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-1944" y="-2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5996B-3FE6-4D9B-8A07-4EAD4772081F}" type="datetimeFigureOut">
              <a:rPr lang="en-US" smtClean="0"/>
              <a:t>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3F45D-575B-4746-ACBE-4A00216F0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473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5996B-3FE6-4D9B-8A07-4EAD4772081F}" type="datetimeFigureOut">
              <a:rPr lang="en-US" smtClean="0"/>
              <a:t>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3F45D-575B-4746-ACBE-4A00216F0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65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5996B-3FE6-4D9B-8A07-4EAD4772081F}" type="datetimeFigureOut">
              <a:rPr lang="en-US" smtClean="0"/>
              <a:t>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3F45D-575B-4746-ACBE-4A00216F0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110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5996B-3FE6-4D9B-8A07-4EAD4772081F}" type="datetimeFigureOut">
              <a:rPr lang="en-US" smtClean="0"/>
              <a:t>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3F45D-575B-4746-ACBE-4A00216F0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899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5996B-3FE6-4D9B-8A07-4EAD4772081F}" type="datetimeFigureOut">
              <a:rPr lang="en-US" smtClean="0"/>
              <a:t>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3F45D-575B-4746-ACBE-4A00216F0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875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5996B-3FE6-4D9B-8A07-4EAD4772081F}" type="datetimeFigureOut">
              <a:rPr lang="en-US" smtClean="0"/>
              <a:t>1/26/2015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3F45D-575B-4746-ACBE-4A00216F0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799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5996B-3FE6-4D9B-8A07-4EAD4772081F}" type="datetimeFigureOut">
              <a:rPr lang="en-US" smtClean="0"/>
              <a:t>1/26/2015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3F45D-575B-4746-ACBE-4A00216F0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396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5996B-3FE6-4D9B-8A07-4EAD4772081F}" type="datetimeFigureOut">
              <a:rPr lang="en-US" smtClean="0"/>
              <a:t>1/26/2015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3F45D-575B-4746-ACBE-4A00216F0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845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5996B-3FE6-4D9B-8A07-4EAD4772081F}" type="datetimeFigureOut">
              <a:rPr lang="en-US" smtClean="0"/>
              <a:t>1/26/2015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3F45D-575B-4746-ACBE-4A00216F0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257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5996B-3FE6-4D9B-8A07-4EAD4772081F}" type="datetimeFigureOut">
              <a:rPr lang="en-US" smtClean="0"/>
              <a:t>1/26/2015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3F45D-575B-4746-ACBE-4A00216F0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510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5996B-3FE6-4D9B-8A07-4EAD4772081F}" type="datetimeFigureOut">
              <a:rPr lang="en-US" smtClean="0"/>
              <a:t>1/26/2015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3F45D-575B-4746-ACBE-4A00216F0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860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85996B-3FE6-4D9B-8A07-4EAD4772081F}" type="datetimeFigureOut">
              <a:rPr lang="en-US" smtClean="0"/>
              <a:t>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3F45D-575B-4746-ACBE-4A00216F0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480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5.tiff"/><Relationship Id="rId117" Type="http://schemas.openxmlformats.org/officeDocument/2006/relationships/image" Target="../media/image116.tiff"/><Relationship Id="rId21" Type="http://schemas.openxmlformats.org/officeDocument/2006/relationships/image" Target="../media/image20.tiff"/><Relationship Id="rId42" Type="http://schemas.openxmlformats.org/officeDocument/2006/relationships/image" Target="../media/image41.tiff"/><Relationship Id="rId47" Type="http://schemas.openxmlformats.org/officeDocument/2006/relationships/image" Target="../media/image46.tiff"/><Relationship Id="rId63" Type="http://schemas.openxmlformats.org/officeDocument/2006/relationships/image" Target="../media/image62.tiff"/><Relationship Id="rId68" Type="http://schemas.openxmlformats.org/officeDocument/2006/relationships/image" Target="../media/image67.tiff"/><Relationship Id="rId84" Type="http://schemas.openxmlformats.org/officeDocument/2006/relationships/image" Target="../media/image83.tiff"/><Relationship Id="rId89" Type="http://schemas.openxmlformats.org/officeDocument/2006/relationships/image" Target="../media/image88.tiff"/><Relationship Id="rId112" Type="http://schemas.openxmlformats.org/officeDocument/2006/relationships/image" Target="../media/image111.tiff"/><Relationship Id="rId16" Type="http://schemas.openxmlformats.org/officeDocument/2006/relationships/image" Target="../media/image15.tiff"/><Relationship Id="rId107" Type="http://schemas.openxmlformats.org/officeDocument/2006/relationships/image" Target="../media/image106.tiff"/><Relationship Id="rId11" Type="http://schemas.openxmlformats.org/officeDocument/2006/relationships/image" Target="../media/image10.tiff"/><Relationship Id="rId32" Type="http://schemas.openxmlformats.org/officeDocument/2006/relationships/image" Target="../media/image31.tiff"/><Relationship Id="rId37" Type="http://schemas.openxmlformats.org/officeDocument/2006/relationships/image" Target="../media/image36.tiff"/><Relationship Id="rId53" Type="http://schemas.openxmlformats.org/officeDocument/2006/relationships/image" Target="../media/image52.tiff"/><Relationship Id="rId58" Type="http://schemas.openxmlformats.org/officeDocument/2006/relationships/image" Target="../media/image57.tiff"/><Relationship Id="rId74" Type="http://schemas.openxmlformats.org/officeDocument/2006/relationships/image" Target="../media/image73.tiff"/><Relationship Id="rId79" Type="http://schemas.openxmlformats.org/officeDocument/2006/relationships/image" Target="../media/image78.tiff"/><Relationship Id="rId102" Type="http://schemas.openxmlformats.org/officeDocument/2006/relationships/image" Target="../media/image101.tiff"/><Relationship Id="rId5" Type="http://schemas.openxmlformats.org/officeDocument/2006/relationships/image" Target="../media/image4.tiff"/><Relationship Id="rId61" Type="http://schemas.openxmlformats.org/officeDocument/2006/relationships/image" Target="../media/image60.tiff"/><Relationship Id="rId82" Type="http://schemas.openxmlformats.org/officeDocument/2006/relationships/image" Target="../media/image81.tiff"/><Relationship Id="rId90" Type="http://schemas.openxmlformats.org/officeDocument/2006/relationships/image" Target="../media/image89.tiff"/><Relationship Id="rId95" Type="http://schemas.openxmlformats.org/officeDocument/2006/relationships/image" Target="../media/image94.tiff"/><Relationship Id="rId19" Type="http://schemas.openxmlformats.org/officeDocument/2006/relationships/image" Target="../media/image18.tiff"/><Relationship Id="rId14" Type="http://schemas.openxmlformats.org/officeDocument/2006/relationships/image" Target="../media/image13.tiff"/><Relationship Id="rId22" Type="http://schemas.openxmlformats.org/officeDocument/2006/relationships/image" Target="../media/image21.tiff"/><Relationship Id="rId27" Type="http://schemas.openxmlformats.org/officeDocument/2006/relationships/image" Target="../media/image26.tiff"/><Relationship Id="rId30" Type="http://schemas.openxmlformats.org/officeDocument/2006/relationships/image" Target="../media/image29.tiff"/><Relationship Id="rId35" Type="http://schemas.openxmlformats.org/officeDocument/2006/relationships/image" Target="../media/image34.tiff"/><Relationship Id="rId43" Type="http://schemas.openxmlformats.org/officeDocument/2006/relationships/image" Target="../media/image42.tiff"/><Relationship Id="rId48" Type="http://schemas.openxmlformats.org/officeDocument/2006/relationships/image" Target="../media/image47.tiff"/><Relationship Id="rId56" Type="http://schemas.openxmlformats.org/officeDocument/2006/relationships/image" Target="../media/image55.tiff"/><Relationship Id="rId64" Type="http://schemas.openxmlformats.org/officeDocument/2006/relationships/image" Target="../media/image63.tiff"/><Relationship Id="rId69" Type="http://schemas.openxmlformats.org/officeDocument/2006/relationships/image" Target="../media/image68.tiff"/><Relationship Id="rId77" Type="http://schemas.openxmlformats.org/officeDocument/2006/relationships/image" Target="../media/image76.tiff"/><Relationship Id="rId100" Type="http://schemas.openxmlformats.org/officeDocument/2006/relationships/image" Target="../media/image99.tiff"/><Relationship Id="rId105" Type="http://schemas.openxmlformats.org/officeDocument/2006/relationships/image" Target="../media/image104.tiff"/><Relationship Id="rId113" Type="http://schemas.openxmlformats.org/officeDocument/2006/relationships/image" Target="../media/image112.tiff"/><Relationship Id="rId118" Type="http://schemas.openxmlformats.org/officeDocument/2006/relationships/image" Target="../media/image117.tiff"/><Relationship Id="rId8" Type="http://schemas.openxmlformats.org/officeDocument/2006/relationships/image" Target="../media/image7.tiff"/><Relationship Id="rId51" Type="http://schemas.openxmlformats.org/officeDocument/2006/relationships/image" Target="../media/image50.tiff"/><Relationship Id="rId72" Type="http://schemas.openxmlformats.org/officeDocument/2006/relationships/image" Target="../media/image71.tiff"/><Relationship Id="rId80" Type="http://schemas.openxmlformats.org/officeDocument/2006/relationships/image" Target="../media/image79.tiff"/><Relationship Id="rId85" Type="http://schemas.openxmlformats.org/officeDocument/2006/relationships/image" Target="../media/image84.tiff"/><Relationship Id="rId93" Type="http://schemas.openxmlformats.org/officeDocument/2006/relationships/image" Target="../media/image92.tiff"/><Relationship Id="rId98" Type="http://schemas.openxmlformats.org/officeDocument/2006/relationships/image" Target="../media/image97.tiff"/><Relationship Id="rId121" Type="http://schemas.openxmlformats.org/officeDocument/2006/relationships/image" Target="../media/image120.png"/><Relationship Id="rId3" Type="http://schemas.openxmlformats.org/officeDocument/2006/relationships/image" Target="../media/image2.tiff"/><Relationship Id="rId12" Type="http://schemas.openxmlformats.org/officeDocument/2006/relationships/image" Target="../media/image11.tiff"/><Relationship Id="rId17" Type="http://schemas.openxmlformats.org/officeDocument/2006/relationships/image" Target="../media/image16.tiff"/><Relationship Id="rId25" Type="http://schemas.openxmlformats.org/officeDocument/2006/relationships/image" Target="../media/image24.tiff"/><Relationship Id="rId33" Type="http://schemas.openxmlformats.org/officeDocument/2006/relationships/image" Target="../media/image32.tiff"/><Relationship Id="rId38" Type="http://schemas.openxmlformats.org/officeDocument/2006/relationships/image" Target="../media/image37.tiff"/><Relationship Id="rId46" Type="http://schemas.openxmlformats.org/officeDocument/2006/relationships/image" Target="../media/image45.tiff"/><Relationship Id="rId59" Type="http://schemas.openxmlformats.org/officeDocument/2006/relationships/image" Target="../media/image58.tiff"/><Relationship Id="rId67" Type="http://schemas.openxmlformats.org/officeDocument/2006/relationships/image" Target="../media/image66.tiff"/><Relationship Id="rId103" Type="http://schemas.openxmlformats.org/officeDocument/2006/relationships/image" Target="../media/image102.tiff"/><Relationship Id="rId108" Type="http://schemas.openxmlformats.org/officeDocument/2006/relationships/image" Target="../media/image107.tiff"/><Relationship Id="rId116" Type="http://schemas.openxmlformats.org/officeDocument/2006/relationships/image" Target="../media/image115.tiff"/><Relationship Id="rId20" Type="http://schemas.openxmlformats.org/officeDocument/2006/relationships/image" Target="../media/image19.tiff"/><Relationship Id="rId41" Type="http://schemas.openxmlformats.org/officeDocument/2006/relationships/image" Target="../media/image40.tiff"/><Relationship Id="rId54" Type="http://schemas.openxmlformats.org/officeDocument/2006/relationships/image" Target="../media/image53.tiff"/><Relationship Id="rId62" Type="http://schemas.openxmlformats.org/officeDocument/2006/relationships/image" Target="../media/image61.tiff"/><Relationship Id="rId70" Type="http://schemas.openxmlformats.org/officeDocument/2006/relationships/image" Target="../media/image69.tiff"/><Relationship Id="rId75" Type="http://schemas.openxmlformats.org/officeDocument/2006/relationships/image" Target="../media/image74.tiff"/><Relationship Id="rId83" Type="http://schemas.openxmlformats.org/officeDocument/2006/relationships/image" Target="../media/image82.tiff"/><Relationship Id="rId88" Type="http://schemas.openxmlformats.org/officeDocument/2006/relationships/image" Target="../media/image87.tiff"/><Relationship Id="rId91" Type="http://schemas.openxmlformats.org/officeDocument/2006/relationships/image" Target="../media/image90.tiff"/><Relationship Id="rId96" Type="http://schemas.openxmlformats.org/officeDocument/2006/relationships/image" Target="../media/image95.tiff"/><Relationship Id="rId111" Type="http://schemas.openxmlformats.org/officeDocument/2006/relationships/image" Target="../media/image110.tif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tiff"/><Relationship Id="rId15" Type="http://schemas.openxmlformats.org/officeDocument/2006/relationships/image" Target="../media/image14.tiff"/><Relationship Id="rId23" Type="http://schemas.openxmlformats.org/officeDocument/2006/relationships/image" Target="../media/image22.tiff"/><Relationship Id="rId28" Type="http://schemas.openxmlformats.org/officeDocument/2006/relationships/image" Target="../media/image27.tiff"/><Relationship Id="rId36" Type="http://schemas.openxmlformats.org/officeDocument/2006/relationships/image" Target="../media/image35.tiff"/><Relationship Id="rId49" Type="http://schemas.openxmlformats.org/officeDocument/2006/relationships/image" Target="../media/image48.tiff"/><Relationship Id="rId57" Type="http://schemas.openxmlformats.org/officeDocument/2006/relationships/image" Target="../media/image56.tiff"/><Relationship Id="rId106" Type="http://schemas.openxmlformats.org/officeDocument/2006/relationships/image" Target="../media/image105.tiff"/><Relationship Id="rId114" Type="http://schemas.openxmlformats.org/officeDocument/2006/relationships/image" Target="../media/image113.tiff"/><Relationship Id="rId119" Type="http://schemas.openxmlformats.org/officeDocument/2006/relationships/image" Target="../media/image118.tiff"/><Relationship Id="rId10" Type="http://schemas.openxmlformats.org/officeDocument/2006/relationships/image" Target="../media/image9.tiff"/><Relationship Id="rId31" Type="http://schemas.openxmlformats.org/officeDocument/2006/relationships/image" Target="../media/image30.tiff"/><Relationship Id="rId44" Type="http://schemas.openxmlformats.org/officeDocument/2006/relationships/image" Target="../media/image43.tiff"/><Relationship Id="rId52" Type="http://schemas.openxmlformats.org/officeDocument/2006/relationships/image" Target="../media/image51.tiff"/><Relationship Id="rId60" Type="http://schemas.openxmlformats.org/officeDocument/2006/relationships/image" Target="../media/image59.tiff"/><Relationship Id="rId65" Type="http://schemas.openxmlformats.org/officeDocument/2006/relationships/image" Target="../media/image64.tiff"/><Relationship Id="rId73" Type="http://schemas.openxmlformats.org/officeDocument/2006/relationships/image" Target="../media/image72.tiff"/><Relationship Id="rId78" Type="http://schemas.openxmlformats.org/officeDocument/2006/relationships/image" Target="../media/image77.tiff"/><Relationship Id="rId81" Type="http://schemas.openxmlformats.org/officeDocument/2006/relationships/image" Target="../media/image80.tiff"/><Relationship Id="rId86" Type="http://schemas.openxmlformats.org/officeDocument/2006/relationships/image" Target="../media/image85.tiff"/><Relationship Id="rId94" Type="http://schemas.openxmlformats.org/officeDocument/2006/relationships/image" Target="../media/image93.tiff"/><Relationship Id="rId99" Type="http://schemas.openxmlformats.org/officeDocument/2006/relationships/image" Target="../media/image98.tiff"/><Relationship Id="rId101" Type="http://schemas.openxmlformats.org/officeDocument/2006/relationships/image" Target="../media/image100.tiff"/><Relationship Id="rId4" Type="http://schemas.openxmlformats.org/officeDocument/2006/relationships/image" Target="../media/image3.tiff"/><Relationship Id="rId9" Type="http://schemas.openxmlformats.org/officeDocument/2006/relationships/image" Target="../media/image8.tiff"/><Relationship Id="rId13" Type="http://schemas.openxmlformats.org/officeDocument/2006/relationships/image" Target="../media/image12.tiff"/><Relationship Id="rId18" Type="http://schemas.openxmlformats.org/officeDocument/2006/relationships/image" Target="../media/image17.tiff"/><Relationship Id="rId39" Type="http://schemas.openxmlformats.org/officeDocument/2006/relationships/image" Target="../media/image38.tiff"/><Relationship Id="rId109" Type="http://schemas.openxmlformats.org/officeDocument/2006/relationships/image" Target="../media/image108.tiff"/><Relationship Id="rId34" Type="http://schemas.openxmlformats.org/officeDocument/2006/relationships/image" Target="../media/image33.tiff"/><Relationship Id="rId50" Type="http://schemas.openxmlformats.org/officeDocument/2006/relationships/image" Target="../media/image49.tiff"/><Relationship Id="rId55" Type="http://schemas.openxmlformats.org/officeDocument/2006/relationships/image" Target="../media/image54.tiff"/><Relationship Id="rId76" Type="http://schemas.openxmlformats.org/officeDocument/2006/relationships/image" Target="../media/image75.tiff"/><Relationship Id="rId97" Type="http://schemas.openxmlformats.org/officeDocument/2006/relationships/image" Target="../media/image96.tiff"/><Relationship Id="rId104" Type="http://schemas.openxmlformats.org/officeDocument/2006/relationships/image" Target="../media/image103.tiff"/><Relationship Id="rId120" Type="http://schemas.openxmlformats.org/officeDocument/2006/relationships/image" Target="../media/image119.tiff"/><Relationship Id="rId7" Type="http://schemas.openxmlformats.org/officeDocument/2006/relationships/image" Target="../media/image6.tiff"/><Relationship Id="rId71" Type="http://schemas.openxmlformats.org/officeDocument/2006/relationships/image" Target="../media/image70.tiff"/><Relationship Id="rId92" Type="http://schemas.openxmlformats.org/officeDocument/2006/relationships/image" Target="../media/image91.tiff"/><Relationship Id="rId2" Type="http://schemas.openxmlformats.org/officeDocument/2006/relationships/image" Target="../media/image1.tiff"/><Relationship Id="rId29" Type="http://schemas.openxmlformats.org/officeDocument/2006/relationships/image" Target="../media/image28.tiff"/><Relationship Id="rId24" Type="http://schemas.openxmlformats.org/officeDocument/2006/relationships/image" Target="../media/image23.tiff"/><Relationship Id="rId40" Type="http://schemas.openxmlformats.org/officeDocument/2006/relationships/image" Target="../media/image39.tiff"/><Relationship Id="rId45" Type="http://schemas.openxmlformats.org/officeDocument/2006/relationships/image" Target="../media/image44.tiff"/><Relationship Id="rId66" Type="http://schemas.openxmlformats.org/officeDocument/2006/relationships/image" Target="../media/image65.tiff"/><Relationship Id="rId87" Type="http://schemas.openxmlformats.org/officeDocument/2006/relationships/image" Target="../media/image86.tiff"/><Relationship Id="rId110" Type="http://schemas.openxmlformats.org/officeDocument/2006/relationships/image" Target="../media/image109.tiff"/><Relationship Id="rId115" Type="http://schemas.openxmlformats.org/officeDocument/2006/relationships/image" Target="../media/image114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0" name="Picture 126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8" y="1"/>
            <a:ext cx="1086853" cy="418611"/>
          </a:xfrm>
          <a:prstGeom prst="rect">
            <a:avLst/>
          </a:prstGeom>
        </p:spPr>
      </p:pic>
      <p:pic>
        <p:nvPicPr>
          <p:cNvPr id="1271" name="Picture 127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669" y="1"/>
            <a:ext cx="1086853" cy="418611"/>
          </a:xfrm>
          <a:prstGeom prst="rect">
            <a:avLst/>
          </a:prstGeom>
        </p:spPr>
      </p:pic>
      <p:pic>
        <p:nvPicPr>
          <p:cNvPr id="1272" name="Picture 127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430" y="1"/>
            <a:ext cx="1086853" cy="418611"/>
          </a:xfrm>
          <a:prstGeom prst="rect">
            <a:avLst/>
          </a:prstGeom>
        </p:spPr>
      </p:pic>
      <p:pic>
        <p:nvPicPr>
          <p:cNvPr id="1273" name="Picture 127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0191" y="1"/>
            <a:ext cx="1086853" cy="418611"/>
          </a:xfrm>
          <a:prstGeom prst="rect">
            <a:avLst/>
          </a:prstGeom>
        </p:spPr>
      </p:pic>
      <p:pic>
        <p:nvPicPr>
          <p:cNvPr id="1274" name="Picture 127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6952" y="1"/>
            <a:ext cx="1086853" cy="418611"/>
          </a:xfrm>
          <a:prstGeom prst="rect">
            <a:avLst/>
          </a:prstGeom>
        </p:spPr>
      </p:pic>
      <p:pic>
        <p:nvPicPr>
          <p:cNvPr id="1275" name="Picture 127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3713" y="1"/>
            <a:ext cx="1086853" cy="418611"/>
          </a:xfrm>
          <a:prstGeom prst="rect">
            <a:avLst/>
          </a:prstGeom>
        </p:spPr>
      </p:pic>
      <p:pic>
        <p:nvPicPr>
          <p:cNvPr id="1276" name="Picture 127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474" y="1"/>
            <a:ext cx="1086853" cy="418611"/>
          </a:xfrm>
          <a:prstGeom prst="rect">
            <a:avLst/>
          </a:prstGeom>
        </p:spPr>
      </p:pic>
      <p:pic>
        <p:nvPicPr>
          <p:cNvPr id="1277" name="Picture 127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7235" y="1"/>
            <a:ext cx="1086853" cy="418611"/>
          </a:xfrm>
          <a:prstGeom prst="rect">
            <a:avLst/>
          </a:prstGeom>
        </p:spPr>
      </p:pic>
      <p:pic>
        <p:nvPicPr>
          <p:cNvPr id="1278" name="Picture 127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8" y="457200"/>
            <a:ext cx="1086853" cy="418611"/>
          </a:xfrm>
          <a:prstGeom prst="rect">
            <a:avLst/>
          </a:prstGeom>
        </p:spPr>
      </p:pic>
      <p:pic>
        <p:nvPicPr>
          <p:cNvPr id="1279" name="Picture 127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669" y="457200"/>
            <a:ext cx="1086853" cy="418611"/>
          </a:xfrm>
          <a:prstGeom prst="rect">
            <a:avLst/>
          </a:prstGeom>
        </p:spPr>
      </p:pic>
      <p:pic>
        <p:nvPicPr>
          <p:cNvPr id="1280" name="Picture 127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430" y="457200"/>
            <a:ext cx="1086853" cy="418611"/>
          </a:xfrm>
          <a:prstGeom prst="rect">
            <a:avLst/>
          </a:prstGeom>
        </p:spPr>
      </p:pic>
      <p:pic>
        <p:nvPicPr>
          <p:cNvPr id="1281" name="Picture 128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0191" y="457200"/>
            <a:ext cx="1086853" cy="418611"/>
          </a:xfrm>
          <a:prstGeom prst="rect">
            <a:avLst/>
          </a:prstGeom>
        </p:spPr>
      </p:pic>
      <p:pic>
        <p:nvPicPr>
          <p:cNvPr id="1282" name="Picture 128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6952" y="457200"/>
            <a:ext cx="1086853" cy="418611"/>
          </a:xfrm>
          <a:prstGeom prst="rect">
            <a:avLst/>
          </a:prstGeom>
        </p:spPr>
      </p:pic>
      <p:pic>
        <p:nvPicPr>
          <p:cNvPr id="1283" name="Picture 128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3713" y="457200"/>
            <a:ext cx="1086853" cy="418611"/>
          </a:xfrm>
          <a:prstGeom prst="rect">
            <a:avLst/>
          </a:prstGeom>
        </p:spPr>
      </p:pic>
      <p:pic>
        <p:nvPicPr>
          <p:cNvPr id="1284" name="Picture 1283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474" y="457200"/>
            <a:ext cx="1086853" cy="418611"/>
          </a:xfrm>
          <a:prstGeom prst="rect">
            <a:avLst/>
          </a:prstGeom>
        </p:spPr>
      </p:pic>
      <p:pic>
        <p:nvPicPr>
          <p:cNvPr id="1285" name="Picture 1284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7235" y="457200"/>
            <a:ext cx="1086853" cy="418611"/>
          </a:xfrm>
          <a:prstGeom prst="rect">
            <a:avLst/>
          </a:prstGeom>
        </p:spPr>
      </p:pic>
      <p:pic>
        <p:nvPicPr>
          <p:cNvPr id="1286" name="Picture 1285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8" y="914400"/>
            <a:ext cx="1086853" cy="418611"/>
          </a:xfrm>
          <a:prstGeom prst="rect">
            <a:avLst/>
          </a:prstGeom>
        </p:spPr>
      </p:pic>
      <p:pic>
        <p:nvPicPr>
          <p:cNvPr id="1287" name="Picture 1286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669" y="914400"/>
            <a:ext cx="1086853" cy="418611"/>
          </a:xfrm>
          <a:prstGeom prst="rect">
            <a:avLst/>
          </a:prstGeom>
        </p:spPr>
      </p:pic>
      <p:pic>
        <p:nvPicPr>
          <p:cNvPr id="1288" name="Picture 1287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430" y="914400"/>
            <a:ext cx="1086853" cy="418611"/>
          </a:xfrm>
          <a:prstGeom prst="rect">
            <a:avLst/>
          </a:prstGeom>
        </p:spPr>
      </p:pic>
      <p:pic>
        <p:nvPicPr>
          <p:cNvPr id="1289" name="Picture 1288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0191" y="914400"/>
            <a:ext cx="1086853" cy="418611"/>
          </a:xfrm>
          <a:prstGeom prst="rect">
            <a:avLst/>
          </a:prstGeom>
        </p:spPr>
      </p:pic>
      <p:pic>
        <p:nvPicPr>
          <p:cNvPr id="1290" name="Picture 1289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6952" y="914400"/>
            <a:ext cx="1086853" cy="418611"/>
          </a:xfrm>
          <a:prstGeom prst="rect">
            <a:avLst/>
          </a:prstGeom>
        </p:spPr>
      </p:pic>
      <p:pic>
        <p:nvPicPr>
          <p:cNvPr id="1291" name="Picture 1290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3713" y="914400"/>
            <a:ext cx="1086853" cy="418611"/>
          </a:xfrm>
          <a:prstGeom prst="rect">
            <a:avLst/>
          </a:prstGeom>
        </p:spPr>
      </p:pic>
      <p:pic>
        <p:nvPicPr>
          <p:cNvPr id="1292" name="Picture 1291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474" y="914400"/>
            <a:ext cx="1086853" cy="418611"/>
          </a:xfrm>
          <a:prstGeom prst="rect">
            <a:avLst/>
          </a:prstGeom>
        </p:spPr>
      </p:pic>
      <p:pic>
        <p:nvPicPr>
          <p:cNvPr id="1293" name="Picture 1292"/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7235" y="914400"/>
            <a:ext cx="1086853" cy="418611"/>
          </a:xfrm>
          <a:prstGeom prst="rect">
            <a:avLst/>
          </a:prstGeom>
        </p:spPr>
      </p:pic>
      <p:pic>
        <p:nvPicPr>
          <p:cNvPr id="1294" name="Picture 1293"/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8" y="1371600"/>
            <a:ext cx="1086853" cy="418611"/>
          </a:xfrm>
          <a:prstGeom prst="rect">
            <a:avLst/>
          </a:prstGeom>
        </p:spPr>
      </p:pic>
      <p:pic>
        <p:nvPicPr>
          <p:cNvPr id="1295" name="Picture 1294"/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669" y="1371600"/>
            <a:ext cx="1086853" cy="418611"/>
          </a:xfrm>
          <a:prstGeom prst="rect">
            <a:avLst/>
          </a:prstGeom>
        </p:spPr>
      </p:pic>
      <p:pic>
        <p:nvPicPr>
          <p:cNvPr id="1296" name="Picture 1295"/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430" y="1371600"/>
            <a:ext cx="1086853" cy="418611"/>
          </a:xfrm>
          <a:prstGeom prst="rect">
            <a:avLst/>
          </a:prstGeom>
        </p:spPr>
      </p:pic>
      <p:pic>
        <p:nvPicPr>
          <p:cNvPr id="1297" name="Picture 1296"/>
          <p:cNvPicPr>
            <a:picLocks noChangeAspect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0191" y="1371600"/>
            <a:ext cx="1086853" cy="418611"/>
          </a:xfrm>
          <a:prstGeom prst="rect">
            <a:avLst/>
          </a:prstGeom>
        </p:spPr>
      </p:pic>
      <p:pic>
        <p:nvPicPr>
          <p:cNvPr id="1298" name="Picture 1297"/>
          <p:cNvPicPr>
            <a:picLocks noChangeAspect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6952" y="1371600"/>
            <a:ext cx="1086853" cy="418611"/>
          </a:xfrm>
          <a:prstGeom prst="rect">
            <a:avLst/>
          </a:prstGeom>
        </p:spPr>
      </p:pic>
      <p:pic>
        <p:nvPicPr>
          <p:cNvPr id="1299" name="Picture 1298"/>
          <p:cNvPicPr>
            <a:picLocks noChangeAspect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3713" y="1371600"/>
            <a:ext cx="1086853" cy="418611"/>
          </a:xfrm>
          <a:prstGeom prst="rect">
            <a:avLst/>
          </a:prstGeom>
        </p:spPr>
      </p:pic>
      <p:pic>
        <p:nvPicPr>
          <p:cNvPr id="1300" name="Picture 1299"/>
          <p:cNvPicPr>
            <a:picLocks noChangeAspect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474" y="1371600"/>
            <a:ext cx="1086853" cy="418611"/>
          </a:xfrm>
          <a:prstGeom prst="rect">
            <a:avLst/>
          </a:prstGeom>
        </p:spPr>
      </p:pic>
      <p:pic>
        <p:nvPicPr>
          <p:cNvPr id="1301" name="Picture 1300"/>
          <p:cNvPicPr>
            <a:picLocks noChangeAspect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7235" y="1371600"/>
            <a:ext cx="1086853" cy="418611"/>
          </a:xfrm>
          <a:prstGeom prst="rect">
            <a:avLst/>
          </a:prstGeom>
        </p:spPr>
      </p:pic>
      <p:pic>
        <p:nvPicPr>
          <p:cNvPr id="1302" name="Picture 1301"/>
          <p:cNvPicPr>
            <a:picLocks noChangeAspect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8" y="1828800"/>
            <a:ext cx="1086853" cy="418611"/>
          </a:xfrm>
          <a:prstGeom prst="rect">
            <a:avLst/>
          </a:prstGeom>
        </p:spPr>
      </p:pic>
      <p:pic>
        <p:nvPicPr>
          <p:cNvPr id="1303" name="Picture 1302"/>
          <p:cNvPicPr>
            <a:picLocks noChangeAspect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669" y="1828800"/>
            <a:ext cx="1086853" cy="418611"/>
          </a:xfrm>
          <a:prstGeom prst="rect">
            <a:avLst/>
          </a:prstGeom>
        </p:spPr>
      </p:pic>
      <p:pic>
        <p:nvPicPr>
          <p:cNvPr id="1304" name="Picture 1303"/>
          <p:cNvPicPr>
            <a:picLocks noChangeAspect="1"/>
          </p:cNvPicPr>
          <p:nvPr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430" y="1828800"/>
            <a:ext cx="1086853" cy="418611"/>
          </a:xfrm>
          <a:prstGeom prst="rect">
            <a:avLst/>
          </a:prstGeom>
        </p:spPr>
      </p:pic>
      <p:pic>
        <p:nvPicPr>
          <p:cNvPr id="1305" name="Picture 1304"/>
          <p:cNvPicPr>
            <a:picLocks noChangeAspect="1"/>
          </p:cNvPicPr>
          <p:nvPr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0191" y="1828800"/>
            <a:ext cx="1086853" cy="418611"/>
          </a:xfrm>
          <a:prstGeom prst="rect">
            <a:avLst/>
          </a:prstGeom>
        </p:spPr>
      </p:pic>
      <p:pic>
        <p:nvPicPr>
          <p:cNvPr id="1306" name="Picture 1305"/>
          <p:cNvPicPr>
            <a:picLocks noChangeAspect="1"/>
          </p:cNvPicPr>
          <p:nvPr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6952" y="1828800"/>
            <a:ext cx="1086853" cy="418611"/>
          </a:xfrm>
          <a:prstGeom prst="rect">
            <a:avLst/>
          </a:prstGeom>
        </p:spPr>
      </p:pic>
      <p:pic>
        <p:nvPicPr>
          <p:cNvPr id="1307" name="Picture 1306"/>
          <p:cNvPicPr>
            <a:picLocks noChangeAspect="1"/>
          </p:cNvPicPr>
          <p:nvPr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3713" y="1828800"/>
            <a:ext cx="1086853" cy="418611"/>
          </a:xfrm>
          <a:prstGeom prst="rect">
            <a:avLst/>
          </a:prstGeom>
        </p:spPr>
      </p:pic>
      <p:pic>
        <p:nvPicPr>
          <p:cNvPr id="1308" name="Picture 1307"/>
          <p:cNvPicPr>
            <a:picLocks noChangeAspect="1"/>
          </p:cNvPicPr>
          <p:nvPr/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474" y="1828800"/>
            <a:ext cx="1086853" cy="418611"/>
          </a:xfrm>
          <a:prstGeom prst="rect">
            <a:avLst/>
          </a:prstGeom>
        </p:spPr>
      </p:pic>
      <p:pic>
        <p:nvPicPr>
          <p:cNvPr id="1309" name="Picture 1308"/>
          <p:cNvPicPr>
            <a:picLocks noChangeAspect="1"/>
          </p:cNvPicPr>
          <p:nvPr/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7235" y="1828800"/>
            <a:ext cx="1086853" cy="418611"/>
          </a:xfrm>
          <a:prstGeom prst="rect">
            <a:avLst/>
          </a:prstGeom>
        </p:spPr>
      </p:pic>
      <p:pic>
        <p:nvPicPr>
          <p:cNvPr id="1310" name="Picture 1309"/>
          <p:cNvPicPr>
            <a:picLocks noChangeAspect="1"/>
          </p:cNvPicPr>
          <p:nvPr/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8" y="2286000"/>
            <a:ext cx="1086853" cy="418611"/>
          </a:xfrm>
          <a:prstGeom prst="rect">
            <a:avLst/>
          </a:prstGeom>
        </p:spPr>
      </p:pic>
      <p:pic>
        <p:nvPicPr>
          <p:cNvPr id="1311" name="Picture 1310"/>
          <p:cNvPicPr>
            <a:picLocks noChangeAspect="1"/>
          </p:cNvPicPr>
          <p:nvPr/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669" y="2286000"/>
            <a:ext cx="1086853" cy="418611"/>
          </a:xfrm>
          <a:prstGeom prst="rect">
            <a:avLst/>
          </a:prstGeom>
        </p:spPr>
      </p:pic>
      <p:pic>
        <p:nvPicPr>
          <p:cNvPr id="1312" name="Picture 1311"/>
          <p:cNvPicPr>
            <a:picLocks noChangeAspect="1"/>
          </p:cNvPicPr>
          <p:nvPr/>
        </p:nvPicPr>
        <p:blipFill>
          <a:blip r:embed="rId4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430" y="2286000"/>
            <a:ext cx="1086853" cy="418611"/>
          </a:xfrm>
          <a:prstGeom prst="rect">
            <a:avLst/>
          </a:prstGeom>
        </p:spPr>
      </p:pic>
      <p:pic>
        <p:nvPicPr>
          <p:cNvPr id="1313" name="Picture 1312"/>
          <p:cNvPicPr>
            <a:picLocks noChangeAspect="1"/>
          </p:cNvPicPr>
          <p:nvPr/>
        </p:nvPicPr>
        <p:blipFill>
          <a:blip r:embed="rId4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0191" y="2286000"/>
            <a:ext cx="1086853" cy="418611"/>
          </a:xfrm>
          <a:prstGeom prst="rect">
            <a:avLst/>
          </a:prstGeom>
        </p:spPr>
      </p:pic>
      <p:pic>
        <p:nvPicPr>
          <p:cNvPr id="1314" name="Picture 1313"/>
          <p:cNvPicPr>
            <a:picLocks noChangeAspect="1"/>
          </p:cNvPicPr>
          <p:nvPr/>
        </p:nvPicPr>
        <p:blipFill>
          <a:blip r:embed="rId4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6952" y="2286000"/>
            <a:ext cx="1086853" cy="418611"/>
          </a:xfrm>
          <a:prstGeom prst="rect">
            <a:avLst/>
          </a:prstGeom>
        </p:spPr>
      </p:pic>
      <p:pic>
        <p:nvPicPr>
          <p:cNvPr id="1315" name="Picture 1314"/>
          <p:cNvPicPr>
            <a:picLocks noChangeAspect="1"/>
          </p:cNvPicPr>
          <p:nvPr/>
        </p:nvPicPr>
        <p:blipFill>
          <a:blip r:embed="rId4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3713" y="2286000"/>
            <a:ext cx="1086853" cy="418611"/>
          </a:xfrm>
          <a:prstGeom prst="rect">
            <a:avLst/>
          </a:prstGeom>
        </p:spPr>
      </p:pic>
      <p:pic>
        <p:nvPicPr>
          <p:cNvPr id="1316" name="Picture 1315"/>
          <p:cNvPicPr>
            <a:picLocks noChangeAspect="1"/>
          </p:cNvPicPr>
          <p:nvPr/>
        </p:nvPicPr>
        <p:blipFill>
          <a:blip r:embed="rId4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474" y="2286000"/>
            <a:ext cx="1086853" cy="418611"/>
          </a:xfrm>
          <a:prstGeom prst="rect">
            <a:avLst/>
          </a:prstGeom>
        </p:spPr>
      </p:pic>
      <p:pic>
        <p:nvPicPr>
          <p:cNvPr id="1317" name="Picture 1316"/>
          <p:cNvPicPr>
            <a:picLocks noChangeAspect="1"/>
          </p:cNvPicPr>
          <p:nvPr/>
        </p:nvPicPr>
        <p:blipFill>
          <a:blip r:embed="rId4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7235" y="2286000"/>
            <a:ext cx="1086853" cy="418611"/>
          </a:xfrm>
          <a:prstGeom prst="rect">
            <a:avLst/>
          </a:prstGeom>
        </p:spPr>
      </p:pic>
      <p:pic>
        <p:nvPicPr>
          <p:cNvPr id="1318" name="Picture 1317"/>
          <p:cNvPicPr>
            <a:picLocks noChangeAspect="1"/>
          </p:cNvPicPr>
          <p:nvPr/>
        </p:nvPicPr>
        <p:blipFill>
          <a:blip r:embed="rId5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8" y="2743200"/>
            <a:ext cx="1086853" cy="418611"/>
          </a:xfrm>
          <a:prstGeom prst="rect">
            <a:avLst/>
          </a:prstGeom>
        </p:spPr>
      </p:pic>
      <p:pic>
        <p:nvPicPr>
          <p:cNvPr id="1319" name="Picture 1318"/>
          <p:cNvPicPr>
            <a:picLocks noChangeAspect="1"/>
          </p:cNvPicPr>
          <p:nvPr/>
        </p:nvPicPr>
        <p:blipFill>
          <a:blip r:embed="rId5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669" y="2743200"/>
            <a:ext cx="1086853" cy="418611"/>
          </a:xfrm>
          <a:prstGeom prst="rect">
            <a:avLst/>
          </a:prstGeom>
        </p:spPr>
      </p:pic>
      <p:pic>
        <p:nvPicPr>
          <p:cNvPr id="1320" name="Picture 1319"/>
          <p:cNvPicPr>
            <a:picLocks noChangeAspect="1"/>
          </p:cNvPicPr>
          <p:nvPr/>
        </p:nvPicPr>
        <p:blipFill>
          <a:blip r:embed="rId5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430" y="2743200"/>
            <a:ext cx="1086853" cy="418611"/>
          </a:xfrm>
          <a:prstGeom prst="rect">
            <a:avLst/>
          </a:prstGeom>
        </p:spPr>
      </p:pic>
      <p:pic>
        <p:nvPicPr>
          <p:cNvPr id="1321" name="Picture 1320"/>
          <p:cNvPicPr>
            <a:picLocks noChangeAspect="1"/>
          </p:cNvPicPr>
          <p:nvPr/>
        </p:nvPicPr>
        <p:blipFill>
          <a:blip r:embed="rId5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0191" y="2743200"/>
            <a:ext cx="1086853" cy="418611"/>
          </a:xfrm>
          <a:prstGeom prst="rect">
            <a:avLst/>
          </a:prstGeom>
        </p:spPr>
      </p:pic>
      <p:pic>
        <p:nvPicPr>
          <p:cNvPr id="1322" name="Picture 1321"/>
          <p:cNvPicPr>
            <a:picLocks noChangeAspect="1"/>
          </p:cNvPicPr>
          <p:nvPr/>
        </p:nvPicPr>
        <p:blipFill>
          <a:blip r:embed="rId5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6952" y="2743200"/>
            <a:ext cx="1086853" cy="418611"/>
          </a:xfrm>
          <a:prstGeom prst="rect">
            <a:avLst/>
          </a:prstGeom>
        </p:spPr>
      </p:pic>
      <p:pic>
        <p:nvPicPr>
          <p:cNvPr id="1323" name="Picture 1322"/>
          <p:cNvPicPr>
            <a:picLocks noChangeAspect="1"/>
          </p:cNvPicPr>
          <p:nvPr/>
        </p:nvPicPr>
        <p:blipFill>
          <a:blip r:embed="rId5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3713" y="2743200"/>
            <a:ext cx="1086853" cy="418611"/>
          </a:xfrm>
          <a:prstGeom prst="rect">
            <a:avLst/>
          </a:prstGeom>
        </p:spPr>
      </p:pic>
      <p:pic>
        <p:nvPicPr>
          <p:cNvPr id="1324" name="Picture 1323"/>
          <p:cNvPicPr>
            <a:picLocks noChangeAspect="1"/>
          </p:cNvPicPr>
          <p:nvPr/>
        </p:nvPicPr>
        <p:blipFill>
          <a:blip r:embed="rId5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474" y="2743200"/>
            <a:ext cx="1086853" cy="418611"/>
          </a:xfrm>
          <a:prstGeom prst="rect">
            <a:avLst/>
          </a:prstGeom>
        </p:spPr>
      </p:pic>
      <p:pic>
        <p:nvPicPr>
          <p:cNvPr id="1325" name="Picture 1324"/>
          <p:cNvPicPr>
            <a:picLocks noChangeAspect="1"/>
          </p:cNvPicPr>
          <p:nvPr/>
        </p:nvPicPr>
        <p:blipFill>
          <a:blip r:embed="rId5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7235" y="2743200"/>
            <a:ext cx="1086853" cy="418611"/>
          </a:xfrm>
          <a:prstGeom prst="rect">
            <a:avLst/>
          </a:prstGeom>
        </p:spPr>
      </p:pic>
      <p:pic>
        <p:nvPicPr>
          <p:cNvPr id="1326" name="Picture 1325"/>
          <p:cNvPicPr>
            <a:picLocks noChangeAspect="1"/>
          </p:cNvPicPr>
          <p:nvPr/>
        </p:nvPicPr>
        <p:blipFill>
          <a:blip r:embed="rId5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8" y="3200400"/>
            <a:ext cx="1086853" cy="418611"/>
          </a:xfrm>
          <a:prstGeom prst="rect">
            <a:avLst/>
          </a:prstGeom>
        </p:spPr>
      </p:pic>
      <p:pic>
        <p:nvPicPr>
          <p:cNvPr id="1327" name="Picture 1326"/>
          <p:cNvPicPr>
            <a:picLocks noChangeAspect="1"/>
          </p:cNvPicPr>
          <p:nvPr/>
        </p:nvPicPr>
        <p:blipFill>
          <a:blip r:embed="rId5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669" y="3200400"/>
            <a:ext cx="1086853" cy="418611"/>
          </a:xfrm>
          <a:prstGeom prst="rect">
            <a:avLst/>
          </a:prstGeom>
        </p:spPr>
      </p:pic>
      <p:pic>
        <p:nvPicPr>
          <p:cNvPr id="1328" name="Picture 1327"/>
          <p:cNvPicPr>
            <a:picLocks noChangeAspect="1"/>
          </p:cNvPicPr>
          <p:nvPr/>
        </p:nvPicPr>
        <p:blipFill>
          <a:blip r:embed="rId6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430" y="3200400"/>
            <a:ext cx="1086853" cy="418611"/>
          </a:xfrm>
          <a:prstGeom prst="rect">
            <a:avLst/>
          </a:prstGeom>
        </p:spPr>
      </p:pic>
      <p:pic>
        <p:nvPicPr>
          <p:cNvPr id="1329" name="Picture 1328"/>
          <p:cNvPicPr>
            <a:picLocks noChangeAspect="1"/>
          </p:cNvPicPr>
          <p:nvPr/>
        </p:nvPicPr>
        <p:blipFill>
          <a:blip r:embed="rId6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0191" y="3200400"/>
            <a:ext cx="1086853" cy="418611"/>
          </a:xfrm>
          <a:prstGeom prst="rect">
            <a:avLst/>
          </a:prstGeom>
        </p:spPr>
      </p:pic>
      <p:pic>
        <p:nvPicPr>
          <p:cNvPr id="1330" name="Picture 1329"/>
          <p:cNvPicPr>
            <a:picLocks noChangeAspect="1"/>
          </p:cNvPicPr>
          <p:nvPr/>
        </p:nvPicPr>
        <p:blipFill>
          <a:blip r:embed="rId6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6952" y="3200400"/>
            <a:ext cx="1086853" cy="418611"/>
          </a:xfrm>
          <a:prstGeom prst="rect">
            <a:avLst/>
          </a:prstGeom>
        </p:spPr>
      </p:pic>
      <p:pic>
        <p:nvPicPr>
          <p:cNvPr id="1331" name="Picture 1330"/>
          <p:cNvPicPr>
            <a:picLocks noChangeAspect="1"/>
          </p:cNvPicPr>
          <p:nvPr/>
        </p:nvPicPr>
        <p:blipFill>
          <a:blip r:embed="rId6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3713" y="3200400"/>
            <a:ext cx="1086853" cy="418611"/>
          </a:xfrm>
          <a:prstGeom prst="rect">
            <a:avLst/>
          </a:prstGeom>
        </p:spPr>
      </p:pic>
      <p:pic>
        <p:nvPicPr>
          <p:cNvPr id="1332" name="Picture 1331"/>
          <p:cNvPicPr>
            <a:picLocks noChangeAspect="1"/>
          </p:cNvPicPr>
          <p:nvPr/>
        </p:nvPicPr>
        <p:blipFill>
          <a:blip r:embed="rId6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474" y="3200400"/>
            <a:ext cx="1086853" cy="418611"/>
          </a:xfrm>
          <a:prstGeom prst="rect">
            <a:avLst/>
          </a:prstGeom>
        </p:spPr>
      </p:pic>
      <p:pic>
        <p:nvPicPr>
          <p:cNvPr id="1333" name="Picture 1332"/>
          <p:cNvPicPr>
            <a:picLocks noChangeAspect="1"/>
          </p:cNvPicPr>
          <p:nvPr/>
        </p:nvPicPr>
        <p:blipFill>
          <a:blip r:embed="rId6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7235" y="3200400"/>
            <a:ext cx="1086853" cy="418611"/>
          </a:xfrm>
          <a:prstGeom prst="rect">
            <a:avLst/>
          </a:prstGeom>
        </p:spPr>
      </p:pic>
      <p:pic>
        <p:nvPicPr>
          <p:cNvPr id="1334" name="Picture 1333"/>
          <p:cNvPicPr>
            <a:picLocks noChangeAspect="1"/>
          </p:cNvPicPr>
          <p:nvPr/>
        </p:nvPicPr>
        <p:blipFill>
          <a:blip r:embed="rId6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8" y="3657600"/>
            <a:ext cx="1086853" cy="418611"/>
          </a:xfrm>
          <a:prstGeom prst="rect">
            <a:avLst/>
          </a:prstGeom>
        </p:spPr>
      </p:pic>
      <p:pic>
        <p:nvPicPr>
          <p:cNvPr id="1335" name="Picture 1334"/>
          <p:cNvPicPr>
            <a:picLocks noChangeAspect="1"/>
          </p:cNvPicPr>
          <p:nvPr/>
        </p:nvPicPr>
        <p:blipFill>
          <a:blip r:embed="rId6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669" y="3657600"/>
            <a:ext cx="1086853" cy="418611"/>
          </a:xfrm>
          <a:prstGeom prst="rect">
            <a:avLst/>
          </a:prstGeom>
        </p:spPr>
      </p:pic>
      <p:pic>
        <p:nvPicPr>
          <p:cNvPr id="1336" name="Picture 1335"/>
          <p:cNvPicPr>
            <a:picLocks noChangeAspect="1"/>
          </p:cNvPicPr>
          <p:nvPr/>
        </p:nvPicPr>
        <p:blipFill>
          <a:blip r:embed="rId6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430" y="3657600"/>
            <a:ext cx="1086853" cy="418611"/>
          </a:xfrm>
          <a:prstGeom prst="rect">
            <a:avLst/>
          </a:prstGeom>
        </p:spPr>
      </p:pic>
      <p:pic>
        <p:nvPicPr>
          <p:cNvPr id="1337" name="Picture 1336"/>
          <p:cNvPicPr>
            <a:picLocks noChangeAspect="1"/>
          </p:cNvPicPr>
          <p:nvPr/>
        </p:nvPicPr>
        <p:blipFill>
          <a:blip r:embed="rId6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0191" y="3657600"/>
            <a:ext cx="1086853" cy="418611"/>
          </a:xfrm>
          <a:prstGeom prst="rect">
            <a:avLst/>
          </a:prstGeom>
        </p:spPr>
      </p:pic>
      <p:pic>
        <p:nvPicPr>
          <p:cNvPr id="1338" name="Picture 1337"/>
          <p:cNvPicPr>
            <a:picLocks noChangeAspect="1"/>
          </p:cNvPicPr>
          <p:nvPr/>
        </p:nvPicPr>
        <p:blipFill>
          <a:blip r:embed="rId7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6952" y="3657600"/>
            <a:ext cx="1086853" cy="418611"/>
          </a:xfrm>
          <a:prstGeom prst="rect">
            <a:avLst/>
          </a:prstGeom>
        </p:spPr>
      </p:pic>
      <p:pic>
        <p:nvPicPr>
          <p:cNvPr id="1339" name="Picture 1338"/>
          <p:cNvPicPr>
            <a:picLocks noChangeAspect="1"/>
          </p:cNvPicPr>
          <p:nvPr/>
        </p:nvPicPr>
        <p:blipFill>
          <a:blip r:embed="rId7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3713" y="3657600"/>
            <a:ext cx="1086853" cy="418611"/>
          </a:xfrm>
          <a:prstGeom prst="rect">
            <a:avLst/>
          </a:prstGeom>
        </p:spPr>
      </p:pic>
      <p:pic>
        <p:nvPicPr>
          <p:cNvPr id="1340" name="Picture 1339"/>
          <p:cNvPicPr>
            <a:picLocks noChangeAspect="1"/>
          </p:cNvPicPr>
          <p:nvPr/>
        </p:nvPicPr>
        <p:blipFill>
          <a:blip r:embed="rId7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474" y="3657600"/>
            <a:ext cx="1086853" cy="418611"/>
          </a:xfrm>
          <a:prstGeom prst="rect">
            <a:avLst/>
          </a:prstGeom>
        </p:spPr>
      </p:pic>
      <p:pic>
        <p:nvPicPr>
          <p:cNvPr id="1341" name="Picture 1340"/>
          <p:cNvPicPr>
            <a:picLocks noChangeAspect="1"/>
          </p:cNvPicPr>
          <p:nvPr/>
        </p:nvPicPr>
        <p:blipFill>
          <a:blip r:embed="rId7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7235" y="3657600"/>
            <a:ext cx="1086853" cy="418611"/>
          </a:xfrm>
          <a:prstGeom prst="rect">
            <a:avLst/>
          </a:prstGeom>
        </p:spPr>
      </p:pic>
      <p:pic>
        <p:nvPicPr>
          <p:cNvPr id="1342" name="Picture 1341"/>
          <p:cNvPicPr>
            <a:picLocks noChangeAspect="1"/>
          </p:cNvPicPr>
          <p:nvPr/>
        </p:nvPicPr>
        <p:blipFill>
          <a:blip r:embed="rId7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8" y="4114800"/>
            <a:ext cx="1086853" cy="418611"/>
          </a:xfrm>
          <a:prstGeom prst="rect">
            <a:avLst/>
          </a:prstGeom>
        </p:spPr>
      </p:pic>
      <p:pic>
        <p:nvPicPr>
          <p:cNvPr id="1343" name="Picture 1342"/>
          <p:cNvPicPr>
            <a:picLocks noChangeAspect="1"/>
          </p:cNvPicPr>
          <p:nvPr/>
        </p:nvPicPr>
        <p:blipFill>
          <a:blip r:embed="rId7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669" y="4114800"/>
            <a:ext cx="1086853" cy="418611"/>
          </a:xfrm>
          <a:prstGeom prst="rect">
            <a:avLst/>
          </a:prstGeom>
        </p:spPr>
      </p:pic>
      <p:pic>
        <p:nvPicPr>
          <p:cNvPr id="1344" name="Picture 1343"/>
          <p:cNvPicPr>
            <a:picLocks noChangeAspect="1"/>
          </p:cNvPicPr>
          <p:nvPr/>
        </p:nvPicPr>
        <p:blipFill>
          <a:blip r:embed="rId7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430" y="4114800"/>
            <a:ext cx="1086853" cy="418611"/>
          </a:xfrm>
          <a:prstGeom prst="rect">
            <a:avLst/>
          </a:prstGeom>
        </p:spPr>
      </p:pic>
      <p:pic>
        <p:nvPicPr>
          <p:cNvPr id="1345" name="Picture 1344"/>
          <p:cNvPicPr>
            <a:picLocks noChangeAspect="1"/>
          </p:cNvPicPr>
          <p:nvPr/>
        </p:nvPicPr>
        <p:blipFill>
          <a:blip r:embed="rId7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0191" y="4114800"/>
            <a:ext cx="1086853" cy="418611"/>
          </a:xfrm>
          <a:prstGeom prst="rect">
            <a:avLst/>
          </a:prstGeom>
        </p:spPr>
      </p:pic>
      <p:pic>
        <p:nvPicPr>
          <p:cNvPr id="1346" name="Picture 1345"/>
          <p:cNvPicPr>
            <a:picLocks noChangeAspect="1"/>
          </p:cNvPicPr>
          <p:nvPr/>
        </p:nvPicPr>
        <p:blipFill>
          <a:blip r:embed="rId7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6952" y="4114800"/>
            <a:ext cx="1086853" cy="418611"/>
          </a:xfrm>
          <a:prstGeom prst="rect">
            <a:avLst/>
          </a:prstGeom>
        </p:spPr>
      </p:pic>
      <p:pic>
        <p:nvPicPr>
          <p:cNvPr id="1347" name="Picture 1346"/>
          <p:cNvPicPr>
            <a:picLocks noChangeAspect="1"/>
          </p:cNvPicPr>
          <p:nvPr/>
        </p:nvPicPr>
        <p:blipFill>
          <a:blip r:embed="rId7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3713" y="4114800"/>
            <a:ext cx="1086853" cy="418611"/>
          </a:xfrm>
          <a:prstGeom prst="rect">
            <a:avLst/>
          </a:prstGeom>
        </p:spPr>
      </p:pic>
      <p:pic>
        <p:nvPicPr>
          <p:cNvPr id="1348" name="Picture 1347"/>
          <p:cNvPicPr>
            <a:picLocks noChangeAspect="1"/>
          </p:cNvPicPr>
          <p:nvPr/>
        </p:nvPicPr>
        <p:blipFill>
          <a:blip r:embed="rId8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474" y="4114800"/>
            <a:ext cx="1086853" cy="418611"/>
          </a:xfrm>
          <a:prstGeom prst="rect">
            <a:avLst/>
          </a:prstGeom>
        </p:spPr>
      </p:pic>
      <p:pic>
        <p:nvPicPr>
          <p:cNvPr id="1349" name="Picture 1348"/>
          <p:cNvPicPr>
            <a:picLocks noChangeAspect="1"/>
          </p:cNvPicPr>
          <p:nvPr/>
        </p:nvPicPr>
        <p:blipFill>
          <a:blip r:embed="rId8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7235" y="4114800"/>
            <a:ext cx="1086853" cy="418611"/>
          </a:xfrm>
          <a:prstGeom prst="rect">
            <a:avLst/>
          </a:prstGeom>
        </p:spPr>
      </p:pic>
      <p:pic>
        <p:nvPicPr>
          <p:cNvPr id="1350" name="Picture 1349"/>
          <p:cNvPicPr>
            <a:picLocks noChangeAspect="1"/>
          </p:cNvPicPr>
          <p:nvPr/>
        </p:nvPicPr>
        <p:blipFill>
          <a:blip r:embed="rId8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8" y="4572000"/>
            <a:ext cx="1086853" cy="418611"/>
          </a:xfrm>
          <a:prstGeom prst="rect">
            <a:avLst/>
          </a:prstGeom>
        </p:spPr>
      </p:pic>
      <p:pic>
        <p:nvPicPr>
          <p:cNvPr id="1351" name="Picture 1350"/>
          <p:cNvPicPr>
            <a:picLocks noChangeAspect="1"/>
          </p:cNvPicPr>
          <p:nvPr/>
        </p:nvPicPr>
        <p:blipFill>
          <a:blip r:embed="rId8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669" y="4572000"/>
            <a:ext cx="1086853" cy="418611"/>
          </a:xfrm>
          <a:prstGeom prst="rect">
            <a:avLst/>
          </a:prstGeom>
        </p:spPr>
      </p:pic>
      <p:pic>
        <p:nvPicPr>
          <p:cNvPr id="1352" name="Picture 1351"/>
          <p:cNvPicPr>
            <a:picLocks noChangeAspect="1"/>
          </p:cNvPicPr>
          <p:nvPr/>
        </p:nvPicPr>
        <p:blipFill>
          <a:blip r:embed="rId8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430" y="4572000"/>
            <a:ext cx="1086853" cy="418611"/>
          </a:xfrm>
          <a:prstGeom prst="rect">
            <a:avLst/>
          </a:prstGeom>
        </p:spPr>
      </p:pic>
      <p:pic>
        <p:nvPicPr>
          <p:cNvPr id="1353" name="Picture 1352"/>
          <p:cNvPicPr>
            <a:picLocks noChangeAspect="1"/>
          </p:cNvPicPr>
          <p:nvPr/>
        </p:nvPicPr>
        <p:blipFill>
          <a:blip r:embed="rId8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0191" y="4572000"/>
            <a:ext cx="1086853" cy="418611"/>
          </a:xfrm>
          <a:prstGeom prst="rect">
            <a:avLst/>
          </a:prstGeom>
        </p:spPr>
      </p:pic>
      <p:pic>
        <p:nvPicPr>
          <p:cNvPr id="1354" name="Picture 1353"/>
          <p:cNvPicPr>
            <a:picLocks noChangeAspect="1"/>
          </p:cNvPicPr>
          <p:nvPr/>
        </p:nvPicPr>
        <p:blipFill>
          <a:blip r:embed="rId8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6952" y="4572000"/>
            <a:ext cx="1086853" cy="418611"/>
          </a:xfrm>
          <a:prstGeom prst="rect">
            <a:avLst/>
          </a:prstGeom>
        </p:spPr>
      </p:pic>
      <p:pic>
        <p:nvPicPr>
          <p:cNvPr id="1355" name="Picture 1354"/>
          <p:cNvPicPr>
            <a:picLocks noChangeAspect="1"/>
          </p:cNvPicPr>
          <p:nvPr/>
        </p:nvPicPr>
        <p:blipFill>
          <a:blip r:embed="rId8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3713" y="4572000"/>
            <a:ext cx="1086853" cy="418611"/>
          </a:xfrm>
          <a:prstGeom prst="rect">
            <a:avLst/>
          </a:prstGeom>
        </p:spPr>
      </p:pic>
      <p:pic>
        <p:nvPicPr>
          <p:cNvPr id="1356" name="Picture 1355"/>
          <p:cNvPicPr>
            <a:picLocks noChangeAspect="1"/>
          </p:cNvPicPr>
          <p:nvPr/>
        </p:nvPicPr>
        <p:blipFill>
          <a:blip r:embed="rId8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474" y="4572000"/>
            <a:ext cx="1086853" cy="418611"/>
          </a:xfrm>
          <a:prstGeom prst="rect">
            <a:avLst/>
          </a:prstGeom>
        </p:spPr>
      </p:pic>
      <p:pic>
        <p:nvPicPr>
          <p:cNvPr id="1357" name="Picture 1356"/>
          <p:cNvPicPr>
            <a:picLocks noChangeAspect="1"/>
          </p:cNvPicPr>
          <p:nvPr/>
        </p:nvPicPr>
        <p:blipFill>
          <a:blip r:embed="rId8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7235" y="4572000"/>
            <a:ext cx="1086853" cy="418611"/>
          </a:xfrm>
          <a:prstGeom prst="rect">
            <a:avLst/>
          </a:prstGeom>
        </p:spPr>
      </p:pic>
      <p:pic>
        <p:nvPicPr>
          <p:cNvPr id="1358" name="Picture 1357"/>
          <p:cNvPicPr>
            <a:picLocks noChangeAspect="1"/>
          </p:cNvPicPr>
          <p:nvPr/>
        </p:nvPicPr>
        <p:blipFill>
          <a:blip r:embed="rId9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8" y="5029200"/>
            <a:ext cx="1086853" cy="418611"/>
          </a:xfrm>
          <a:prstGeom prst="rect">
            <a:avLst/>
          </a:prstGeom>
        </p:spPr>
      </p:pic>
      <p:pic>
        <p:nvPicPr>
          <p:cNvPr id="1359" name="Picture 1358"/>
          <p:cNvPicPr>
            <a:picLocks noChangeAspect="1"/>
          </p:cNvPicPr>
          <p:nvPr/>
        </p:nvPicPr>
        <p:blipFill>
          <a:blip r:embed="rId9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669" y="5029200"/>
            <a:ext cx="1086853" cy="418611"/>
          </a:xfrm>
          <a:prstGeom prst="rect">
            <a:avLst/>
          </a:prstGeom>
        </p:spPr>
      </p:pic>
      <p:pic>
        <p:nvPicPr>
          <p:cNvPr id="1360" name="Picture 1359"/>
          <p:cNvPicPr>
            <a:picLocks noChangeAspect="1"/>
          </p:cNvPicPr>
          <p:nvPr/>
        </p:nvPicPr>
        <p:blipFill>
          <a:blip r:embed="rId9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430" y="5029200"/>
            <a:ext cx="1086853" cy="418611"/>
          </a:xfrm>
          <a:prstGeom prst="rect">
            <a:avLst/>
          </a:prstGeom>
        </p:spPr>
      </p:pic>
      <p:pic>
        <p:nvPicPr>
          <p:cNvPr id="1361" name="Picture 1360"/>
          <p:cNvPicPr>
            <a:picLocks noChangeAspect="1"/>
          </p:cNvPicPr>
          <p:nvPr/>
        </p:nvPicPr>
        <p:blipFill>
          <a:blip r:embed="rId9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0191" y="5029200"/>
            <a:ext cx="1086853" cy="418611"/>
          </a:xfrm>
          <a:prstGeom prst="rect">
            <a:avLst/>
          </a:prstGeom>
        </p:spPr>
      </p:pic>
      <p:pic>
        <p:nvPicPr>
          <p:cNvPr id="1362" name="Picture 1361"/>
          <p:cNvPicPr>
            <a:picLocks noChangeAspect="1"/>
          </p:cNvPicPr>
          <p:nvPr/>
        </p:nvPicPr>
        <p:blipFill>
          <a:blip r:embed="rId9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6952" y="5029200"/>
            <a:ext cx="1086853" cy="418611"/>
          </a:xfrm>
          <a:prstGeom prst="rect">
            <a:avLst/>
          </a:prstGeom>
        </p:spPr>
      </p:pic>
      <p:pic>
        <p:nvPicPr>
          <p:cNvPr id="1363" name="Picture 1362"/>
          <p:cNvPicPr>
            <a:picLocks noChangeAspect="1"/>
          </p:cNvPicPr>
          <p:nvPr/>
        </p:nvPicPr>
        <p:blipFill>
          <a:blip r:embed="rId9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3713" y="5029200"/>
            <a:ext cx="1086853" cy="418611"/>
          </a:xfrm>
          <a:prstGeom prst="rect">
            <a:avLst/>
          </a:prstGeom>
        </p:spPr>
      </p:pic>
      <p:pic>
        <p:nvPicPr>
          <p:cNvPr id="1364" name="Picture 1363"/>
          <p:cNvPicPr>
            <a:picLocks noChangeAspect="1"/>
          </p:cNvPicPr>
          <p:nvPr/>
        </p:nvPicPr>
        <p:blipFill>
          <a:blip r:embed="rId9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474" y="5029200"/>
            <a:ext cx="1086853" cy="418611"/>
          </a:xfrm>
          <a:prstGeom prst="rect">
            <a:avLst/>
          </a:prstGeom>
        </p:spPr>
      </p:pic>
      <p:pic>
        <p:nvPicPr>
          <p:cNvPr id="1365" name="Picture 1364"/>
          <p:cNvPicPr>
            <a:picLocks noChangeAspect="1"/>
          </p:cNvPicPr>
          <p:nvPr/>
        </p:nvPicPr>
        <p:blipFill>
          <a:blip r:embed="rId9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7235" y="5029200"/>
            <a:ext cx="1086853" cy="418611"/>
          </a:xfrm>
          <a:prstGeom prst="rect">
            <a:avLst/>
          </a:prstGeom>
        </p:spPr>
      </p:pic>
      <p:pic>
        <p:nvPicPr>
          <p:cNvPr id="1366" name="Picture 1365"/>
          <p:cNvPicPr>
            <a:picLocks noChangeAspect="1"/>
          </p:cNvPicPr>
          <p:nvPr/>
        </p:nvPicPr>
        <p:blipFill>
          <a:blip r:embed="rId9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8" y="5486400"/>
            <a:ext cx="1086853" cy="418611"/>
          </a:xfrm>
          <a:prstGeom prst="rect">
            <a:avLst/>
          </a:prstGeom>
        </p:spPr>
      </p:pic>
      <p:pic>
        <p:nvPicPr>
          <p:cNvPr id="1367" name="Picture 1366"/>
          <p:cNvPicPr>
            <a:picLocks noChangeAspect="1"/>
          </p:cNvPicPr>
          <p:nvPr/>
        </p:nvPicPr>
        <p:blipFill>
          <a:blip r:embed="rId9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669" y="5486400"/>
            <a:ext cx="1086853" cy="418611"/>
          </a:xfrm>
          <a:prstGeom prst="rect">
            <a:avLst/>
          </a:prstGeom>
        </p:spPr>
      </p:pic>
      <p:pic>
        <p:nvPicPr>
          <p:cNvPr id="1368" name="Picture 1367"/>
          <p:cNvPicPr>
            <a:picLocks noChangeAspect="1"/>
          </p:cNvPicPr>
          <p:nvPr/>
        </p:nvPicPr>
        <p:blipFill>
          <a:blip r:embed="rId10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430" y="5486400"/>
            <a:ext cx="1086853" cy="418611"/>
          </a:xfrm>
          <a:prstGeom prst="rect">
            <a:avLst/>
          </a:prstGeom>
        </p:spPr>
      </p:pic>
      <p:pic>
        <p:nvPicPr>
          <p:cNvPr id="1369" name="Picture 1368"/>
          <p:cNvPicPr>
            <a:picLocks noChangeAspect="1"/>
          </p:cNvPicPr>
          <p:nvPr/>
        </p:nvPicPr>
        <p:blipFill>
          <a:blip r:embed="rId10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0191" y="5486400"/>
            <a:ext cx="1086853" cy="418611"/>
          </a:xfrm>
          <a:prstGeom prst="rect">
            <a:avLst/>
          </a:prstGeom>
        </p:spPr>
      </p:pic>
      <p:pic>
        <p:nvPicPr>
          <p:cNvPr id="1370" name="Picture 1369"/>
          <p:cNvPicPr>
            <a:picLocks noChangeAspect="1"/>
          </p:cNvPicPr>
          <p:nvPr/>
        </p:nvPicPr>
        <p:blipFill>
          <a:blip r:embed="rId10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6952" y="5486400"/>
            <a:ext cx="1086853" cy="418611"/>
          </a:xfrm>
          <a:prstGeom prst="rect">
            <a:avLst/>
          </a:prstGeom>
        </p:spPr>
      </p:pic>
      <p:pic>
        <p:nvPicPr>
          <p:cNvPr id="1371" name="Picture 1370"/>
          <p:cNvPicPr>
            <a:picLocks noChangeAspect="1"/>
          </p:cNvPicPr>
          <p:nvPr/>
        </p:nvPicPr>
        <p:blipFill>
          <a:blip r:embed="rId10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3713" y="5486400"/>
            <a:ext cx="1086853" cy="418611"/>
          </a:xfrm>
          <a:prstGeom prst="rect">
            <a:avLst/>
          </a:prstGeom>
        </p:spPr>
      </p:pic>
      <p:pic>
        <p:nvPicPr>
          <p:cNvPr id="1372" name="Picture 1371"/>
          <p:cNvPicPr>
            <a:picLocks noChangeAspect="1"/>
          </p:cNvPicPr>
          <p:nvPr/>
        </p:nvPicPr>
        <p:blipFill>
          <a:blip r:embed="rId10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474" y="5486400"/>
            <a:ext cx="1086853" cy="418611"/>
          </a:xfrm>
          <a:prstGeom prst="rect">
            <a:avLst/>
          </a:prstGeom>
        </p:spPr>
      </p:pic>
      <p:pic>
        <p:nvPicPr>
          <p:cNvPr id="1373" name="Picture 1372"/>
          <p:cNvPicPr>
            <a:picLocks noChangeAspect="1"/>
          </p:cNvPicPr>
          <p:nvPr/>
        </p:nvPicPr>
        <p:blipFill>
          <a:blip r:embed="rId10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7235" y="5486400"/>
            <a:ext cx="1086853" cy="418611"/>
          </a:xfrm>
          <a:prstGeom prst="rect">
            <a:avLst/>
          </a:prstGeom>
        </p:spPr>
      </p:pic>
      <p:pic>
        <p:nvPicPr>
          <p:cNvPr id="1374" name="Picture 1373"/>
          <p:cNvPicPr>
            <a:picLocks noChangeAspect="1"/>
          </p:cNvPicPr>
          <p:nvPr/>
        </p:nvPicPr>
        <p:blipFill>
          <a:blip r:embed="rId10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8" y="5943600"/>
            <a:ext cx="1086853" cy="418611"/>
          </a:xfrm>
          <a:prstGeom prst="rect">
            <a:avLst/>
          </a:prstGeom>
        </p:spPr>
      </p:pic>
      <p:pic>
        <p:nvPicPr>
          <p:cNvPr id="1375" name="Picture 1374"/>
          <p:cNvPicPr>
            <a:picLocks noChangeAspect="1"/>
          </p:cNvPicPr>
          <p:nvPr/>
        </p:nvPicPr>
        <p:blipFill>
          <a:blip r:embed="rId10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669" y="5943600"/>
            <a:ext cx="1086853" cy="418611"/>
          </a:xfrm>
          <a:prstGeom prst="rect">
            <a:avLst/>
          </a:prstGeom>
        </p:spPr>
      </p:pic>
      <p:pic>
        <p:nvPicPr>
          <p:cNvPr id="1376" name="Picture 1375"/>
          <p:cNvPicPr>
            <a:picLocks noChangeAspect="1"/>
          </p:cNvPicPr>
          <p:nvPr/>
        </p:nvPicPr>
        <p:blipFill>
          <a:blip r:embed="rId10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430" y="5943600"/>
            <a:ext cx="1086853" cy="418611"/>
          </a:xfrm>
          <a:prstGeom prst="rect">
            <a:avLst/>
          </a:prstGeom>
        </p:spPr>
      </p:pic>
      <p:pic>
        <p:nvPicPr>
          <p:cNvPr id="1377" name="Picture 1376"/>
          <p:cNvPicPr>
            <a:picLocks noChangeAspect="1"/>
          </p:cNvPicPr>
          <p:nvPr/>
        </p:nvPicPr>
        <p:blipFill>
          <a:blip r:embed="rId10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0191" y="5943600"/>
            <a:ext cx="1086853" cy="418611"/>
          </a:xfrm>
          <a:prstGeom prst="rect">
            <a:avLst/>
          </a:prstGeom>
        </p:spPr>
      </p:pic>
      <p:pic>
        <p:nvPicPr>
          <p:cNvPr id="1378" name="Picture 1377"/>
          <p:cNvPicPr>
            <a:picLocks noChangeAspect="1"/>
          </p:cNvPicPr>
          <p:nvPr/>
        </p:nvPicPr>
        <p:blipFill>
          <a:blip r:embed="rId1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6952" y="5943600"/>
            <a:ext cx="1086853" cy="418611"/>
          </a:xfrm>
          <a:prstGeom prst="rect">
            <a:avLst/>
          </a:prstGeom>
        </p:spPr>
      </p:pic>
      <p:pic>
        <p:nvPicPr>
          <p:cNvPr id="1379" name="Picture 1378"/>
          <p:cNvPicPr>
            <a:picLocks noChangeAspect="1"/>
          </p:cNvPicPr>
          <p:nvPr/>
        </p:nvPicPr>
        <p:blipFill>
          <a:blip r:embed="rId1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3713" y="5943600"/>
            <a:ext cx="1086853" cy="418611"/>
          </a:xfrm>
          <a:prstGeom prst="rect">
            <a:avLst/>
          </a:prstGeom>
        </p:spPr>
      </p:pic>
      <p:pic>
        <p:nvPicPr>
          <p:cNvPr id="1380" name="Picture 1379"/>
          <p:cNvPicPr>
            <a:picLocks noChangeAspect="1"/>
          </p:cNvPicPr>
          <p:nvPr/>
        </p:nvPicPr>
        <p:blipFill>
          <a:blip r:embed="rId1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474" y="5943600"/>
            <a:ext cx="1086853" cy="418611"/>
          </a:xfrm>
          <a:prstGeom prst="rect">
            <a:avLst/>
          </a:prstGeom>
        </p:spPr>
      </p:pic>
      <p:pic>
        <p:nvPicPr>
          <p:cNvPr id="1381" name="Picture 1380"/>
          <p:cNvPicPr>
            <a:picLocks noChangeAspect="1"/>
          </p:cNvPicPr>
          <p:nvPr/>
        </p:nvPicPr>
        <p:blipFill>
          <a:blip r:embed="rId1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7235" y="5943600"/>
            <a:ext cx="1086853" cy="418611"/>
          </a:xfrm>
          <a:prstGeom prst="rect">
            <a:avLst/>
          </a:prstGeom>
        </p:spPr>
      </p:pic>
      <p:pic>
        <p:nvPicPr>
          <p:cNvPr id="1382" name="Picture 1381"/>
          <p:cNvPicPr>
            <a:picLocks noChangeAspect="1"/>
          </p:cNvPicPr>
          <p:nvPr/>
        </p:nvPicPr>
        <p:blipFill>
          <a:blip r:embed="rId1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8" y="6439389"/>
            <a:ext cx="1086853" cy="418611"/>
          </a:xfrm>
          <a:prstGeom prst="rect">
            <a:avLst/>
          </a:prstGeom>
        </p:spPr>
      </p:pic>
      <p:pic>
        <p:nvPicPr>
          <p:cNvPr id="1383" name="Picture 1382"/>
          <p:cNvPicPr>
            <a:picLocks noChangeAspect="1"/>
          </p:cNvPicPr>
          <p:nvPr/>
        </p:nvPicPr>
        <p:blipFill>
          <a:blip r:embed="rId1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669" y="6439389"/>
            <a:ext cx="1086853" cy="418611"/>
          </a:xfrm>
          <a:prstGeom prst="rect">
            <a:avLst/>
          </a:prstGeom>
        </p:spPr>
      </p:pic>
      <p:pic>
        <p:nvPicPr>
          <p:cNvPr id="1384" name="Picture 1383"/>
          <p:cNvPicPr>
            <a:picLocks noChangeAspect="1"/>
          </p:cNvPicPr>
          <p:nvPr/>
        </p:nvPicPr>
        <p:blipFill>
          <a:blip r:embed="rId1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430" y="6439389"/>
            <a:ext cx="1086853" cy="418611"/>
          </a:xfrm>
          <a:prstGeom prst="rect">
            <a:avLst/>
          </a:prstGeom>
        </p:spPr>
      </p:pic>
      <p:pic>
        <p:nvPicPr>
          <p:cNvPr id="1385" name="Picture 1384"/>
          <p:cNvPicPr>
            <a:picLocks noChangeAspect="1"/>
          </p:cNvPicPr>
          <p:nvPr/>
        </p:nvPicPr>
        <p:blipFill>
          <a:blip r:embed="rId1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0191" y="6439389"/>
            <a:ext cx="1086853" cy="418611"/>
          </a:xfrm>
          <a:prstGeom prst="rect">
            <a:avLst/>
          </a:prstGeom>
        </p:spPr>
      </p:pic>
      <p:pic>
        <p:nvPicPr>
          <p:cNvPr id="1386" name="Picture 1385"/>
          <p:cNvPicPr>
            <a:picLocks noChangeAspect="1"/>
          </p:cNvPicPr>
          <p:nvPr/>
        </p:nvPicPr>
        <p:blipFill>
          <a:blip r:embed="rId1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6952" y="6439389"/>
            <a:ext cx="1086853" cy="418611"/>
          </a:xfrm>
          <a:prstGeom prst="rect">
            <a:avLst/>
          </a:prstGeom>
        </p:spPr>
      </p:pic>
      <p:pic>
        <p:nvPicPr>
          <p:cNvPr id="1387" name="Picture 1386"/>
          <p:cNvPicPr>
            <a:picLocks noChangeAspect="1"/>
          </p:cNvPicPr>
          <p:nvPr/>
        </p:nvPicPr>
        <p:blipFill>
          <a:blip r:embed="rId1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3713" y="6439389"/>
            <a:ext cx="1086853" cy="418611"/>
          </a:xfrm>
          <a:prstGeom prst="rect">
            <a:avLst/>
          </a:prstGeom>
        </p:spPr>
      </p:pic>
      <p:pic>
        <p:nvPicPr>
          <p:cNvPr id="1388" name="Picture 1387"/>
          <p:cNvPicPr>
            <a:picLocks noChangeAspect="1"/>
          </p:cNvPicPr>
          <p:nvPr/>
        </p:nvPicPr>
        <p:blipFill>
          <a:blip r:embed="rId1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474" y="6439389"/>
            <a:ext cx="1086853" cy="418611"/>
          </a:xfrm>
          <a:prstGeom prst="rect">
            <a:avLst/>
          </a:prstGeom>
        </p:spPr>
      </p:pic>
      <p:pic>
        <p:nvPicPr>
          <p:cNvPr id="1396" name="Picture 95"/>
          <p:cNvPicPr>
            <a:picLocks noChangeAspect="1" noChangeArrowheads="1"/>
          </p:cNvPicPr>
          <p:nvPr/>
        </p:nvPicPr>
        <p:blipFill>
          <a:blip r:embed="rId1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8544" y="6421012"/>
            <a:ext cx="1116747" cy="43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2024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PNNL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 Laskin</dc:creator>
  <cp:lastModifiedBy>Julia Laskin</cp:lastModifiedBy>
  <cp:revision>4</cp:revision>
  <dcterms:created xsi:type="dcterms:W3CDTF">2015-01-26T18:54:31Z</dcterms:created>
  <dcterms:modified xsi:type="dcterms:W3CDTF">2015-01-26T19:21:47Z</dcterms:modified>
</cp:coreProperties>
</file>