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E298-20A4-465A-92F5-4B108D3241A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AE18-FA38-4C48-8C1B-C12AEAC6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457200"/>
            <a:ext cx="5410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00" dirty="0" smtClean="0">
                <a:latin typeface="Adobe Naskh Medium" pitchFamily="50" charset="-78"/>
                <a:cs typeface="Adobe Naskh Medium" pitchFamily="50" charset="-78"/>
              </a:rPr>
              <a:t>LESA Parser</a:t>
            </a:r>
            <a:endParaRPr lang="en-US" sz="19600" dirty="0">
              <a:latin typeface="Adobe Naskh Medium" pitchFamily="50" charset="-78"/>
              <a:cs typeface="Adobe Naskh Medium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353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</cp:revision>
  <dcterms:created xsi:type="dcterms:W3CDTF">2016-08-31T18:46:32Z</dcterms:created>
  <dcterms:modified xsi:type="dcterms:W3CDTF">2016-08-31T18:49:48Z</dcterms:modified>
</cp:coreProperties>
</file>