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FDA8-52A7-4498-8C80-22726A96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12055-DDD3-452A-830D-D43B7218C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891C-98D5-410B-B11B-95A4A561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52ED-DC29-4574-AA57-2C33E3BC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F5F3-1329-4939-A6CA-8E928B57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150E-1018-47B2-BA47-7057BCF2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71F78-BEA1-4112-B897-3BEAE3891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772-A85A-4E62-A8C3-A2370F52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B576-6B1E-4154-9DF9-21D0A514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98FB-3D1F-4154-809A-751522B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D9C8C-8414-4943-A52C-F354990F1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DDFE7-7C7B-42DC-99CC-08991017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AFC2-37D7-4AA0-8B61-16493505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B41D-F737-4600-A696-F541FA4B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1D08-F57B-4619-8164-1C93EC58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B5E0-347A-4874-9DA9-34056399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CAC7-4028-458D-8F5C-E8B15202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D663-E827-4B6A-BC8F-0B1A09A3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8C8E-82EA-4AAD-A333-F1B68FE7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40B3-A512-4DE7-A08C-22A1F088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44C0-9C4C-4133-AAC7-F6192A3E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AA57-516F-433C-9B3C-2F16106A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9F16-1086-4A42-B897-2509D4D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687F-7D11-45CD-B829-E8739B4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4F17-0E08-419C-B078-7F8639C8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8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B934-FAD1-46B6-B056-D7493477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0A49-84F2-437D-8BF0-07A415372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55145-7573-4B0A-8FA3-CA90764D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4613B-EF3C-4CB2-9EB3-100754F5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88197-9BFA-47CA-940C-E9D9F65F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B6FFF-3361-401A-926C-B1B817C3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6F3A-4220-4288-A119-D5A29050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41A47-EAFE-402B-BD52-89FD3CB6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B8D19-32E1-4BC0-9CF8-9CB3DCC8B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185A3-4BC7-4181-A6E6-E35BF1114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309CC-D325-4F45-97EA-8910FCA00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5C724-69D9-4530-86C5-29AC2E7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4E38F-CEE4-4234-9E9B-07A6DE0C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A6E3-24D2-4080-9BAA-2BD532F2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52EA-24A7-49A1-B649-9E985841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18B29-FC10-4FF6-A81B-26E09A78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3BC9C-5E10-4BF0-BD36-0E0E2F4E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4D1B1-4A6F-45AE-9CF7-ABBFA184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28E4A-C688-4B48-AF55-F89EF315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CA04-A203-4507-92C7-A3249CB2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A97CF-67AA-4DF8-BA13-3A0EBC8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3FF9-79F4-41AF-B78B-1171FA9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5B271-3A9D-4C25-9028-5AA60BEC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E42EE-F9D9-46A9-A3A1-F80520FA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CF4BE-F7E9-4E60-841E-79267BBC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A625E-7942-48BA-89E6-6B00CF69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B68F-E32A-4C5C-9254-1FB68F67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BE9B-AA66-409C-96E5-E1321418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EAED6-0735-4835-8FE9-D7382D9D3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BB531-8D3F-4400-A2C3-5A3DC8E7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9A25-9628-4BA5-A9EA-3FD2235D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5E37D-9864-4EE2-AB3D-BD31DF26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F7DF-BE7C-4F6F-ADAE-F9345DD5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1B77D-36C7-4F5C-9B80-0DA31F89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45A53-7558-4E93-B341-A0AA9175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B1FC-C24F-474C-AAC6-C4F2346FA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6259-5BF3-425F-B6A0-DDDFAEE5E9A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41A47-EC7D-4806-BBCB-23E646D41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0CCB-2FA7-4534-BABB-BC2D55F81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A4CC-C1B3-4B8D-BFBC-19BF9B48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03A8-633F-4A22-B41B-57487E330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811" y="0"/>
            <a:ext cx="9144000" cy="2387600"/>
          </a:xfrm>
        </p:spPr>
        <p:txBody>
          <a:bodyPr/>
          <a:lstStyle/>
          <a:p>
            <a:r>
              <a:rPr lang="nb-NO" dirty="0"/>
              <a:t>Safe Reinforcement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31A4D-4E4F-41ED-90CE-FB7E8E60B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Image result for reinforcement learning">
            <a:extLst>
              <a:ext uri="{FF2B5EF4-FFF2-40B4-BE49-F238E27FC236}">
                <a16:creationId xmlns:a16="http://schemas.microsoft.com/office/drawing/2014/main" id="{7F7FC01C-AFBA-4E46-8152-8006C063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70" y="2076450"/>
            <a:ext cx="12203170" cy="470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2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reinforcement learning">
            <a:extLst>
              <a:ext uri="{FF2B5EF4-FFF2-40B4-BE49-F238E27FC236}">
                <a16:creationId xmlns:a16="http://schemas.microsoft.com/office/drawing/2014/main" id="{6C56DEB4-25FC-43A8-BFE5-33D16E9E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70" y="2076450"/>
            <a:ext cx="11635323" cy="470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D08E4-1149-4F5D-928E-06731127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What is Reinforcement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22EC-857E-4946-86D5-ABE8FA32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Learning by </a:t>
            </a:r>
          </a:p>
          <a:p>
            <a:pPr lvl="1"/>
            <a:r>
              <a:rPr lang="nb-NO" dirty="0"/>
              <a:t>Interaction</a:t>
            </a:r>
          </a:p>
          <a:p>
            <a:pPr lvl="1"/>
            <a:r>
              <a:rPr lang="nb-NO" dirty="0"/>
              <a:t>Burning</a:t>
            </a:r>
            <a:endParaRPr lang="en-US" dirty="0"/>
          </a:p>
          <a:p>
            <a:pPr lvl="1"/>
            <a:r>
              <a:rPr lang="en-US" dirty="0"/>
              <a:t>Rewards</a:t>
            </a:r>
          </a:p>
          <a:p>
            <a:pPr lvl="1"/>
            <a:endParaRPr lang="nb-NO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58773D-A29F-4F1F-A8F5-CCE0485E96A8}"/>
              </a:ext>
            </a:extLst>
          </p:cNvPr>
          <p:cNvSpPr/>
          <p:nvPr/>
        </p:nvSpPr>
        <p:spPr>
          <a:xfrm>
            <a:off x="6835942" y="1968500"/>
            <a:ext cx="3409950" cy="3333750"/>
          </a:xfrm>
          <a:prstGeom prst="ellipse">
            <a:avLst/>
          </a:prstGeom>
          <a:solidFill>
            <a:srgbClr val="F2F2F2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1C889-D7F1-4823-B43D-2E152A1BA0DC}"/>
              </a:ext>
            </a:extLst>
          </p:cNvPr>
          <p:cNvSpPr/>
          <p:nvPr/>
        </p:nvSpPr>
        <p:spPr>
          <a:xfrm>
            <a:off x="7186863" y="2662988"/>
            <a:ext cx="2711116" cy="2639261"/>
          </a:xfrm>
          <a:prstGeom prst="ellipse">
            <a:avLst/>
          </a:prstGeom>
          <a:solidFill>
            <a:srgbClr val="D9D9D9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4C155F-D720-47E9-B274-AF53C3CE1A61}"/>
              </a:ext>
            </a:extLst>
          </p:cNvPr>
          <p:cNvSpPr/>
          <p:nvPr/>
        </p:nvSpPr>
        <p:spPr>
          <a:xfrm>
            <a:off x="7620000" y="3489158"/>
            <a:ext cx="1852863" cy="1805531"/>
          </a:xfrm>
          <a:prstGeom prst="ellipse">
            <a:avLst/>
          </a:prstGeom>
          <a:solidFill>
            <a:srgbClr val="D9D9D9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9F90886-6FFA-494A-BAB4-0BC45222F5A6}"/>
              </a:ext>
            </a:extLst>
          </p:cNvPr>
          <p:cNvSpPr txBox="1">
            <a:spLocks/>
          </p:cNvSpPr>
          <p:nvPr/>
        </p:nvSpPr>
        <p:spPr>
          <a:xfrm>
            <a:off x="7435516" y="2119853"/>
            <a:ext cx="2165684" cy="504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Artificial </a:t>
            </a:r>
            <a:br>
              <a:rPr lang="nb-NO" dirty="0"/>
            </a:br>
            <a:r>
              <a:rPr lang="nb-NO" dirty="0"/>
              <a:t>Intelligence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F958FF1-3C05-4A9B-A3CF-961E650B4429}"/>
              </a:ext>
            </a:extLst>
          </p:cNvPr>
          <p:cNvSpPr txBox="1">
            <a:spLocks/>
          </p:cNvSpPr>
          <p:nvPr/>
        </p:nvSpPr>
        <p:spPr>
          <a:xfrm>
            <a:off x="7435516" y="2863934"/>
            <a:ext cx="2165684" cy="504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Machine </a:t>
            </a:r>
            <a:br>
              <a:rPr lang="nb-NO" dirty="0"/>
            </a:br>
            <a:r>
              <a:rPr lang="nb-NO" dirty="0"/>
              <a:t>Learning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D08385-6067-446E-B556-2AA798DD5E01}"/>
              </a:ext>
            </a:extLst>
          </p:cNvPr>
          <p:cNvSpPr txBox="1">
            <a:spLocks/>
          </p:cNvSpPr>
          <p:nvPr/>
        </p:nvSpPr>
        <p:spPr>
          <a:xfrm>
            <a:off x="7435516" y="3830637"/>
            <a:ext cx="2165684" cy="504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Deep</a:t>
            </a:r>
            <a:br>
              <a:rPr lang="nb-NO" dirty="0"/>
            </a:br>
            <a:r>
              <a:rPr lang="nb-NO" dirty="0"/>
              <a:t>Learning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77862EC-4CB8-48D1-9DF8-87675BA6B848}"/>
              </a:ext>
            </a:extLst>
          </p:cNvPr>
          <p:cNvSpPr txBox="1">
            <a:spLocks/>
          </p:cNvSpPr>
          <p:nvPr/>
        </p:nvSpPr>
        <p:spPr>
          <a:xfrm>
            <a:off x="7164806" y="3364684"/>
            <a:ext cx="1046747" cy="370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Supervised</a:t>
            </a:r>
            <a:br>
              <a:rPr lang="nb-NO" dirty="0"/>
            </a:br>
            <a:r>
              <a:rPr lang="nb-NO" dirty="0"/>
              <a:t>Learning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91D974-C38E-4978-AAAB-02D6E12F5E91}"/>
              </a:ext>
            </a:extLst>
          </p:cNvPr>
          <p:cNvSpPr txBox="1">
            <a:spLocks/>
          </p:cNvSpPr>
          <p:nvPr/>
        </p:nvSpPr>
        <p:spPr>
          <a:xfrm>
            <a:off x="8803106" y="3339887"/>
            <a:ext cx="982578" cy="391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Unsupervised</a:t>
            </a:r>
            <a:br>
              <a:rPr lang="nb-NO" dirty="0"/>
            </a:br>
            <a:r>
              <a:rPr lang="nb-NO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68344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932F10A-B92B-4B40-B8BB-96473181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2192000" cy="67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1F0C7-13F7-4E72-9344-7903E44A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Model Predictive Control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FACB-1C0F-48C7-ACF0-A5E78FE3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/>
              <a:t>Modelbased</a:t>
            </a:r>
            <a:endParaRPr lang="en-US"/>
          </a:p>
          <a:p>
            <a:r>
              <a:rPr lang="en-US"/>
              <a:t>Optimal </a:t>
            </a:r>
          </a:p>
          <a:p>
            <a:r>
              <a:rPr lang="en-US"/>
              <a:t>Predictable</a:t>
            </a:r>
          </a:p>
          <a:p>
            <a:r>
              <a:rPr lang="en-US"/>
              <a:t>Stable</a:t>
            </a:r>
          </a:p>
          <a:p>
            <a:r>
              <a:rPr lang="en-US"/>
              <a:t>Function approximator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91A67-6052-4604-A73C-03E16D46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690688"/>
            <a:ext cx="4134406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3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5615-A33A-49D1-B0A7-079A3BC3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b-NO" sz="4400"/>
              <a:t>Combining the two</a:t>
            </a:r>
            <a:endParaRPr lang="en-US" sz="4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2806-B8E0-42F9-AC86-B142DF5F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b-NO" sz="1800"/>
              <a:t>RL + MPC = &lt;3</a:t>
            </a:r>
          </a:p>
          <a:p>
            <a:r>
              <a:rPr lang="nb-NO" sz="1800"/>
              <a:t>Robust MPC to ensure safety</a:t>
            </a:r>
          </a:p>
          <a:p>
            <a:r>
              <a:rPr lang="nb-NO" sz="1800"/>
              <a:t>RL to ensure maximum performance</a:t>
            </a: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11FAE-18EE-442A-9B34-0FF1F8E62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0" r="19226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507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E7442669-0237-4DBA-BF25-9F416E04E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r="8737" b="-2"/>
          <a:stretch/>
        </p:blipFill>
        <p:spPr bwMode="auto">
          <a:xfrm>
            <a:off x="6083786" y="-168318"/>
            <a:ext cx="6261330" cy="3932313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esultat for curiosity">
            <a:extLst>
              <a:ext uri="{FF2B5EF4-FFF2-40B4-BE49-F238E27FC236}">
                <a16:creationId xmlns:a16="http://schemas.microsoft.com/office/drawing/2014/main" id="{97F73B32-7292-475F-9A21-477D90493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7" r="-2" b="-2"/>
          <a:stretch/>
        </p:blipFill>
        <p:spPr bwMode="auto">
          <a:xfrm>
            <a:off x="6089904" y="2487168"/>
            <a:ext cx="6263640" cy="4215384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744BA-A80F-4381-BC87-EAFD83BE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000000"/>
                </a:solidFill>
              </a:rPr>
              <a:t>Applications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4142-6C85-488A-9897-1D2CB3E4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nb-NO" sz="2000">
                <a:solidFill>
                  <a:srgbClr val="000000"/>
                </a:solidFill>
              </a:rPr>
              <a:t>Coming to a town near you</a:t>
            </a: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5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Safe Reinforcement Learning</vt:lpstr>
      <vt:lpstr>What is Reinforcement Learning?</vt:lpstr>
      <vt:lpstr>Model Predictive Control </vt:lpstr>
      <vt:lpstr>Combining the two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Reinforcement Learning</dc:title>
  <dc:creator>Thomas Frekhaug</dc:creator>
  <cp:lastModifiedBy>Thomas Frekhaug</cp:lastModifiedBy>
  <cp:revision>1</cp:revision>
  <dcterms:created xsi:type="dcterms:W3CDTF">2019-10-31T17:10:36Z</dcterms:created>
  <dcterms:modified xsi:type="dcterms:W3CDTF">2019-10-31T17:11:31Z</dcterms:modified>
</cp:coreProperties>
</file>