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3" r:id="rId5"/>
    <p:sldId id="273" r:id="rId6"/>
    <p:sldId id="270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Oswald" panose="00000500000000000000" pitchFamily="2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go Lamy" initials="" lastIdx="10" clrIdx="0"/>
  <p:cmAuthor id="1" name="Stan Blasco" initials="" lastIdx="3" clrIdx="1"/>
  <p:cmAuthor id="2" name="Louis Zakarian" initials="" lastIdx="3" clrIdx="2"/>
  <p:cmAuthor id="3" name="Thomas72 Adam" initials="" lastIdx="6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5F17B-8463-473E-9388-53D9FCCD95E6}">
  <a:tblStyle styleId="{7E95F17B-8463-473E-9388-53D9FCCD95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Zakarian" userId="412fb32a0af3a83b" providerId="LiveId" clId="{55165760-3BF9-47D3-BFCA-9E419275E13F}"/>
    <pc:docChg chg="undo custSel delSld modSld">
      <pc:chgData name="Louis Zakarian" userId="412fb32a0af3a83b" providerId="LiveId" clId="{55165760-3BF9-47D3-BFCA-9E419275E13F}" dt="2022-04-19T12:05:21.601" v="193" actId="20577"/>
      <pc:docMkLst>
        <pc:docMk/>
      </pc:docMkLst>
      <pc:sldChg chg="del">
        <pc:chgData name="Louis Zakarian" userId="412fb32a0af3a83b" providerId="LiveId" clId="{55165760-3BF9-47D3-BFCA-9E419275E13F}" dt="2022-04-18T18:52:11.236" v="0" actId="47"/>
        <pc:sldMkLst>
          <pc:docMk/>
          <pc:sldMk cId="0" sldId="257"/>
        </pc:sldMkLst>
      </pc:sldChg>
      <pc:sldChg chg="addSp delSp modSp mod">
        <pc:chgData name="Louis Zakarian" userId="412fb32a0af3a83b" providerId="LiveId" clId="{55165760-3BF9-47D3-BFCA-9E419275E13F}" dt="2022-04-18T18:54:53.771" v="124" actId="478"/>
        <pc:sldMkLst>
          <pc:docMk/>
          <pc:sldMk cId="0" sldId="258"/>
        </pc:sldMkLst>
        <pc:spChg chg="mod">
          <ac:chgData name="Louis Zakarian" userId="412fb32a0af3a83b" providerId="LiveId" clId="{55165760-3BF9-47D3-BFCA-9E419275E13F}" dt="2022-04-18T18:52:40.264" v="23" actId="20577"/>
          <ac:spMkLst>
            <pc:docMk/>
            <pc:sldMk cId="0" sldId="258"/>
            <ac:spMk id="74" creationId="{00000000-0000-0000-0000-000000000000}"/>
          </ac:spMkLst>
        </pc:spChg>
        <pc:picChg chg="add del mod">
          <ac:chgData name="Louis Zakarian" userId="412fb32a0af3a83b" providerId="LiveId" clId="{55165760-3BF9-47D3-BFCA-9E419275E13F}" dt="2022-04-18T18:54:53.771" v="124" actId="478"/>
          <ac:picMkLst>
            <pc:docMk/>
            <pc:sldMk cId="0" sldId="258"/>
            <ac:picMk id="7" creationId="{1085D45B-451F-451F-8F67-25C4462E1DFB}"/>
          </ac:picMkLst>
        </pc:picChg>
      </pc:sldChg>
      <pc:sldChg chg="addSp delSp modSp mod">
        <pc:chgData name="Louis Zakarian" userId="412fb32a0af3a83b" providerId="LiveId" clId="{55165760-3BF9-47D3-BFCA-9E419275E13F}" dt="2022-04-19T12:05:13.740" v="192" actId="20577"/>
        <pc:sldMkLst>
          <pc:docMk/>
          <pc:sldMk cId="0" sldId="259"/>
        </pc:sldMkLst>
        <pc:spChg chg="add mod">
          <ac:chgData name="Louis Zakarian" userId="412fb32a0af3a83b" providerId="LiveId" clId="{55165760-3BF9-47D3-BFCA-9E419275E13F}" dt="2022-04-18T18:55:08.973" v="129" actId="1076"/>
          <ac:spMkLst>
            <pc:docMk/>
            <pc:sldMk cId="0" sldId="259"/>
            <ac:spMk id="9" creationId="{DB01DFE4-33D0-44D1-9B14-FDB97899D767}"/>
          </ac:spMkLst>
        </pc:spChg>
        <pc:spChg chg="mod">
          <ac:chgData name="Louis Zakarian" userId="412fb32a0af3a83b" providerId="LiveId" clId="{55165760-3BF9-47D3-BFCA-9E419275E13F}" dt="2022-04-19T12:05:13.740" v="192" actId="20577"/>
          <ac:spMkLst>
            <pc:docMk/>
            <pc:sldMk cId="0" sldId="259"/>
            <ac:spMk id="83" creationId="{00000000-0000-0000-0000-000000000000}"/>
          </ac:spMkLst>
        </pc:spChg>
        <pc:spChg chg="mod">
          <ac:chgData name="Louis Zakarian" userId="412fb32a0af3a83b" providerId="LiveId" clId="{55165760-3BF9-47D3-BFCA-9E419275E13F}" dt="2022-04-18T18:54:40.956" v="122" actId="1076"/>
          <ac:spMkLst>
            <pc:docMk/>
            <pc:sldMk cId="0" sldId="259"/>
            <ac:spMk id="84" creationId="{00000000-0000-0000-0000-000000000000}"/>
          </ac:spMkLst>
        </pc:spChg>
        <pc:picChg chg="add mod">
          <ac:chgData name="Louis Zakarian" userId="412fb32a0af3a83b" providerId="LiveId" clId="{55165760-3BF9-47D3-BFCA-9E419275E13F}" dt="2022-04-18T18:55:05.572" v="128" actId="1076"/>
          <ac:picMkLst>
            <pc:docMk/>
            <pc:sldMk cId="0" sldId="259"/>
            <ac:picMk id="8" creationId="{E4A3049F-B368-412B-89E9-7A42F5D64EE2}"/>
          </ac:picMkLst>
        </pc:picChg>
        <pc:picChg chg="add mod">
          <ac:chgData name="Louis Zakarian" userId="412fb32a0af3a83b" providerId="LiveId" clId="{55165760-3BF9-47D3-BFCA-9E419275E13F}" dt="2022-04-18T18:55:14.629" v="130" actId="14100"/>
          <ac:picMkLst>
            <pc:docMk/>
            <pc:sldMk cId="0" sldId="259"/>
            <ac:picMk id="10" creationId="{20662F82-C801-4925-83ED-7AC976BCA58E}"/>
          </ac:picMkLst>
        </pc:picChg>
        <pc:picChg chg="mod">
          <ac:chgData name="Louis Zakarian" userId="412fb32a0af3a83b" providerId="LiveId" clId="{55165760-3BF9-47D3-BFCA-9E419275E13F}" dt="2022-04-18T18:55:19.071" v="131" actId="1076"/>
          <ac:picMkLst>
            <pc:docMk/>
            <pc:sldMk cId="0" sldId="259"/>
            <ac:picMk id="87" creationId="{00000000-0000-0000-0000-000000000000}"/>
          </ac:picMkLst>
        </pc:picChg>
        <pc:picChg chg="del">
          <ac:chgData name="Louis Zakarian" userId="412fb32a0af3a83b" providerId="LiveId" clId="{55165760-3BF9-47D3-BFCA-9E419275E13F}" dt="2022-04-18T18:53:09.141" v="24" actId="478"/>
          <ac:picMkLst>
            <pc:docMk/>
            <pc:sldMk cId="0" sldId="259"/>
            <ac:picMk id="88" creationId="{00000000-0000-0000-0000-000000000000}"/>
          </ac:picMkLst>
        </pc:picChg>
      </pc:sldChg>
      <pc:sldChg chg="del">
        <pc:chgData name="Louis Zakarian" userId="412fb32a0af3a83b" providerId="LiveId" clId="{55165760-3BF9-47D3-BFCA-9E419275E13F}" dt="2022-04-18T18:55:21.919" v="132" actId="47"/>
        <pc:sldMkLst>
          <pc:docMk/>
          <pc:sldMk cId="0" sldId="260"/>
        </pc:sldMkLst>
      </pc:sldChg>
      <pc:sldChg chg="del">
        <pc:chgData name="Louis Zakarian" userId="412fb32a0af3a83b" providerId="LiveId" clId="{55165760-3BF9-47D3-BFCA-9E419275E13F}" dt="2022-04-18T18:55:26.996" v="133" actId="47"/>
        <pc:sldMkLst>
          <pc:docMk/>
          <pc:sldMk cId="0" sldId="261"/>
        </pc:sldMkLst>
      </pc:sldChg>
      <pc:sldChg chg="del">
        <pc:chgData name="Louis Zakarian" userId="412fb32a0af3a83b" providerId="LiveId" clId="{55165760-3BF9-47D3-BFCA-9E419275E13F}" dt="2022-04-18T18:55:30.653" v="134" actId="47"/>
        <pc:sldMkLst>
          <pc:docMk/>
          <pc:sldMk cId="0" sldId="262"/>
        </pc:sldMkLst>
      </pc:sldChg>
      <pc:sldChg chg="modSp mod">
        <pc:chgData name="Louis Zakarian" userId="412fb32a0af3a83b" providerId="LiveId" clId="{55165760-3BF9-47D3-BFCA-9E419275E13F}" dt="2022-04-18T18:55:54.988" v="158" actId="20577"/>
        <pc:sldMkLst>
          <pc:docMk/>
          <pc:sldMk cId="0" sldId="263"/>
        </pc:sldMkLst>
        <pc:spChg chg="mod">
          <ac:chgData name="Louis Zakarian" userId="412fb32a0af3a83b" providerId="LiveId" clId="{55165760-3BF9-47D3-BFCA-9E419275E13F}" dt="2022-04-18T18:55:54.988" v="158" actId="20577"/>
          <ac:spMkLst>
            <pc:docMk/>
            <pc:sldMk cId="0" sldId="263"/>
            <ac:spMk id="133" creationId="{00000000-0000-0000-0000-000000000000}"/>
          </ac:spMkLst>
        </pc:spChg>
      </pc:sldChg>
      <pc:sldChg chg="del">
        <pc:chgData name="Louis Zakarian" userId="412fb32a0af3a83b" providerId="LiveId" clId="{55165760-3BF9-47D3-BFCA-9E419275E13F}" dt="2022-04-18T18:56:03.463" v="159" actId="47"/>
        <pc:sldMkLst>
          <pc:docMk/>
          <pc:sldMk cId="0" sldId="264"/>
        </pc:sldMkLst>
      </pc:sldChg>
      <pc:sldChg chg="del">
        <pc:chgData name="Louis Zakarian" userId="412fb32a0af3a83b" providerId="LiveId" clId="{55165760-3BF9-47D3-BFCA-9E419275E13F}" dt="2022-04-18T18:56:05.967" v="160" actId="47"/>
        <pc:sldMkLst>
          <pc:docMk/>
          <pc:sldMk cId="0" sldId="265"/>
        </pc:sldMkLst>
      </pc:sldChg>
      <pc:sldChg chg="del">
        <pc:chgData name="Louis Zakarian" userId="412fb32a0af3a83b" providerId="LiveId" clId="{55165760-3BF9-47D3-BFCA-9E419275E13F}" dt="2022-04-18T18:56:06.747" v="161" actId="47"/>
        <pc:sldMkLst>
          <pc:docMk/>
          <pc:sldMk cId="0" sldId="266"/>
        </pc:sldMkLst>
      </pc:sldChg>
      <pc:sldChg chg="del">
        <pc:chgData name="Louis Zakarian" userId="412fb32a0af3a83b" providerId="LiveId" clId="{55165760-3BF9-47D3-BFCA-9E419275E13F}" dt="2022-04-18T18:56:09.391" v="162" actId="47"/>
        <pc:sldMkLst>
          <pc:docMk/>
          <pc:sldMk cId="0" sldId="267"/>
        </pc:sldMkLst>
      </pc:sldChg>
      <pc:sldChg chg="del">
        <pc:chgData name="Louis Zakarian" userId="412fb32a0af3a83b" providerId="LiveId" clId="{55165760-3BF9-47D3-BFCA-9E419275E13F}" dt="2022-04-18T18:56:10.695" v="164" actId="47"/>
        <pc:sldMkLst>
          <pc:docMk/>
          <pc:sldMk cId="0" sldId="268"/>
        </pc:sldMkLst>
      </pc:sldChg>
      <pc:sldChg chg="del">
        <pc:chgData name="Louis Zakarian" userId="412fb32a0af3a83b" providerId="LiveId" clId="{55165760-3BF9-47D3-BFCA-9E419275E13F}" dt="2022-04-18T18:56:10.070" v="163" actId="47"/>
        <pc:sldMkLst>
          <pc:docMk/>
          <pc:sldMk cId="545228771" sldId="269"/>
        </pc:sldMkLst>
      </pc:sldChg>
      <pc:sldChg chg="modSp mod">
        <pc:chgData name="Louis Zakarian" userId="412fb32a0af3a83b" providerId="LiveId" clId="{55165760-3BF9-47D3-BFCA-9E419275E13F}" dt="2022-04-19T12:05:21.601" v="193" actId="20577"/>
        <pc:sldMkLst>
          <pc:docMk/>
          <pc:sldMk cId="3547602503" sldId="270"/>
        </pc:sldMkLst>
        <pc:spChg chg="mod">
          <ac:chgData name="Louis Zakarian" userId="412fb32a0af3a83b" providerId="LiveId" clId="{55165760-3BF9-47D3-BFCA-9E419275E13F}" dt="2022-04-19T12:05:21.601" v="193" actId="20577"/>
          <ac:spMkLst>
            <pc:docMk/>
            <pc:sldMk cId="3547602503" sldId="270"/>
            <ac:spMk id="209" creationId="{00000000-0000-0000-0000-000000000000}"/>
          </ac:spMkLst>
        </pc:spChg>
      </pc:sldChg>
      <pc:sldChg chg="modSp mod">
        <pc:chgData name="Louis Zakarian" userId="412fb32a0af3a83b" providerId="LiveId" clId="{55165760-3BF9-47D3-BFCA-9E419275E13F}" dt="2022-04-18T18:56:17.251" v="165" actId="1076"/>
        <pc:sldMkLst>
          <pc:docMk/>
          <pc:sldMk cId="1162221696" sldId="273"/>
        </pc:sldMkLst>
        <pc:picChg chg="mod">
          <ac:chgData name="Louis Zakarian" userId="412fb32a0af3a83b" providerId="LiveId" clId="{55165760-3BF9-47D3-BFCA-9E419275E13F}" dt="2022-04-18T18:56:17.251" v="165" actId="1076"/>
          <ac:picMkLst>
            <pc:docMk/>
            <pc:sldMk cId="1162221696" sldId="273"/>
            <ac:picMk id="5" creationId="{B7DC69BC-92D7-4ADD-94FA-8907DDFD851B}"/>
          </ac:picMkLst>
        </pc:picChg>
      </pc:sldChg>
      <pc:sldMasterChg chg="delSldLayout">
        <pc:chgData name="Louis Zakarian" userId="412fb32a0af3a83b" providerId="LiveId" clId="{55165760-3BF9-47D3-BFCA-9E419275E13F}" dt="2022-04-18T18:56:10.695" v="164" actId="47"/>
        <pc:sldMasterMkLst>
          <pc:docMk/>
          <pc:sldMasterMk cId="0" sldId="2147483659"/>
        </pc:sldMasterMkLst>
        <pc:sldLayoutChg chg="del">
          <pc:chgData name="Louis Zakarian" userId="412fb32a0af3a83b" providerId="LiveId" clId="{55165760-3BF9-47D3-BFCA-9E419275E13F}" dt="2022-04-18T18:56:10.695" v="164" actId="47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2-28T10:11:22.221" idx="1">
    <p:pos x="6000" y="0"/>
    <p:text>A moi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8T10:11:02.834" idx="1">
    <p:pos x="6000" y="0"/>
    <p:text>a moi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8T10:11:30.308" idx="2">
    <p:pos x="6000" y="0"/>
    <p:text>a moi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2-30T11:25:13.677" idx="6">
    <p:pos x="6000" y="0"/>
    <p:text>Architecture: dire que l’on réalise une carte sur eagle nous meme pour nos composants</p:text>
  </p:cm>
  <p:cm authorId="0" dt="2021-12-30T11:25:16.513" idx="7">
    <p:pos x="6000" y="0"/>
    <p:text>_Marked as resolved_</p:text>
  </p:cm>
  <p:cm authorId="2" dt="2021-12-30T11:25:18.693" idx="2">
    <p:pos x="6000" y="0"/>
    <p:text>a moi</p:text>
  </p:cm>
  <p:cm authorId="0" dt="2021-12-30T11:25:18.693" idx="8">
    <p:pos x="6000" y="0"/>
    <p:text>_Re-opened_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12-28T10:14:27.146" idx="6">
    <p:pos x="6000" y="0"/>
    <p:text>a moi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12-28T10:14:27.146" idx="3">
    <p:pos x="6000" y="0"/>
    <p:text>a moi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937a18a7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937a18a7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937a18a7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937a18a7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937a18a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937a18a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4937a18a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4937a18a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687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4937a18a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4937a18a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05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06658" y="98492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Ballon Sonde Atmosphérique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000" y="76200"/>
            <a:ext cx="990800" cy="9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800" b="1">
                <a:solidFill>
                  <a:schemeClr val="dk1"/>
                </a:solidFill>
              </a:rPr>
              <a:t>1</a:t>
            </a:fld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/>
              <a:t>Contexte et objectifs :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2512925" y="1475675"/>
            <a:ext cx="5475000" cy="3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-Atteindre la stratosphère.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-Filmer l’ascension.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-Récupérer les données météorologiques de l’atmosphère terrestre.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-Faire des liens entre nos données et la météo observée.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800" b="1">
                <a:solidFill>
                  <a:schemeClr val="dk1"/>
                </a:solidFill>
              </a:rPr>
              <a:t>2</a:t>
            </a:fld>
            <a:endParaRPr sz="1800" b="1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000" y="76200"/>
            <a:ext cx="990800" cy="9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74" y="572700"/>
            <a:ext cx="1932601" cy="43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/>
              <a:t>Contexte et contraintes :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029445" y="680397"/>
            <a:ext cx="4187700" cy="1627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:</a:t>
            </a:r>
          </a:p>
          <a:p>
            <a:pPr marL="742950" lvl="1" indent="-285750"/>
            <a:r>
              <a:rPr lang="fr-FR" dirty="0"/>
              <a:t>Température</a:t>
            </a:r>
          </a:p>
          <a:p>
            <a:pPr marL="742950" lvl="1" indent="-285750"/>
            <a:r>
              <a:rPr lang="fr-FR" dirty="0"/>
              <a:t>Pression</a:t>
            </a:r>
          </a:p>
          <a:p>
            <a:pPr marL="742950" lvl="1" indent="-285750"/>
            <a:r>
              <a:rPr lang="fr-FR" dirty="0"/>
              <a:t>Légales (poids, structure,…)</a:t>
            </a:r>
          </a:p>
          <a:p>
            <a:pPr marL="742950" lvl="1" indent="-285750"/>
            <a:r>
              <a:rPr lang="fr-FR" dirty="0"/>
              <a:t>Alimentation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800" b="1">
                <a:solidFill>
                  <a:schemeClr val="dk1"/>
                </a:solidFill>
              </a:rPr>
              <a:t>3</a:t>
            </a:fld>
            <a:endParaRPr sz="1800" b="1">
              <a:solidFill>
                <a:schemeClr val="dk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000" y="76200"/>
            <a:ext cx="990800" cy="9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39" y="571600"/>
            <a:ext cx="3625316" cy="4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7;p17">
            <a:extLst>
              <a:ext uri="{FF2B5EF4-FFF2-40B4-BE49-F238E27FC236}">
                <a16:creationId xmlns:a16="http://schemas.microsoft.com/office/drawing/2014/main" id="{E4A3049F-B368-412B-89E9-7A42F5D64EE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1829" t="13400" r="30215" b="8370"/>
          <a:stretch/>
        </p:blipFill>
        <p:spPr>
          <a:xfrm>
            <a:off x="6714357" y="1902233"/>
            <a:ext cx="2252323" cy="27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8;p17">
            <a:extLst>
              <a:ext uri="{FF2B5EF4-FFF2-40B4-BE49-F238E27FC236}">
                <a16:creationId xmlns:a16="http://schemas.microsoft.com/office/drawing/2014/main" id="{DB01DFE4-33D0-44D1-9B14-FDB97899D767}"/>
              </a:ext>
            </a:extLst>
          </p:cNvPr>
          <p:cNvSpPr/>
          <p:nvPr/>
        </p:nvSpPr>
        <p:spPr>
          <a:xfrm>
            <a:off x="7544590" y="3181019"/>
            <a:ext cx="400176" cy="145778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88;p16">
            <a:extLst>
              <a:ext uri="{FF2B5EF4-FFF2-40B4-BE49-F238E27FC236}">
                <a16:creationId xmlns:a16="http://schemas.microsoft.com/office/drawing/2014/main" id="{20662F82-C801-4925-83ED-7AC976BCA58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2984" y="2307558"/>
            <a:ext cx="2813225" cy="23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/>
              <a:t>Schéma d’architecture :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800" b="1">
                <a:solidFill>
                  <a:schemeClr val="dk1"/>
                </a:solidFill>
              </a:rPr>
              <a:t>4</a:t>
            </a:fld>
            <a:endParaRPr sz="1800" b="1">
              <a:solidFill>
                <a:schemeClr val="dk1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000" y="76200"/>
            <a:ext cx="990800" cy="9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588" y="778650"/>
            <a:ext cx="11525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88" y="572700"/>
            <a:ext cx="8205620" cy="441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/>
              <a:t>Ce qu’il reste à faire :</a:t>
            </a:r>
            <a:endParaRPr dirty="0"/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800" b="1">
                <a:solidFill>
                  <a:schemeClr val="dk1"/>
                </a:solidFill>
              </a:rPr>
              <a:t>5</a:t>
            </a:fld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000" y="76200"/>
            <a:ext cx="990800" cy="9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76200" y="881270"/>
            <a:ext cx="8576700" cy="4182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Trouver une batterie :</a:t>
            </a:r>
          </a:p>
          <a:p>
            <a:pPr marL="742950" lvl="1" indent="-285750"/>
            <a:r>
              <a:rPr lang="fr-FR" dirty="0"/>
              <a:t>Initialement prévu de mettre des piles 12V à haute compacité en parallèle</a:t>
            </a:r>
          </a:p>
          <a:p>
            <a:pPr marL="742950" lvl="1" indent="-285750"/>
            <a:r>
              <a:rPr lang="fr-FR" dirty="0"/>
              <a:t>Mais changement il y a peu de temps pour des Li-Po 5000 mAh 3S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Déterminer la date et le lieu de lancement :</a:t>
            </a:r>
          </a:p>
          <a:p>
            <a:pPr marL="742950" lvl="1" indent="-285750"/>
            <a:r>
              <a:rPr lang="fr-FR" dirty="0"/>
              <a:t>Attente de la réponse de la DGAC</a:t>
            </a:r>
          </a:p>
          <a:p>
            <a:pPr marL="742950" lvl="1" indent="-285750"/>
            <a:r>
              <a:rPr lang="fr-FR" dirty="0"/>
              <a:t>Attente de l’avis de nos deux contacts</a:t>
            </a:r>
          </a:p>
          <a:p>
            <a:pPr marL="742950" lvl="1" indent="-285750"/>
            <a:endParaRPr lang="fr-FR" dirty="0"/>
          </a:p>
          <a:p>
            <a:pPr marL="742950" lvl="1" indent="-285750"/>
            <a:endParaRPr lang="fr-FR" dirty="0"/>
          </a:p>
          <a:p>
            <a:pPr marL="742950" lvl="1" indent="-28575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DC69BC-92D7-4ADD-94FA-8907DDFD8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177" y1="34716" x2="51529" y2="38865"/>
                        <a14:foregroundMark x1="50765" y1="32751" x2="52752" y2="43231"/>
                        <a14:foregroundMark x1="54434" y1="30786" x2="55199" y2="40830"/>
                        <a14:foregroundMark x1="28135" y1="38428" x2="30275" y2="49345"/>
                        <a14:foregroundMark x1="43884" y1="31223" x2="27829" y2="37991"/>
                        <a14:foregroundMark x1="27523" y1="37118" x2="26453" y2="37118"/>
                        <a14:foregroundMark x1="76147" y1="35590" x2="84404" y2="36026"/>
                        <a14:foregroundMark x1="11162" y1="50437" x2="11162" y2="69214"/>
                        <a14:foregroundMark x1="12844" y1="62664" x2="14832" y2="77293"/>
                        <a14:foregroundMark x1="14985" y1="73144" x2="13914" y2="78821"/>
                        <a14:foregroundMark x1="88379" y1="34061" x2="88379" y2="44541"/>
                        <a14:foregroundMark x1="24465" y1="38428" x2="22630" y2="38428"/>
                        <a14:foregroundMark x1="22171" y1="34716" x2="22171" y2="39520"/>
                        <a14:foregroundMark x1="43884" y1="33188" x2="45872" y2="36026"/>
                        <a14:foregroundMark x1="10245" y1="61135" x2="10245" y2="61135"/>
                        <a14:foregroundMark x1="10245" y1="61354" x2="10245" y2="61354"/>
                        <a14:foregroundMark x1="48165" y1="61354" x2="68502" y2="53712"/>
                        <a14:foregroundMark x1="68502" y1="53712" x2="74465" y2="45633"/>
                        <a14:foregroundMark x1="50153" y1="51310" x2="78440" y2="48472"/>
                        <a14:foregroundMark x1="60398" y1="48908" x2="47554" y2="56987"/>
                        <a14:foregroundMark x1="55810" y1="56550" x2="60856" y2="58734"/>
                        <a14:foregroundMark x1="53058" y1="52620" x2="73089" y2="58297"/>
                        <a14:foregroundMark x1="73089" y1="58297" x2="81804" y2="60699"/>
                        <a14:foregroundMark x1="83639" y1="58952" x2="67125" y2="63974"/>
                        <a14:foregroundMark x1="49541" y1="63974" x2="39144" y2="74017"/>
                        <a14:foregroundMark x1="16972" y1="73144" x2="12538" y2="792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9713" y="1454625"/>
            <a:ext cx="2969522" cy="20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2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/>
              <a:t>Date et lieu de </a:t>
            </a:r>
            <a:r>
              <a:rPr lang="fr" u="sng"/>
              <a:t>lancement :</a:t>
            </a:r>
            <a:endParaRPr dirty="0"/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800" b="1">
                <a:solidFill>
                  <a:schemeClr val="dk1"/>
                </a:solidFill>
              </a:rPr>
              <a:t>6</a:t>
            </a:fld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000" y="76200"/>
            <a:ext cx="990800" cy="9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76200" y="647700"/>
            <a:ext cx="8686545" cy="44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Raisons légales :</a:t>
            </a:r>
          </a:p>
          <a:p>
            <a:pPr marL="742950" lvl="1" indent="-285750"/>
            <a:r>
              <a:rPr lang="fr-FR" dirty="0"/>
              <a:t>Aéroports civils (50 mètres max pour modélisme)</a:t>
            </a:r>
          </a:p>
          <a:p>
            <a:pPr marL="742950" lvl="1" indent="-285750"/>
            <a:r>
              <a:rPr lang="fr-FR" dirty="0"/>
              <a:t>Aéroports militaires et présidentiels</a:t>
            </a:r>
          </a:p>
          <a:p>
            <a:pPr marL="742950" lvl="1" indent="-285750"/>
            <a:r>
              <a:rPr lang="fr-FR" dirty="0"/>
              <a:t>Nombreuses zones interdites (militaires, sécurité,…)</a:t>
            </a:r>
          </a:p>
          <a:p>
            <a:pPr marL="742950" lvl="1" indent="-285750"/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Raisons pratiques :</a:t>
            </a:r>
          </a:p>
          <a:p>
            <a:pPr marL="742950" lvl="1" indent="-285750"/>
            <a:r>
              <a:rPr lang="fr-FR" dirty="0"/>
              <a:t>Plus compliqué de récupérer le ballon</a:t>
            </a:r>
          </a:p>
          <a:p>
            <a:pPr marL="742950" lvl="1" indent="-285750"/>
            <a:r>
              <a:rPr lang="fr-FR" dirty="0"/>
              <a:t>Fortes chances de tomber en terrain privé.</a:t>
            </a:r>
          </a:p>
          <a:p>
            <a:pPr marL="742950" lvl="1" indent="-285750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520798-79BA-4DF8-9CAD-DD319AFF8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58" y="1638500"/>
            <a:ext cx="3147392" cy="314206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175BB83-D6A4-4831-8BF5-318A82E35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325" y="2890393"/>
            <a:ext cx="3291509" cy="21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02503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167</Words>
  <Application>Microsoft Office PowerPoint</Application>
  <PresentationFormat>Affichage à l'écran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Average</vt:lpstr>
      <vt:lpstr>Oswald</vt:lpstr>
      <vt:lpstr>Slate</vt:lpstr>
      <vt:lpstr>Ballon Sonde Atmosphérique</vt:lpstr>
      <vt:lpstr>Contexte et objectifs :</vt:lpstr>
      <vt:lpstr>Contexte et contraintes :</vt:lpstr>
      <vt:lpstr>Schéma d’architecture :</vt:lpstr>
      <vt:lpstr>Ce qu’il reste à faire :</vt:lpstr>
      <vt:lpstr>Date et lieu de lancement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Ballon Sonde Atmosphérique</dc:title>
  <dc:creator>Louis Zakarian</dc:creator>
  <cp:lastModifiedBy>Louis Zakarian</cp:lastModifiedBy>
  <cp:revision>4</cp:revision>
  <dcterms:modified xsi:type="dcterms:W3CDTF">2022-04-19T12:05:23Z</dcterms:modified>
</cp:coreProperties>
</file>