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Big Data</a:t>
            </a:r>
          </a:p>
          <a:p>
            <a:pPr lvl="1">
              <a:defRPr sz="4200">
                <a:solidFill>
                  <a:srgbClr val="53585F"/>
                </a:solidFill>
              </a:defRPr>
            </a:pPr>
            <a:r>
              <a:t>Guest Lecture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270000" y="52705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Westerdals Oslo, School of Arts, Communication and Technology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Who are we?</a:t>
            </a:r>
          </a:p>
        </p:txBody>
      </p:sp>
      <p:sp>
        <p:nvSpPr>
          <p:cNvPr id="123" name="Shape 123"/>
          <p:cNvSpPr/>
          <p:nvPr/>
        </p:nvSpPr>
        <p:spPr>
          <a:xfrm>
            <a:off x="1348106" y="5641352"/>
            <a:ext cx="3670939" cy="177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t>Thomas Almenningen</a:t>
            </a:r>
          </a:p>
          <a:p>
            <a:pPr>
              <a:defRPr sz="2400"/>
            </a:pPr>
            <a:r>
              <a:t>Analyst, Digital Analytics</a:t>
            </a:r>
          </a:p>
        </p:txBody>
      </p:sp>
      <p:pic>
        <p:nvPicPr>
          <p:cNvPr id="124" name="Accenture-red-arrow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81576" y="6426861"/>
            <a:ext cx="3841648" cy="2881236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8116933" y="5641352"/>
            <a:ext cx="3670940" cy="177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t>Håkon Trømborg</a:t>
            </a:r>
          </a:p>
          <a:p>
            <a:pPr>
              <a:defRPr sz="2400"/>
            </a:pPr>
            <a:r>
              <a:t>Analyst, Digital Analytics</a:t>
            </a:r>
          </a:p>
        </p:txBody>
      </p:sp>
      <p:pic>
        <p:nvPicPr>
          <p:cNvPr id="126" name="11870633_10153485454725979_48445235125155332_n (1)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42957" y="3074563"/>
            <a:ext cx="2881237" cy="28812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29" name="Shape 129"/>
          <p:cNvSpPr/>
          <p:nvPr>
            <p:ph type="body" sz="half" idx="1"/>
          </p:nvPr>
        </p:nvSpPr>
        <p:spPr>
          <a:xfrm>
            <a:off x="736921" y="2245773"/>
            <a:ext cx="7303170" cy="5262054"/>
          </a:xfrm>
          <a:prstGeom prst="rect">
            <a:avLst/>
          </a:prstGeom>
        </p:spPr>
        <p:txBody>
          <a:bodyPr/>
          <a:lstStyle/>
          <a:p>
            <a:pPr lvl="1"/>
            <a:r>
              <a:t>Big Data Technologies</a:t>
            </a:r>
          </a:p>
          <a:p>
            <a:pPr lvl="1"/>
            <a:r>
              <a:t>Data Visualisation</a:t>
            </a:r>
          </a:p>
          <a:p>
            <a:pPr lvl="1"/>
            <a:r>
              <a:t>Techniques for Analysing Data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Quiz</a:t>
            </a:r>
          </a:p>
        </p:txBody>
      </p:sp>
      <p:sp>
        <p:nvSpPr>
          <p:cNvPr id="132" name="Shape 132"/>
          <p:cNvSpPr/>
          <p:nvPr/>
        </p:nvSpPr>
        <p:spPr>
          <a:xfrm>
            <a:off x="1236725" y="4521199"/>
            <a:ext cx="1053134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https://pixelastic.github.io/pokemonorbigdata/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Big Data?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Big Data Sources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Unstructured vs. Structured Data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Big Data Characteristics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