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3D212-3CF0-4174-9705-6D807FE4E91A}" v="16" dt="2022-08-16T00:10:00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Abraham" userId="5e5ad488-376c-4ad2-9f89-0fae6e15d540" providerId="ADAL" clId="{5BC3D212-3CF0-4174-9705-6D807FE4E91A}"/>
    <pc:docChg chg="undo custSel addSld delSld modSld modMainMaster">
      <pc:chgData name="Thomas Abraham" userId="5e5ad488-376c-4ad2-9f89-0fae6e15d540" providerId="ADAL" clId="{5BC3D212-3CF0-4174-9705-6D807FE4E91A}" dt="2022-08-16T00:10:55.493" v="269" actId="1076"/>
      <pc:docMkLst>
        <pc:docMk/>
      </pc:docMkLst>
      <pc:sldChg chg="addSp delSp modSp new del mod setBg">
        <pc:chgData name="Thomas Abraham" userId="5e5ad488-376c-4ad2-9f89-0fae6e15d540" providerId="ADAL" clId="{5BC3D212-3CF0-4174-9705-6D807FE4E91A}" dt="2022-08-15T23:56:28.675" v="49" actId="47"/>
        <pc:sldMkLst>
          <pc:docMk/>
          <pc:sldMk cId="1714497069" sldId="256"/>
        </pc:sldMkLst>
        <pc:spChg chg="del mod">
          <ac:chgData name="Thomas Abraham" userId="5e5ad488-376c-4ad2-9f89-0fae6e15d540" providerId="ADAL" clId="{5BC3D212-3CF0-4174-9705-6D807FE4E91A}" dt="2022-08-15T23:51:59.801" v="3" actId="478"/>
          <ac:spMkLst>
            <pc:docMk/>
            <pc:sldMk cId="1714497069" sldId="256"/>
            <ac:spMk id="2" creationId="{E0AB302F-27F5-6BF3-FD43-0FBD8A34A6E2}"/>
          </ac:spMkLst>
        </pc:spChg>
        <pc:spChg chg="del mod">
          <ac:chgData name="Thomas Abraham" userId="5e5ad488-376c-4ad2-9f89-0fae6e15d540" providerId="ADAL" clId="{5BC3D212-3CF0-4174-9705-6D807FE4E91A}" dt="2022-08-15T23:52:00.856" v="5" actId="478"/>
          <ac:spMkLst>
            <pc:docMk/>
            <pc:sldMk cId="1714497069" sldId="256"/>
            <ac:spMk id="3" creationId="{F844CEE6-C366-F4E3-A467-FD865F664F71}"/>
          </ac:spMkLst>
        </pc:spChg>
        <pc:spChg chg="add del">
          <ac:chgData name="Thomas Abraham" userId="5e5ad488-376c-4ad2-9f89-0fae6e15d540" providerId="ADAL" clId="{5BC3D212-3CF0-4174-9705-6D807FE4E91A}" dt="2022-08-15T23:54:01.288" v="13" actId="26606"/>
          <ac:spMkLst>
            <pc:docMk/>
            <pc:sldMk cId="1714497069" sldId="256"/>
            <ac:spMk id="10" creationId="{32BC26D8-82FB-445E-AA49-62A77D7C1EE0}"/>
          </ac:spMkLst>
        </pc:spChg>
        <pc:spChg chg="add del">
          <ac:chgData name="Thomas Abraham" userId="5e5ad488-376c-4ad2-9f89-0fae6e15d540" providerId="ADAL" clId="{5BC3D212-3CF0-4174-9705-6D807FE4E91A}" dt="2022-08-15T23:54:01.288" v="13" actId="26606"/>
          <ac:spMkLst>
            <pc:docMk/>
            <pc:sldMk cId="1714497069" sldId="256"/>
            <ac:spMk id="12" creationId="{CB44330D-EA18-4254-AA95-EB49948539B8}"/>
          </ac:spMkLst>
        </pc:spChg>
        <pc:spChg chg="add del">
          <ac:chgData name="Thomas Abraham" userId="5e5ad488-376c-4ad2-9f89-0fae6e15d540" providerId="ADAL" clId="{5BC3D212-3CF0-4174-9705-6D807FE4E91A}" dt="2022-08-15T23:54:02.759" v="15" actId="26606"/>
          <ac:spMkLst>
            <pc:docMk/>
            <pc:sldMk cId="1714497069" sldId="256"/>
            <ac:spMk id="14" creationId="{2633B3B5-CC90-43F0-8714-D31D1F3F0209}"/>
          </ac:spMkLst>
        </pc:spChg>
        <pc:spChg chg="add del">
          <ac:chgData name="Thomas Abraham" userId="5e5ad488-376c-4ad2-9f89-0fae6e15d540" providerId="ADAL" clId="{5BC3D212-3CF0-4174-9705-6D807FE4E91A}" dt="2022-08-15T23:54:02.759" v="15" actId="26606"/>
          <ac:spMkLst>
            <pc:docMk/>
            <pc:sldMk cId="1714497069" sldId="256"/>
            <ac:spMk id="15" creationId="{AB8C311F-7253-4AED-9701-7FC0708C41C7}"/>
          </ac:spMkLst>
        </pc:spChg>
        <pc:spChg chg="add del">
          <ac:chgData name="Thomas Abraham" userId="5e5ad488-376c-4ad2-9f89-0fae6e15d540" providerId="ADAL" clId="{5BC3D212-3CF0-4174-9705-6D807FE4E91A}" dt="2022-08-15T23:54:02.759" v="15" actId="26606"/>
          <ac:spMkLst>
            <pc:docMk/>
            <pc:sldMk cId="1714497069" sldId="256"/>
            <ac:spMk id="16" creationId="{A8D57A06-A426-446D-B02C-A2DC6B62E45E}"/>
          </ac:spMkLst>
        </pc:spChg>
        <pc:spChg chg="add del">
          <ac:chgData name="Thomas Abraham" userId="5e5ad488-376c-4ad2-9f89-0fae6e15d540" providerId="ADAL" clId="{5BC3D212-3CF0-4174-9705-6D807FE4E91A}" dt="2022-08-15T23:54:02.759" v="15" actId="26606"/>
          <ac:spMkLst>
            <pc:docMk/>
            <pc:sldMk cId="1714497069" sldId="256"/>
            <ac:spMk id="17" creationId="{E2384209-CB15-4CDF-9D31-C44FD9A3F20D}"/>
          </ac:spMkLst>
        </pc:spChg>
        <pc:spChg chg="add del">
          <ac:chgData name="Thomas Abraham" userId="5e5ad488-376c-4ad2-9f89-0fae6e15d540" providerId="ADAL" clId="{5BC3D212-3CF0-4174-9705-6D807FE4E91A}" dt="2022-08-15T23:54:07.161" v="21" actId="26606"/>
          <ac:spMkLst>
            <pc:docMk/>
            <pc:sldMk cId="1714497069" sldId="256"/>
            <ac:spMk id="18" creationId="{9A97C86A-04D6-40F7-AE84-31AB43E6A846}"/>
          </ac:spMkLst>
        </pc:spChg>
        <pc:spChg chg="add del">
          <ac:chgData name="Thomas Abraham" userId="5e5ad488-376c-4ad2-9f89-0fae6e15d540" providerId="ADAL" clId="{5BC3D212-3CF0-4174-9705-6D807FE4E91A}" dt="2022-08-15T23:54:03.636" v="17" actId="26606"/>
          <ac:spMkLst>
            <pc:docMk/>
            <pc:sldMk cId="1714497069" sldId="256"/>
            <ac:spMk id="19" creationId="{32BC26D8-82FB-445E-AA49-62A77D7C1EE0}"/>
          </ac:spMkLst>
        </pc:spChg>
        <pc:spChg chg="add del">
          <ac:chgData name="Thomas Abraham" userId="5e5ad488-376c-4ad2-9f89-0fae6e15d540" providerId="ADAL" clId="{5BC3D212-3CF0-4174-9705-6D807FE4E91A}" dt="2022-08-15T23:54:03.636" v="17" actId="26606"/>
          <ac:spMkLst>
            <pc:docMk/>
            <pc:sldMk cId="1714497069" sldId="256"/>
            <ac:spMk id="20" creationId="{CB44330D-EA18-4254-AA95-EB49948539B8}"/>
          </ac:spMkLst>
        </pc:spChg>
        <pc:spChg chg="add del">
          <ac:chgData name="Thomas Abraham" userId="5e5ad488-376c-4ad2-9f89-0fae6e15d540" providerId="ADAL" clId="{5BC3D212-3CF0-4174-9705-6D807FE4E91A}" dt="2022-08-15T23:54:04.644" v="19" actId="26606"/>
          <ac:spMkLst>
            <pc:docMk/>
            <pc:sldMk cId="1714497069" sldId="256"/>
            <ac:spMk id="22" creationId="{2D2B266D-3625-4584-A5C3-7D3F672CFF30}"/>
          </ac:spMkLst>
        </pc:spChg>
        <pc:spChg chg="add del">
          <ac:chgData name="Thomas Abraham" userId="5e5ad488-376c-4ad2-9f89-0fae6e15d540" providerId="ADAL" clId="{5BC3D212-3CF0-4174-9705-6D807FE4E91A}" dt="2022-08-15T23:54:04.644" v="19" actId="26606"/>
          <ac:spMkLst>
            <pc:docMk/>
            <pc:sldMk cId="1714497069" sldId="256"/>
            <ac:spMk id="23" creationId="{C463B99A-73EE-4FBB-B7C4-F9F9BCC25C65}"/>
          </ac:spMkLst>
        </pc:spChg>
        <pc:spChg chg="add del">
          <ac:chgData name="Thomas Abraham" userId="5e5ad488-376c-4ad2-9f89-0fae6e15d540" providerId="ADAL" clId="{5BC3D212-3CF0-4174-9705-6D807FE4E91A}" dt="2022-08-15T23:54:04.644" v="19" actId="26606"/>
          <ac:spMkLst>
            <pc:docMk/>
            <pc:sldMk cId="1714497069" sldId="256"/>
            <ac:spMk id="24" creationId="{A5D2A5D1-BA0D-47D3-B051-DA7743C46E28}"/>
          </ac:spMkLst>
        </pc:spChg>
        <pc:spChg chg="add del">
          <ac:chgData name="Thomas Abraham" userId="5e5ad488-376c-4ad2-9f89-0fae6e15d540" providerId="ADAL" clId="{5BC3D212-3CF0-4174-9705-6D807FE4E91A}" dt="2022-08-15T23:54:07.161" v="21" actId="26606"/>
          <ac:spMkLst>
            <pc:docMk/>
            <pc:sldMk cId="1714497069" sldId="256"/>
            <ac:spMk id="26" creationId="{F3060C83-F051-4F0E-ABAD-AA0DFC48B218}"/>
          </ac:spMkLst>
        </pc:spChg>
        <pc:spChg chg="add del">
          <ac:chgData name="Thomas Abraham" userId="5e5ad488-376c-4ad2-9f89-0fae6e15d540" providerId="ADAL" clId="{5BC3D212-3CF0-4174-9705-6D807FE4E91A}" dt="2022-08-15T23:54:07.161" v="21" actId="26606"/>
          <ac:spMkLst>
            <pc:docMk/>
            <pc:sldMk cId="1714497069" sldId="256"/>
            <ac:spMk id="27" creationId="{83C98ABE-055B-441F-B07E-44F97F083C39}"/>
          </ac:spMkLst>
        </pc:spChg>
        <pc:spChg chg="add del">
          <ac:chgData name="Thomas Abraham" userId="5e5ad488-376c-4ad2-9f89-0fae6e15d540" providerId="ADAL" clId="{5BC3D212-3CF0-4174-9705-6D807FE4E91A}" dt="2022-08-15T23:54:07.161" v="21" actId="26606"/>
          <ac:spMkLst>
            <pc:docMk/>
            <pc:sldMk cId="1714497069" sldId="256"/>
            <ac:spMk id="28" creationId="{29FDB030-9B49-4CED-8CCD-4D99382388AC}"/>
          </ac:spMkLst>
        </pc:spChg>
        <pc:spChg chg="add del">
          <ac:chgData name="Thomas Abraham" userId="5e5ad488-376c-4ad2-9f89-0fae6e15d540" providerId="ADAL" clId="{5BC3D212-3CF0-4174-9705-6D807FE4E91A}" dt="2022-08-15T23:54:07.161" v="21" actId="26606"/>
          <ac:spMkLst>
            <pc:docMk/>
            <pc:sldMk cId="1714497069" sldId="256"/>
            <ac:spMk id="29" creationId="{3783CA14-24A1-485C-8B30-D6A5D87987AD}"/>
          </ac:spMkLst>
        </pc:spChg>
        <pc:spChg chg="add del">
          <ac:chgData name="Thomas Abraham" userId="5e5ad488-376c-4ad2-9f89-0fae6e15d540" providerId="ADAL" clId="{5BC3D212-3CF0-4174-9705-6D807FE4E91A}" dt="2022-08-15T23:54:07.161" v="21" actId="26606"/>
          <ac:spMkLst>
            <pc:docMk/>
            <pc:sldMk cId="1714497069" sldId="256"/>
            <ac:spMk id="30" creationId="{FF9F2414-84E8-453E-B1F3-389FDE8192D9}"/>
          </ac:spMkLst>
        </pc:spChg>
        <pc:spChg chg="add del">
          <ac:chgData name="Thomas Abraham" userId="5e5ad488-376c-4ad2-9f89-0fae6e15d540" providerId="ADAL" clId="{5BC3D212-3CF0-4174-9705-6D807FE4E91A}" dt="2022-08-15T23:54:07.161" v="21" actId="26606"/>
          <ac:spMkLst>
            <pc:docMk/>
            <pc:sldMk cId="1714497069" sldId="256"/>
            <ac:spMk id="31" creationId="{3ECA69A1-7536-43AC-85EF-C7106179F5ED}"/>
          </ac:spMkLst>
        </pc:spChg>
        <pc:spChg chg="add del">
          <ac:chgData name="Thomas Abraham" userId="5e5ad488-376c-4ad2-9f89-0fae6e15d540" providerId="ADAL" clId="{5BC3D212-3CF0-4174-9705-6D807FE4E91A}" dt="2022-08-15T23:54:08.855" v="23" actId="26606"/>
          <ac:spMkLst>
            <pc:docMk/>
            <pc:sldMk cId="1714497069" sldId="256"/>
            <ac:spMk id="33" creationId="{B9FF99BD-075F-4761-A995-6FC574BD25EA}"/>
          </ac:spMkLst>
        </pc:spChg>
        <pc:spChg chg="add del">
          <ac:chgData name="Thomas Abraham" userId="5e5ad488-376c-4ad2-9f89-0fae6e15d540" providerId="ADAL" clId="{5BC3D212-3CF0-4174-9705-6D807FE4E91A}" dt="2022-08-15T23:54:08.855" v="23" actId="26606"/>
          <ac:spMkLst>
            <pc:docMk/>
            <pc:sldMk cId="1714497069" sldId="256"/>
            <ac:spMk id="34" creationId="{A7B21A54-9BA3-4EA9-B460-5A829ADD9051}"/>
          </ac:spMkLst>
        </pc:spChg>
        <pc:spChg chg="add del">
          <ac:chgData name="Thomas Abraham" userId="5e5ad488-376c-4ad2-9f89-0fae6e15d540" providerId="ADAL" clId="{5BC3D212-3CF0-4174-9705-6D807FE4E91A}" dt="2022-08-15T23:54:08.855" v="23" actId="26606"/>
          <ac:spMkLst>
            <pc:docMk/>
            <pc:sldMk cId="1714497069" sldId="256"/>
            <ac:spMk id="35" creationId="{6FA8F714-B9D8-488A-8CCA-E9948FF913A9}"/>
          </ac:spMkLst>
        </pc:spChg>
        <pc:spChg chg="add">
          <ac:chgData name="Thomas Abraham" userId="5e5ad488-376c-4ad2-9f89-0fae6e15d540" providerId="ADAL" clId="{5BC3D212-3CF0-4174-9705-6D807FE4E91A}" dt="2022-08-15T23:54:08.862" v="24" actId="26606"/>
          <ac:spMkLst>
            <pc:docMk/>
            <pc:sldMk cId="1714497069" sldId="256"/>
            <ac:spMk id="37" creationId="{F3060C83-F051-4F0E-ABAD-AA0DFC48B218}"/>
          </ac:spMkLst>
        </pc:spChg>
        <pc:spChg chg="add">
          <ac:chgData name="Thomas Abraham" userId="5e5ad488-376c-4ad2-9f89-0fae6e15d540" providerId="ADAL" clId="{5BC3D212-3CF0-4174-9705-6D807FE4E91A}" dt="2022-08-15T23:54:08.862" v="24" actId="26606"/>
          <ac:spMkLst>
            <pc:docMk/>
            <pc:sldMk cId="1714497069" sldId="256"/>
            <ac:spMk id="38" creationId="{83C98ABE-055B-441F-B07E-44F97F083C39}"/>
          </ac:spMkLst>
        </pc:spChg>
        <pc:spChg chg="add">
          <ac:chgData name="Thomas Abraham" userId="5e5ad488-376c-4ad2-9f89-0fae6e15d540" providerId="ADAL" clId="{5BC3D212-3CF0-4174-9705-6D807FE4E91A}" dt="2022-08-15T23:54:08.862" v="24" actId="26606"/>
          <ac:spMkLst>
            <pc:docMk/>
            <pc:sldMk cId="1714497069" sldId="256"/>
            <ac:spMk id="39" creationId="{29FDB030-9B49-4CED-8CCD-4D99382388AC}"/>
          </ac:spMkLst>
        </pc:spChg>
        <pc:spChg chg="add">
          <ac:chgData name="Thomas Abraham" userId="5e5ad488-376c-4ad2-9f89-0fae6e15d540" providerId="ADAL" clId="{5BC3D212-3CF0-4174-9705-6D807FE4E91A}" dt="2022-08-15T23:54:08.862" v="24" actId="26606"/>
          <ac:spMkLst>
            <pc:docMk/>
            <pc:sldMk cId="1714497069" sldId="256"/>
            <ac:spMk id="40" creationId="{3783CA14-24A1-485C-8B30-D6A5D87987AD}"/>
          </ac:spMkLst>
        </pc:spChg>
        <pc:spChg chg="add">
          <ac:chgData name="Thomas Abraham" userId="5e5ad488-376c-4ad2-9f89-0fae6e15d540" providerId="ADAL" clId="{5BC3D212-3CF0-4174-9705-6D807FE4E91A}" dt="2022-08-15T23:54:08.862" v="24" actId="26606"/>
          <ac:spMkLst>
            <pc:docMk/>
            <pc:sldMk cId="1714497069" sldId="256"/>
            <ac:spMk id="41" creationId="{9A97C86A-04D6-40F7-AE84-31AB43E6A846}"/>
          </ac:spMkLst>
        </pc:spChg>
        <pc:spChg chg="add">
          <ac:chgData name="Thomas Abraham" userId="5e5ad488-376c-4ad2-9f89-0fae6e15d540" providerId="ADAL" clId="{5BC3D212-3CF0-4174-9705-6D807FE4E91A}" dt="2022-08-15T23:54:08.862" v="24" actId="26606"/>
          <ac:spMkLst>
            <pc:docMk/>
            <pc:sldMk cId="1714497069" sldId="256"/>
            <ac:spMk id="42" creationId="{FF9F2414-84E8-453E-B1F3-389FDE8192D9}"/>
          </ac:spMkLst>
        </pc:spChg>
        <pc:spChg chg="add">
          <ac:chgData name="Thomas Abraham" userId="5e5ad488-376c-4ad2-9f89-0fae6e15d540" providerId="ADAL" clId="{5BC3D212-3CF0-4174-9705-6D807FE4E91A}" dt="2022-08-15T23:54:08.862" v="24" actId="26606"/>
          <ac:spMkLst>
            <pc:docMk/>
            <pc:sldMk cId="1714497069" sldId="256"/>
            <ac:spMk id="43" creationId="{3ECA69A1-7536-43AC-85EF-C7106179F5ED}"/>
          </ac:spMkLst>
        </pc:spChg>
        <pc:picChg chg="add mod">
          <ac:chgData name="Thomas Abraham" userId="5e5ad488-376c-4ad2-9f89-0fae6e15d540" providerId="ADAL" clId="{5BC3D212-3CF0-4174-9705-6D807FE4E91A}" dt="2022-08-15T23:56:10.816" v="44" actId="1076"/>
          <ac:picMkLst>
            <pc:docMk/>
            <pc:sldMk cId="1714497069" sldId="256"/>
            <ac:picMk id="5" creationId="{189BA599-1972-0C3B-D1AA-67026513ED4C}"/>
          </ac:picMkLst>
        </pc:picChg>
      </pc:sldChg>
      <pc:sldChg chg="new del">
        <pc:chgData name="Thomas Abraham" userId="5e5ad488-376c-4ad2-9f89-0fae6e15d540" providerId="ADAL" clId="{5BC3D212-3CF0-4174-9705-6D807FE4E91A}" dt="2022-08-15T23:55:59.089" v="40" actId="47"/>
        <pc:sldMkLst>
          <pc:docMk/>
          <pc:sldMk cId="735070365" sldId="257"/>
        </pc:sldMkLst>
      </pc:sldChg>
      <pc:sldChg chg="delSp new del mod">
        <pc:chgData name="Thomas Abraham" userId="5e5ad488-376c-4ad2-9f89-0fae6e15d540" providerId="ADAL" clId="{5BC3D212-3CF0-4174-9705-6D807FE4E91A}" dt="2022-08-15T23:54:33.483" v="29" actId="47"/>
        <pc:sldMkLst>
          <pc:docMk/>
          <pc:sldMk cId="2362439689" sldId="257"/>
        </pc:sldMkLst>
        <pc:spChg chg="del">
          <ac:chgData name="Thomas Abraham" userId="5e5ad488-376c-4ad2-9f89-0fae6e15d540" providerId="ADAL" clId="{5BC3D212-3CF0-4174-9705-6D807FE4E91A}" dt="2022-08-15T23:52:09.586" v="7" actId="478"/>
          <ac:spMkLst>
            <pc:docMk/>
            <pc:sldMk cId="2362439689" sldId="257"/>
            <ac:spMk id="2" creationId="{5A5560E7-8346-C2E4-E6E6-ED5F94CFD3EC}"/>
          </ac:spMkLst>
        </pc:spChg>
        <pc:spChg chg="del">
          <ac:chgData name="Thomas Abraham" userId="5e5ad488-376c-4ad2-9f89-0fae6e15d540" providerId="ADAL" clId="{5BC3D212-3CF0-4174-9705-6D807FE4E91A}" dt="2022-08-15T23:52:11.041" v="8" actId="478"/>
          <ac:spMkLst>
            <pc:docMk/>
            <pc:sldMk cId="2362439689" sldId="257"/>
            <ac:spMk id="3" creationId="{EAC62813-7595-7487-1F0C-789843D5F25C}"/>
          </ac:spMkLst>
        </pc:spChg>
      </pc:sldChg>
      <pc:sldChg chg="new del">
        <pc:chgData name="Thomas Abraham" userId="5e5ad488-376c-4ad2-9f89-0fae6e15d540" providerId="ADAL" clId="{5BC3D212-3CF0-4174-9705-6D807FE4E91A}" dt="2022-08-15T23:54:36.814" v="31" actId="47"/>
        <pc:sldMkLst>
          <pc:docMk/>
          <pc:sldMk cId="2366423662" sldId="257"/>
        </pc:sldMkLst>
      </pc:sldChg>
      <pc:sldChg chg="new del">
        <pc:chgData name="Thomas Abraham" userId="5e5ad488-376c-4ad2-9f89-0fae6e15d540" providerId="ADAL" clId="{5BC3D212-3CF0-4174-9705-6D807FE4E91A}" dt="2022-08-15T23:57:04.120" v="52" actId="47"/>
        <pc:sldMkLst>
          <pc:docMk/>
          <pc:sldMk cId="3431812980" sldId="257"/>
        </pc:sldMkLst>
      </pc:sldChg>
      <pc:sldChg chg="new del">
        <pc:chgData name="Thomas Abraham" userId="5e5ad488-376c-4ad2-9f89-0fae6e15d540" providerId="ADAL" clId="{5BC3D212-3CF0-4174-9705-6D807FE4E91A}" dt="2022-08-15T23:55:15.783" v="34" actId="47"/>
        <pc:sldMkLst>
          <pc:docMk/>
          <pc:sldMk cId="3505106638" sldId="257"/>
        </pc:sldMkLst>
      </pc:sldChg>
      <pc:sldChg chg="addSp delSp modSp new mod modClrScheme chgLayout">
        <pc:chgData name="Thomas Abraham" userId="5e5ad488-376c-4ad2-9f89-0fae6e15d540" providerId="ADAL" clId="{5BC3D212-3CF0-4174-9705-6D807FE4E91A}" dt="2022-08-16T00:01:23.042" v="94" actId="1076"/>
        <pc:sldMkLst>
          <pc:docMk/>
          <pc:sldMk cId="1711012986" sldId="258"/>
        </pc:sldMkLst>
        <pc:spChg chg="del">
          <ac:chgData name="Thomas Abraham" userId="5e5ad488-376c-4ad2-9f89-0fae6e15d540" providerId="ADAL" clId="{5BC3D212-3CF0-4174-9705-6D807FE4E91A}" dt="2022-08-15T23:57:00.814" v="51" actId="700"/>
          <ac:spMkLst>
            <pc:docMk/>
            <pc:sldMk cId="1711012986" sldId="258"/>
            <ac:spMk id="2" creationId="{0EEB6EDB-CC5E-4E85-91F1-21D50B2D3FB9}"/>
          </ac:spMkLst>
        </pc:spChg>
        <pc:spChg chg="del">
          <ac:chgData name="Thomas Abraham" userId="5e5ad488-376c-4ad2-9f89-0fae6e15d540" providerId="ADAL" clId="{5BC3D212-3CF0-4174-9705-6D807FE4E91A}" dt="2022-08-15T23:57:00.814" v="51" actId="700"/>
          <ac:spMkLst>
            <pc:docMk/>
            <pc:sldMk cId="1711012986" sldId="258"/>
            <ac:spMk id="3" creationId="{A1F0BB9E-A9D8-5990-BDDD-CF53F092E53A}"/>
          </ac:spMkLst>
        </pc:spChg>
        <pc:spChg chg="add del mod">
          <ac:chgData name="Thomas Abraham" userId="5e5ad488-376c-4ad2-9f89-0fae6e15d540" providerId="ADAL" clId="{5BC3D212-3CF0-4174-9705-6D807FE4E91A}" dt="2022-08-15T23:58:19.953" v="65" actId="478"/>
          <ac:spMkLst>
            <pc:docMk/>
            <pc:sldMk cId="1711012986" sldId="258"/>
            <ac:spMk id="6" creationId="{1BEE2A2D-0B79-D628-1FA4-472467021B86}"/>
          </ac:spMkLst>
        </pc:spChg>
        <pc:spChg chg="add mod">
          <ac:chgData name="Thomas Abraham" userId="5e5ad488-376c-4ad2-9f89-0fae6e15d540" providerId="ADAL" clId="{5BC3D212-3CF0-4174-9705-6D807FE4E91A}" dt="2022-08-16T00:00:43.927" v="89" actId="1076"/>
          <ac:spMkLst>
            <pc:docMk/>
            <pc:sldMk cId="1711012986" sldId="258"/>
            <ac:spMk id="7" creationId="{AA3C3206-668C-6673-5498-0FDAFC4685A5}"/>
          </ac:spMkLst>
        </pc:spChg>
        <pc:spChg chg="add del mod">
          <ac:chgData name="Thomas Abraham" userId="5e5ad488-376c-4ad2-9f89-0fae6e15d540" providerId="ADAL" clId="{5BC3D212-3CF0-4174-9705-6D807FE4E91A}" dt="2022-08-16T00:00:32.508" v="88" actId="767"/>
          <ac:spMkLst>
            <pc:docMk/>
            <pc:sldMk cId="1711012986" sldId="258"/>
            <ac:spMk id="8" creationId="{27FA988E-32B1-1230-455B-267B84FB7519}"/>
          </ac:spMkLst>
        </pc:spChg>
        <pc:picChg chg="add mod">
          <ac:chgData name="Thomas Abraham" userId="5e5ad488-376c-4ad2-9f89-0fae6e15d540" providerId="ADAL" clId="{5BC3D212-3CF0-4174-9705-6D807FE4E91A}" dt="2022-08-16T00:01:23.042" v="94" actId="1076"/>
          <ac:picMkLst>
            <pc:docMk/>
            <pc:sldMk cId="1711012986" sldId="258"/>
            <ac:picMk id="5" creationId="{6752BC59-8BF0-E667-C41F-4B393E5B8028}"/>
          </ac:picMkLst>
        </pc:picChg>
      </pc:sldChg>
      <pc:sldChg chg="addSp modSp new mod">
        <pc:chgData name="Thomas Abraham" userId="5e5ad488-376c-4ad2-9f89-0fae6e15d540" providerId="ADAL" clId="{5BC3D212-3CF0-4174-9705-6D807FE4E91A}" dt="2022-08-16T00:10:55.493" v="269" actId="1076"/>
        <pc:sldMkLst>
          <pc:docMk/>
          <pc:sldMk cId="401631583" sldId="259"/>
        </pc:sldMkLst>
        <pc:spChg chg="add mod">
          <ac:chgData name="Thomas Abraham" userId="5e5ad488-376c-4ad2-9f89-0fae6e15d540" providerId="ADAL" clId="{5BC3D212-3CF0-4174-9705-6D807FE4E91A}" dt="2022-08-16T00:10:55.493" v="269" actId="1076"/>
          <ac:spMkLst>
            <pc:docMk/>
            <pc:sldMk cId="401631583" sldId="259"/>
            <ac:spMk id="2" creationId="{C25E05AC-ADEB-AD4B-7C0D-56949E4261BB}"/>
          </ac:spMkLst>
        </pc:spChg>
      </pc:sldChg>
      <pc:sldChg chg="new">
        <pc:chgData name="Thomas Abraham" userId="5e5ad488-376c-4ad2-9f89-0fae6e15d540" providerId="ADAL" clId="{5BC3D212-3CF0-4174-9705-6D807FE4E91A}" dt="2022-08-16T00:04:43.565" v="139" actId="680"/>
        <pc:sldMkLst>
          <pc:docMk/>
          <pc:sldMk cId="192090385" sldId="260"/>
        </pc:sldMkLst>
      </pc:sldChg>
      <pc:sldChg chg="addSp modSp new mod">
        <pc:chgData name="Thomas Abraham" userId="5e5ad488-376c-4ad2-9f89-0fae6e15d540" providerId="ADAL" clId="{5BC3D212-3CF0-4174-9705-6D807FE4E91A}" dt="2022-08-16T00:10:44.645" v="268" actId="1076"/>
        <pc:sldMkLst>
          <pc:docMk/>
          <pc:sldMk cId="503012352" sldId="261"/>
        </pc:sldMkLst>
        <pc:spChg chg="add mod">
          <ac:chgData name="Thomas Abraham" userId="5e5ad488-376c-4ad2-9f89-0fae6e15d540" providerId="ADAL" clId="{5BC3D212-3CF0-4174-9705-6D807FE4E91A}" dt="2022-08-16T00:10:44.645" v="268" actId="1076"/>
          <ac:spMkLst>
            <pc:docMk/>
            <pc:sldMk cId="503012352" sldId="261"/>
            <ac:spMk id="3" creationId="{DAB30AFA-F363-BDD6-9AD1-EA0698EC2CD2}"/>
          </ac:spMkLst>
        </pc:spChg>
      </pc:sldChg>
      <pc:sldMasterChg chg="setBg modSldLayout">
        <pc:chgData name="Thomas Abraham" userId="5e5ad488-376c-4ad2-9f89-0fae6e15d540" providerId="ADAL" clId="{5BC3D212-3CF0-4174-9705-6D807FE4E91A}" dt="2022-08-15T23:56:25.200" v="47"/>
        <pc:sldMasterMkLst>
          <pc:docMk/>
          <pc:sldMasterMk cId="4275767670" sldId="2147483648"/>
        </pc:sldMasterMkLst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2184176206" sldId="2147483649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147852914" sldId="2147483650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121611982" sldId="2147483651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880509793" sldId="2147483652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3846413610" sldId="2147483653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2581707339" sldId="2147483654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3677214121" sldId="2147483655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3192803863" sldId="2147483656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1039918334" sldId="2147483657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959728159" sldId="2147483658"/>
          </pc:sldLayoutMkLst>
        </pc:sldLayoutChg>
        <pc:sldLayoutChg chg="setBg">
          <pc:chgData name="Thomas Abraham" userId="5e5ad488-376c-4ad2-9f89-0fae6e15d540" providerId="ADAL" clId="{5BC3D212-3CF0-4174-9705-6D807FE4E91A}" dt="2022-08-15T23:56:25.200" v="47"/>
          <pc:sldLayoutMkLst>
            <pc:docMk/>
            <pc:sldMasterMk cId="4275767670" sldId="2147483648"/>
            <pc:sldLayoutMk cId="152155170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8F84-0999-38A7-7DC7-D82D18BE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AFC4-CDB4-C0A6-2841-94C641E26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F7FC-C0D3-C266-8191-E1504F93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F892-7F06-62E7-F2A2-194E3365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2DC3-9576-E941-9210-616A7956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AB47-FC5A-AC3B-A697-A72DA132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0905-684C-4935-2E6B-2710A275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9E72-780E-6B8C-A20C-8D37695E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2FE7-10F2-681D-46E5-4B35785C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EF0C-785D-8934-CD8D-139ECAD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2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22E6-3587-40B9-A759-BC2C752E7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6C7BE-8BA0-AD02-EDE0-668828B6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3F0E-1F25-B832-FE53-C701C2E9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3B69-BC7A-A9E4-2B1D-C0A7C3A9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EE5C-B833-8201-20F3-780FD065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5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BCF-8BF7-0BE7-932B-3EDE0AAA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F53C-E721-BCB0-0B8F-BCB8743E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749A-1BEF-1802-6CFB-1D53A17E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D21F-7B1F-D5B2-868A-B88D3D92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2B79-6F05-DECA-46A9-7F114256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5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3AAF-0E00-4637-0DC1-6169905B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D78F-252E-DE77-DB83-6A3390C0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5849-D68C-EFA9-1480-0E99DD45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6C60-E281-2E29-6B56-3C8B11B2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1222-A331-65D4-BD1C-6ECBE37C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626F-2F03-4959-F8A4-A97C9A08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C4BE-3CC4-83BF-3CDB-9FBC190E1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33C0-764A-CEB5-ED82-830EC30F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B0E83-7A92-F41A-443B-A7B41438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B73-FE8C-F7C5-944D-D5F6FD27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8A982-1EF0-99EA-4D6E-A9D8C30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0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7CF8-52FB-0CC7-EE87-EA93F88C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821A-316F-AF01-BC8E-02EEBA81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770B8-014F-1CD0-D6A5-2CD476A4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C04A4-154E-5576-AA71-BA9B28484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3F9FD-8F5A-7FB2-54D9-C9A9A18E3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1FA29-3592-5212-C997-176F45A4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8A25-D35E-BBB5-F67F-14A3E78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CBD9D-AEB1-079F-688C-E0D6C291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4199-8299-33D4-9AF9-B42975B5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B5ED0-D0BF-AC4C-4131-11969943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3C7C0-2098-C154-3035-04B74435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C651A-AA85-6CBE-1D62-401A4D6E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0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2EFF-3F3F-8C97-9204-01F7C31A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6A9A8-B7DF-DE19-6B64-CE9EBBCA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6736D-5030-04A3-DCD6-136A7049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21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5052-AB9F-9DF3-3BF4-4507C412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68E7-A644-7611-58B3-C3CF1F01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D6F5C-6ABF-4430-41B4-6C3736A27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8D3B-3106-AE6E-E639-C49ED011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180A-E208-F0AD-386C-0AB5E53E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0FBEE-1698-E120-3848-7C4FD5BA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0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DA1C-FA58-30F7-7D5C-0A975B1C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7F43-4BA9-6C94-60AF-4247CF090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40817-7794-9E18-437A-FD40F861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C965F-4C91-A159-6B4B-C6496292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7FD63-3807-7539-2CFF-8830894F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AF9BC-9414-1984-70E0-99F2F240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71D54-F3DE-5449-86D9-43FBB2CE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F4862-7360-71D4-AB89-0BD6D508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2793-E49E-BA46-FE43-1624F3C4E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2903-868D-4CAD-8E2C-DFF2C89B9A64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DFC5-8640-7410-688D-C5AAEC5C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EA90-3B30-1DA1-4137-F9AE0ED6B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8835-D582-4CC3-A9A4-AA040F60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76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-abraham13/MScDissertat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sketball outline">
            <a:extLst>
              <a:ext uri="{FF2B5EF4-FFF2-40B4-BE49-F238E27FC236}">
                <a16:creationId xmlns:a16="http://schemas.microsoft.com/office/drawing/2014/main" id="{6752BC59-8BF0-E667-C41F-4B393E5B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6422" y="6472589"/>
            <a:ext cx="296920" cy="296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C3206-668C-6673-5498-0FDAFC4685A5}"/>
              </a:ext>
            </a:extLst>
          </p:cNvPr>
          <p:cNvSpPr txBox="1"/>
          <p:nvPr/>
        </p:nvSpPr>
        <p:spPr>
          <a:xfrm>
            <a:off x="920175" y="1463054"/>
            <a:ext cx="10351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Predicting the final seeds of National Basketball Association teams, a Machine Learning approach 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1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E05AC-ADEB-AD4B-7C0D-56949E4261BB}"/>
              </a:ext>
            </a:extLst>
          </p:cNvPr>
          <p:cNvSpPr txBox="1"/>
          <p:nvPr/>
        </p:nvSpPr>
        <p:spPr>
          <a:xfrm>
            <a:off x="3789920" y="2773287"/>
            <a:ext cx="46121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163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30AFA-F363-BDD6-9AD1-EA0698EC2CD2}"/>
              </a:ext>
            </a:extLst>
          </p:cNvPr>
          <p:cNvSpPr txBox="1"/>
          <p:nvPr/>
        </p:nvSpPr>
        <p:spPr>
          <a:xfrm>
            <a:off x="1047135" y="2644170"/>
            <a:ext cx="100977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All related code and documentation is available at: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https://github.com/thomas-abraham13/MScDissertation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1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Thomas Abraham</dc:creator>
  <cp:lastModifiedBy>Thomas Abraham</cp:lastModifiedBy>
  <cp:revision>1</cp:revision>
  <dcterms:created xsi:type="dcterms:W3CDTF">2022-08-15T23:49:21Z</dcterms:created>
  <dcterms:modified xsi:type="dcterms:W3CDTF">2022-08-16T00:10:57Z</dcterms:modified>
</cp:coreProperties>
</file>