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741"/>
  </p:normalViewPr>
  <p:slideViewPr>
    <p:cSldViewPr snapToGrid="0">
      <p:cViewPr varScale="1">
        <p:scale>
          <a:sx n="90" d="100"/>
          <a:sy n="90" d="100"/>
        </p:scale>
        <p:origin x="232" y="6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5/11/23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5/11/23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5/11/23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5/11/23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5/11/23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5/11/23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5/11/23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5/11/23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5/11/23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5/11/23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E300B-D4A6-8614-56CE-33C05D4A5B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T" dirty="0"/>
              <a:t>WasteService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F99615-5A31-DA27-97E8-1BF754BF95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T" dirty="0"/>
              <a:t>Thomas Ambrogini</a:t>
            </a:r>
          </a:p>
        </p:txBody>
      </p:sp>
    </p:spTree>
    <p:extLst>
      <p:ext uri="{BB962C8B-B14F-4D97-AF65-F5344CB8AC3E}">
        <p14:creationId xmlns:p14="http://schemas.microsoft.com/office/powerpoint/2010/main" val="3239285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3BB5D57-6178-4F62-B472-0312F6D95A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B4C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800B320-C486-4967-AFB8-58E3EBDA9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0624" y="0"/>
            <a:ext cx="12584114" cy="6853238"/>
            <a:chOff x="-417513" y="0"/>
            <a:chExt cx="12584114" cy="6853238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B6E6BEB2-753A-4253-9BE2-9E569A8A5E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196A6026-E2E2-4401-BB72-F8314907AB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C852B828-3E4B-4404-AEE7-815B0B6EE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B2BAC571-023A-4027-9689-5A7375FE5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6BB424FB-2158-48AB-9A28-A11889AA5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BE5FA512-D3FE-4F91-AE23-51DAAAA74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83CF3A0A-06AA-4987-8182-4F86E662EC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969C6F15-1F6D-46D5-8C47-3FBC312536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01E2B94D-4E93-4C11-A1FC-B3A6E8CC5F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F47C1110-8C08-4C26-BD0D-3083BFAC1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3085CEBC-D1F5-4F82-93C8-8ED38B7CBE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6">
              <a:extLst>
                <a:ext uri="{FF2B5EF4-FFF2-40B4-BE49-F238E27FC236}">
                  <a16:creationId xmlns:a16="http://schemas.microsoft.com/office/drawing/2014/main" id="{3ED8F25D-E867-46B6-A62D-3B21147680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BB81545-0C01-4B56-BADD-6B7D5B72AF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A1574FCC-646A-4771-AB54-A44212F198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A56CC2BC-E51D-4A79-AA80-770FAA7844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C95E0495-B7F8-44C5-AD1F-5F3C8633E3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1">
              <a:extLst>
                <a:ext uri="{FF2B5EF4-FFF2-40B4-BE49-F238E27FC236}">
                  <a16:creationId xmlns:a16="http://schemas.microsoft.com/office/drawing/2014/main" id="{28C1E7AA-A198-498A-9426-7632D7AA3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96410611-0DF8-42D3-91B1-B87AE692EB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EACF821F-24B2-49B5-8688-744B0EADF0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418BD791-FEEE-4A18-A5EF-F3815F184C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5D16C8F-EA4F-447C-934A-06E7BFAE92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pic>
        <p:nvPicPr>
          <p:cNvPr id="5" name="Content Placeholder 4" descr="A picture containing text, diagram, screenshot, design&#10;&#10;Description automatically generated">
            <a:extLst>
              <a:ext uri="{FF2B5EF4-FFF2-40B4-BE49-F238E27FC236}">
                <a16:creationId xmlns:a16="http://schemas.microsoft.com/office/drawing/2014/main" id="{D7343639-080C-E33B-1124-0D178B1C58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18729" y="643467"/>
            <a:ext cx="7354542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2406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3BB5D57-6178-4F62-B472-0312F6D95A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050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800B320-C486-4967-AFB8-58E3EBDA9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0624" y="0"/>
            <a:ext cx="12584114" cy="6853238"/>
            <a:chOff x="-417513" y="0"/>
            <a:chExt cx="12584114" cy="6853238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B6E6BEB2-753A-4253-9BE2-9E569A8A5E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196A6026-E2E2-4401-BB72-F8314907AB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C852B828-3E4B-4404-AEE7-815B0B6EE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B2BAC571-023A-4027-9689-5A7375FE5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6BB424FB-2158-48AB-9A28-A11889AA5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BE5FA512-D3FE-4F91-AE23-51DAAAA74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83CF3A0A-06AA-4987-8182-4F86E662EC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969C6F15-1F6D-46D5-8C47-3FBC312536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01E2B94D-4E93-4C11-A1FC-B3A6E8CC5F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F47C1110-8C08-4C26-BD0D-3083BFAC1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3085CEBC-D1F5-4F82-93C8-8ED38B7CBE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6">
              <a:extLst>
                <a:ext uri="{FF2B5EF4-FFF2-40B4-BE49-F238E27FC236}">
                  <a16:creationId xmlns:a16="http://schemas.microsoft.com/office/drawing/2014/main" id="{3ED8F25D-E867-46B6-A62D-3B21147680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BB81545-0C01-4B56-BADD-6B7D5B72AF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A1574FCC-646A-4771-AB54-A44212F198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A56CC2BC-E51D-4A79-AA80-770FAA7844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C95E0495-B7F8-44C5-AD1F-5F3C8633E3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1">
              <a:extLst>
                <a:ext uri="{FF2B5EF4-FFF2-40B4-BE49-F238E27FC236}">
                  <a16:creationId xmlns:a16="http://schemas.microsoft.com/office/drawing/2014/main" id="{28C1E7AA-A198-498A-9426-7632D7AA3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96410611-0DF8-42D3-91B1-B87AE692EB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EACF821F-24B2-49B5-8688-744B0EADF0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418BD791-FEEE-4A18-A5EF-F3815F184C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5D16C8F-EA4F-447C-934A-06E7BFAE92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pic>
        <p:nvPicPr>
          <p:cNvPr id="5" name="Content Placeholder 4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CCB0366E-4BAB-7E11-95CF-CB00E7E05A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19005" y="643467"/>
            <a:ext cx="7553990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9349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9A517D76-CE12-47A5-BD95-9A8F05070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A2F2F994-D93C-4552-B9AD-DA9E8C94BF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502B8064-B713-4DB8-AC36-3E576B348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1D700A84-AE55-4EDE-A656-62806F504E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E04FC3D0-B839-4900-B5C8-86C794457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731A8D63-72B9-496F-BB43-DDD90FC7E2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5B167ED7-B36F-4DDE-B273-7A309BD0F7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1178D32B-E32A-4691-84EB-5FE693D3B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AB800FF0-63F8-4B30-96F4-E9601D0267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A4616F81-02F6-4A18-949C-FB6CBA200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D31D2123-B363-42F3-8A04-43048C7BAC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C60973D3-0B9D-465C-8FD3-266BBA49ED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6">
              <a:extLst>
                <a:ext uri="{FF2B5EF4-FFF2-40B4-BE49-F238E27FC236}">
                  <a16:creationId xmlns:a16="http://schemas.microsoft.com/office/drawing/2014/main" id="{C6655AC3-A1D6-4A0B-861F-F94CB5F0D1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E8850C4A-AFA5-499E-8E1C-176A59C88B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8C06F8D4-97B5-4836-AD19-2151421B03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89A2942D-1C1B-4AFF-9818-DA7B73EA48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2B61C5D3-5852-403F-B4BA-A64B933120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1">
              <a:extLst>
                <a:ext uri="{FF2B5EF4-FFF2-40B4-BE49-F238E27FC236}">
                  <a16:creationId xmlns:a16="http://schemas.microsoft.com/office/drawing/2014/main" id="{EF62A1A7-26C1-4804-93CB-A07F356CA3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490A1082-3E3A-4C61-9613-910BB024AD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5F452D69-A1DB-4A06-B933-896AED861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445D6626-A6F2-4475-922C-BE42D3365F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0ECFEB13-5D98-43DB-8DFF-78327AE138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29DA4AFD-8D10-4660-A842-40F4D14347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F2DBAFF0-48F5-43BB-87C6-CE56A16B63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3061" cy="686920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41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2E06FCA-F863-06ED-4216-8B6CCA190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8425" y="5199797"/>
            <a:ext cx="9435152" cy="789673"/>
          </a:xfrm>
        </p:spPr>
        <p:txBody>
          <a:bodyPr vert="horz" lIns="228600" tIns="228600" rIns="228600" bIns="0" rtlCol="0" anchor="ctr"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>
                <a:solidFill>
                  <a:schemeClr val="bg1"/>
                </a:solidFill>
              </a:rPr>
              <a:t>Final Architecture</a:t>
            </a:r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A7795DFA-888F-47E2-B44E-DE1D3B3E46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058957"/>
          </a:xfrm>
          <a:custGeom>
            <a:avLst/>
            <a:gdLst>
              <a:gd name="connsiteX0" fmla="*/ 0 w 12192000"/>
              <a:gd name="connsiteY0" fmla="*/ 0 h 5058957"/>
              <a:gd name="connsiteX1" fmla="*/ 12192000 w 12192000"/>
              <a:gd name="connsiteY1" fmla="*/ 0 h 5058957"/>
              <a:gd name="connsiteX2" fmla="*/ 12192000 w 12192000"/>
              <a:gd name="connsiteY2" fmla="*/ 259692 h 5058957"/>
              <a:gd name="connsiteX3" fmla="*/ 12192000 w 12192000"/>
              <a:gd name="connsiteY3" fmla="*/ 3542069 h 5058957"/>
              <a:gd name="connsiteX4" fmla="*/ 12192000 w 12192000"/>
              <a:gd name="connsiteY4" fmla="*/ 3734194 h 5058957"/>
              <a:gd name="connsiteX5" fmla="*/ 12192000 w 12192000"/>
              <a:gd name="connsiteY5" fmla="*/ 4710012 h 5058957"/>
              <a:gd name="connsiteX6" fmla="*/ 12113803 w 12192000"/>
              <a:gd name="connsiteY6" fmla="*/ 4718295 h 5058957"/>
              <a:gd name="connsiteX7" fmla="*/ 6753597 w 12192000"/>
              <a:gd name="connsiteY7" fmla="*/ 5041852 h 5058957"/>
              <a:gd name="connsiteX8" fmla="*/ 400746 w 12192000"/>
              <a:gd name="connsiteY8" fmla="*/ 4870509 h 5058957"/>
              <a:gd name="connsiteX9" fmla="*/ 0 w 12192000"/>
              <a:gd name="connsiteY9" fmla="*/ 4833533 h 5058957"/>
              <a:gd name="connsiteX10" fmla="*/ 0 w 12192000"/>
              <a:gd name="connsiteY10" fmla="*/ 3734194 h 5058957"/>
              <a:gd name="connsiteX11" fmla="*/ 0 w 12192000"/>
              <a:gd name="connsiteY11" fmla="*/ 3542069 h 5058957"/>
              <a:gd name="connsiteX12" fmla="*/ 0 w 12192000"/>
              <a:gd name="connsiteY12" fmla="*/ 259692 h 5058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2000" h="5058957">
                <a:moveTo>
                  <a:pt x="0" y="0"/>
                </a:moveTo>
                <a:lnTo>
                  <a:pt x="12192000" y="0"/>
                </a:lnTo>
                <a:lnTo>
                  <a:pt x="12192000" y="259692"/>
                </a:lnTo>
                <a:lnTo>
                  <a:pt x="12192000" y="3542069"/>
                </a:lnTo>
                <a:lnTo>
                  <a:pt x="12192000" y="3734194"/>
                </a:lnTo>
                <a:lnTo>
                  <a:pt x="12192000" y="4710012"/>
                </a:lnTo>
                <a:lnTo>
                  <a:pt x="12113803" y="4718295"/>
                </a:lnTo>
                <a:cubicBezTo>
                  <a:pt x="10139508" y="4916244"/>
                  <a:pt x="8237152" y="5009247"/>
                  <a:pt x="6753597" y="5041852"/>
                </a:cubicBezTo>
                <a:cubicBezTo>
                  <a:pt x="4940362" y="5081701"/>
                  <a:pt x="2657278" y="5062371"/>
                  <a:pt x="400746" y="4870509"/>
                </a:cubicBezTo>
                <a:lnTo>
                  <a:pt x="0" y="4833533"/>
                </a:lnTo>
                <a:lnTo>
                  <a:pt x="0" y="3734194"/>
                </a:lnTo>
                <a:lnTo>
                  <a:pt x="0" y="3542069"/>
                </a:lnTo>
                <a:lnTo>
                  <a:pt x="0" y="259692"/>
                </a:lnTo>
                <a:close/>
              </a:path>
            </a:pathLst>
          </a:custGeom>
          <a:solidFill>
            <a:schemeClr val="bg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4C0A45EE-7323-CE60-0805-9DE8603546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1382" y="612574"/>
            <a:ext cx="5240065" cy="3864547"/>
          </a:xfrm>
          <a:prstGeom prst="rect">
            <a:avLst/>
          </a:prstGeom>
        </p:spPr>
      </p:pic>
      <p:pic>
        <p:nvPicPr>
          <p:cNvPr id="7" name="Picture 6" descr="A picture containing diagram, drawing, sketch&#10;&#10;Description automatically generated">
            <a:extLst>
              <a:ext uri="{FF2B5EF4-FFF2-40B4-BE49-F238E27FC236}">
                <a16:creationId xmlns:a16="http://schemas.microsoft.com/office/drawing/2014/main" id="{516445B2-BAA1-412B-4C48-46E27B3EF7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6867" y="982267"/>
            <a:ext cx="5300660" cy="3153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114558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Atlas</Template>
  <TotalTime>15</TotalTime>
  <Words>5</Words>
  <Application>Microsoft Macintosh PowerPoint</Application>
  <PresentationFormat>Widescreen</PresentationFormat>
  <Paragraphs>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Calibri Light</vt:lpstr>
      <vt:lpstr>Rockwell</vt:lpstr>
      <vt:lpstr>Wingdings</vt:lpstr>
      <vt:lpstr>Atlas</vt:lpstr>
      <vt:lpstr>WasteService</vt:lpstr>
      <vt:lpstr>PowerPoint Presentation</vt:lpstr>
      <vt:lpstr>PowerPoint Presentation</vt:lpstr>
      <vt:lpstr>Final Architecture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WasteService</dc:title>
  <dc:creator>Thomas Ambrogini - thomas.ambrogini@studio.unibo.it</dc:creator>
  <cp:lastModifiedBy>Thomas Ambrogini - thomas.ambrogini@studio.unibo.it</cp:lastModifiedBy>
  <cp:revision>2</cp:revision>
  <dcterms:created xsi:type="dcterms:W3CDTF">2023-05-11T07:33:57Z</dcterms:created>
  <dcterms:modified xsi:type="dcterms:W3CDTF">2023-05-11T07:49:45Z</dcterms:modified>
</cp:coreProperties>
</file>