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991D-B7A6-694D-AFA0-75336774FE0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4185-681E-4E4D-BED9-E9C8A2C7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3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991D-B7A6-694D-AFA0-75336774FE0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4185-681E-4E4D-BED9-E9C8A2C7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4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991D-B7A6-694D-AFA0-75336774FE0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4185-681E-4E4D-BED9-E9C8A2C7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991D-B7A6-694D-AFA0-75336774FE0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4185-681E-4E4D-BED9-E9C8A2C7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0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991D-B7A6-694D-AFA0-75336774FE0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4185-681E-4E4D-BED9-E9C8A2C7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3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991D-B7A6-694D-AFA0-75336774FE0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4185-681E-4E4D-BED9-E9C8A2C7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991D-B7A6-694D-AFA0-75336774FE0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4185-681E-4E4D-BED9-E9C8A2C7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4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991D-B7A6-694D-AFA0-75336774FE0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4185-681E-4E4D-BED9-E9C8A2C7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7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991D-B7A6-694D-AFA0-75336774FE0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4185-681E-4E4D-BED9-E9C8A2C7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9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991D-B7A6-694D-AFA0-75336774FE0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4185-681E-4E4D-BED9-E9C8A2C7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9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991D-B7A6-694D-AFA0-75336774FE0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4185-681E-4E4D-BED9-E9C8A2C7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3991D-B7A6-694D-AFA0-75336774FE0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74185-681E-4E4D-BED9-E9C8A2C7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612" y="860291"/>
            <a:ext cx="7772400" cy="1470025"/>
          </a:xfrm>
        </p:spPr>
        <p:txBody>
          <a:bodyPr/>
          <a:lstStyle/>
          <a:p>
            <a:r>
              <a:rPr lang="en-US" dirty="0" err="1"/>
              <a:t>y</a:t>
            </a:r>
            <a:r>
              <a:rPr lang="en-US" dirty="0" err="1" smtClean="0"/>
              <a:t>ac</a:t>
            </a:r>
            <a:r>
              <a:rPr lang="en-US" dirty="0" smtClean="0"/>
              <a:t> stacks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Portable Services</a:t>
            </a:r>
          </a:p>
          <a:p>
            <a:endParaRPr lang="en-US" dirty="0"/>
          </a:p>
          <a:p>
            <a:r>
              <a:rPr lang="en-US" dirty="0" smtClean="0"/>
              <a:t>Tom Jackson</a:t>
            </a:r>
          </a:p>
          <a:p>
            <a:r>
              <a:rPr lang="en-US" dirty="0" smtClean="0"/>
              <a:t>Nordstrom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192" y="4762500"/>
            <a:ext cx="1563286" cy="156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57" y="715364"/>
            <a:ext cx="4173499" cy="411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00" y="1932098"/>
            <a:ext cx="4279029" cy="4797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450" y="481776"/>
            <a:ext cx="813908" cy="8139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450" y="1722712"/>
            <a:ext cx="1089565" cy="105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71" y="2935731"/>
            <a:ext cx="6053635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Challenge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395" y="1681705"/>
            <a:ext cx="1756358" cy="1756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939" y="2367718"/>
            <a:ext cx="1524203" cy="1524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096" y="2367718"/>
            <a:ext cx="1499038" cy="1499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114" y="5402373"/>
            <a:ext cx="1668741" cy="1034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096" y="5038694"/>
            <a:ext cx="1293704" cy="12833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602" y="4868475"/>
            <a:ext cx="1792728" cy="184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4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Dream Scenario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48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8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0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8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0"/>
            <a:ext cx="7379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37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6508"/>
          </a:xfrm>
        </p:spPr>
        <p:txBody>
          <a:bodyPr/>
          <a:lstStyle/>
          <a:p>
            <a:r>
              <a:rPr lang="en-US" b="1" i="1" dirty="0" err="1" smtClean="0"/>
              <a:t>Servicefile</a:t>
            </a:r>
            <a:r>
              <a:rPr lang="en-US" b="1" i="1" dirty="0" smtClean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nginx</a:t>
            </a:r>
            <a:r>
              <a:rPr lang="en-US" dirty="0" smtClean="0"/>
              <a:t> Demo Service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2" y="2068565"/>
            <a:ext cx="2946400" cy="30353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52493"/>
              </p:ext>
            </p:extLst>
          </p:nvPr>
        </p:nvGraphicFramePr>
        <p:xfrm>
          <a:off x="3594197" y="1309404"/>
          <a:ext cx="5092603" cy="5399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256"/>
                <a:gridCol w="3190850"/>
                <a:gridCol w="648497"/>
              </a:tblGrid>
              <a:tr h="40097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Purpose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626473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service-name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unique name + version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</a:tr>
              <a:tr h="626473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service-description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</a:t>
                      </a:r>
                      <a:r>
                        <a:rPr lang="en-US" sz="2000" baseline="0" dirty="0" smtClean="0"/>
                        <a:t> browsing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</a:t>
                      </a:r>
                      <a:endParaRPr lang="en-US" sz="2000" b="0" dirty="0"/>
                    </a:p>
                  </a:txBody>
                  <a:tcPr/>
                </a:tc>
              </a:tr>
              <a:tr h="626473">
                <a:tc>
                  <a:txBody>
                    <a:bodyPr/>
                    <a:lstStyle/>
                    <a:p>
                      <a:r>
                        <a:rPr lang="en-US" dirty="0" smtClean="0"/>
                        <a:t>stock-resources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e.g. </a:t>
                      </a:r>
                      <a:r>
                        <a:rPr lang="en-US" sz="2000" dirty="0" err="1" smtClean="0"/>
                        <a:t>asg</a:t>
                      </a:r>
                      <a:r>
                        <a:rPr lang="en-US" sz="2000" dirty="0" smtClean="0"/>
                        <a:t>, e-</a:t>
                      </a:r>
                      <a:r>
                        <a:rPr lang="en-US" sz="2000" dirty="0" err="1" smtClean="0"/>
                        <a:t>elb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</a:tr>
              <a:tr h="626473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service-</a:t>
                      </a:r>
                      <a:r>
                        <a:rPr lang="en-US" dirty="0" err="1" smtClean="0"/>
                        <a:t>params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name/value pairs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16</a:t>
                      </a:r>
                      <a:endParaRPr lang="en-US" sz="2000" b="0" dirty="0"/>
                    </a:p>
                  </a:txBody>
                  <a:tcPr/>
                </a:tc>
              </a:tr>
              <a:tr h="626473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service-inputs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scripted</a:t>
                      </a:r>
                      <a:r>
                        <a:rPr lang="en-US" sz="2000" baseline="0" dirty="0" smtClean="0"/>
                        <a:t> name/value pairs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</a:t>
                      </a:r>
                      <a:endParaRPr lang="en-US" sz="2000" b="0" dirty="0"/>
                    </a:p>
                  </a:txBody>
                  <a:tcPr/>
                </a:tc>
              </a:tr>
              <a:tr h="626473">
                <a:tc>
                  <a:txBody>
                    <a:bodyPr/>
                    <a:lstStyle/>
                    <a:p>
                      <a:r>
                        <a:rPr lang="en-US" dirty="0" smtClean="0"/>
                        <a:t>stack-template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 sending to printer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rem</a:t>
                      </a:r>
                      <a:endParaRPr lang="en-US" sz="2000" b="0" dirty="0"/>
                    </a:p>
                  </a:txBody>
                  <a:tcPr/>
                </a:tc>
              </a:tr>
              <a:tr h="626473">
                <a:tc>
                  <a:txBody>
                    <a:bodyPr/>
                    <a:lstStyle/>
                    <a:p>
                      <a:r>
                        <a:rPr lang="en-US" dirty="0" smtClean="0"/>
                        <a:t>deploy-at-boot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files to deploy before booting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25</a:t>
                      </a:r>
                      <a:endParaRPr lang="en-US" sz="2000" b="0" dirty="0"/>
                    </a:p>
                  </a:txBody>
                  <a:tcPr/>
                </a:tc>
              </a:tr>
              <a:tr h="400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185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436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43"/>
            <a:ext cx="8229600" cy="76190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y</a:t>
            </a:r>
            <a:r>
              <a:rPr lang="en-US" dirty="0" err="1" smtClean="0"/>
              <a:t>ac</a:t>
            </a:r>
            <a:r>
              <a:rPr lang="en-US" dirty="0" smtClean="0"/>
              <a:t> workflows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" y="1262882"/>
            <a:ext cx="9144000" cy="49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9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965175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yac</a:t>
            </a:r>
            <a:r>
              <a:rPr lang="en-US" sz="4000" dirty="0" smtClean="0"/>
              <a:t> package on </a:t>
            </a:r>
            <a:r>
              <a:rPr lang="en-US" sz="4000" dirty="0" err="1" smtClean="0"/>
              <a:t>PyPi</a:t>
            </a:r>
            <a:endParaRPr lang="en-US" sz="4000" dirty="0" smtClean="0"/>
          </a:p>
          <a:p>
            <a:r>
              <a:rPr lang="en-US" sz="4000" dirty="0" err="1" smtClean="0"/>
              <a:t>yac</a:t>
            </a:r>
            <a:r>
              <a:rPr lang="en-US" sz="4000" dirty="0" smtClean="0"/>
              <a:t>-stacks on </a:t>
            </a:r>
            <a:r>
              <a:rPr lang="en-US" sz="4000" dirty="0" err="1" smtClean="0"/>
              <a:t>atlassian.net</a:t>
            </a:r>
            <a:endParaRPr lang="en-US" sz="4000" dirty="0" smtClean="0"/>
          </a:p>
          <a:p>
            <a:r>
              <a:rPr lang="en-US" sz="4000" dirty="0" err="1" smtClean="0"/>
              <a:t>yac</a:t>
            </a:r>
            <a:r>
              <a:rPr lang="en-US" sz="4000" dirty="0" smtClean="0"/>
              <a:t> registry on </a:t>
            </a:r>
            <a:r>
              <a:rPr lang="en-US" sz="4000" dirty="0" err="1" smtClean="0"/>
              <a:t>atlassian.net</a:t>
            </a:r>
            <a:endParaRPr lang="en-US" sz="4000" dirty="0" smtClean="0"/>
          </a:p>
          <a:p>
            <a:r>
              <a:rPr lang="en-US" sz="4000" dirty="0" err="1"/>
              <a:t>y</a:t>
            </a:r>
            <a:r>
              <a:rPr lang="en-US" sz="4000" dirty="0" err="1" smtClean="0"/>
              <a:t>ac</a:t>
            </a:r>
            <a:r>
              <a:rPr lang="en-US" sz="4000" dirty="0" smtClean="0"/>
              <a:t> on </a:t>
            </a:r>
            <a:r>
              <a:rPr lang="en-US" sz="4000" dirty="0" err="1" smtClean="0"/>
              <a:t>bitbucket</a:t>
            </a:r>
            <a:endParaRPr lang="en-US" sz="4000" dirty="0" smtClean="0"/>
          </a:p>
          <a:p>
            <a:r>
              <a:rPr lang="en-US" sz="4000" dirty="0" smtClean="0"/>
              <a:t>@</a:t>
            </a:r>
            <a:r>
              <a:rPr lang="en-US" sz="4000" dirty="0" err="1" smtClean="0"/>
              <a:t>ridgelinetom</a:t>
            </a: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5299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105</Words>
  <Application>Microsoft Macintosh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yac stacks</vt:lpstr>
      <vt:lpstr>PowerPoint Presentation</vt:lpstr>
      <vt:lpstr>My Challenge</vt:lpstr>
      <vt:lpstr>My Dream Scenario</vt:lpstr>
      <vt:lpstr>PowerPoint Presentation</vt:lpstr>
      <vt:lpstr>PowerPoint Presentation</vt:lpstr>
      <vt:lpstr>Servicefile for nginx Demo Service</vt:lpstr>
      <vt:lpstr>yac workflows</vt:lpstr>
      <vt:lpstr>Learn More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yac stacks</dc:title>
  <dc:creator>Jackson, Thomas</dc:creator>
  <cp:lastModifiedBy>Jackson, Thomas</cp:lastModifiedBy>
  <cp:revision>15</cp:revision>
  <dcterms:created xsi:type="dcterms:W3CDTF">2016-02-13T20:34:50Z</dcterms:created>
  <dcterms:modified xsi:type="dcterms:W3CDTF">2016-02-14T20:04:50Z</dcterms:modified>
</cp:coreProperties>
</file>