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9" r:id="rId4"/>
    <p:sldId id="260" r:id="rId5"/>
    <p:sldId id="261" r:id="rId6"/>
    <p:sldId id="258" r:id="rId7"/>
    <p:sldId id="257"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50"/>
  </p:normalViewPr>
  <p:slideViewPr>
    <p:cSldViewPr snapToGrid="0" snapToObjects="1">
      <p:cViewPr varScale="1">
        <p:scale>
          <a:sx n="93" d="100"/>
          <a:sy n="93" d="100"/>
        </p:scale>
        <p:origin x="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A6C320-BB60-C04F-B059-BA28464C5B0E}"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93257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6C320-BB60-C04F-B059-BA28464C5B0E}"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92814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6C320-BB60-C04F-B059-BA28464C5B0E}"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210063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6C320-BB60-C04F-B059-BA28464C5B0E}"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101004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6C320-BB60-C04F-B059-BA28464C5B0E}"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143520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A6C320-BB60-C04F-B059-BA28464C5B0E}"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96054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A6C320-BB60-C04F-B059-BA28464C5B0E}"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13120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A6C320-BB60-C04F-B059-BA28464C5B0E}" type="datetimeFigureOut">
              <a:rPr lang="en-US" smtClean="0"/>
              <a:t>2/25/20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179907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6C320-BB60-C04F-B059-BA28464C5B0E}" type="datetimeFigureOut">
              <a:rPr lang="en-US" smtClean="0"/>
              <a:t>2/25/20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53728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C320-BB60-C04F-B059-BA28464C5B0E}"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4291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C320-BB60-C04F-B059-BA28464C5B0E}"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D4CB1-AE37-2A46-9632-46CBA273C7AA}" type="slidenum">
              <a:rPr lang="en-US" smtClean="0"/>
              <a:t>‹#›</a:t>
            </a:fld>
            <a:endParaRPr lang="en-US"/>
          </a:p>
        </p:txBody>
      </p:sp>
    </p:spTree>
    <p:extLst>
      <p:ext uri="{BB962C8B-B14F-4D97-AF65-F5344CB8AC3E}">
        <p14:creationId xmlns:p14="http://schemas.microsoft.com/office/powerpoint/2010/main" val="18798540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6C320-BB60-C04F-B059-BA28464C5B0E}" type="datetimeFigureOut">
              <a:rPr lang="en-US" smtClean="0"/>
              <a:t>2/25/20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D4CB1-AE37-2A46-9632-46CBA273C7AA}" type="slidenum">
              <a:rPr lang="en-US" smtClean="0"/>
              <a:t>‹#›</a:t>
            </a:fld>
            <a:endParaRPr lang="en-US"/>
          </a:p>
        </p:txBody>
      </p:sp>
    </p:spTree>
    <p:extLst>
      <p:ext uri="{BB962C8B-B14F-4D97-AF65-F5344CB8AC3E}">
        <p14:creationId xmlns:p14="http://schemas.microsoft.com/office/powerpoint/2010/main" val="1207384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 Item Trade (SIT)</a:t>
            </a:r>
            <a:endParaRPr lang="en-US" dirty="0"/>
          </a:p>
        </p:txBody>
      </p:sp>
      <p:sp>
        <p:nvSpPr>
          <p:cNvPr id="3" name="Subtitle 2"/>
          <p:cNvSpPr>
            <a:spLocks noGrp="1"/>
          </p:cNvSpPr>
          <p:nvPr>
            <p:ph type="subTitle" idx="1"/>
          </p:nvPr>
        </p:nvSpPr>
        <p:spPr/>
        <p:txBody>
          <a:bodyPr>
            <a:normAutofit/>
          </a:bodyPr>
          <a:lstStyle/>
          <a:p>
            <a:r>
              <a:rPr lang="en-US" dirty="0"/>
              <a:t>That is where our platform comes in it gives the users the opportunity to sell these old items that are just sitting in storage. </a:t>
            </a:r>
          </a:p>
        </p:txBody>
      </p:sp>
    </p:spTree>
    <p:extLst>
      <p:ext uri="{BB962C8B-B14F-4D97-AF65-F5344CB8AC3E}">
        <p14:creationId xmlns:p14="http://schemas.microsoft.com/office/powerpoint/2010/main" val="153321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Use cases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2455" y="1690688"/>
            <a:ext cx="2681705" cy="4668548"/>
          </a:xfrm>
        </p:spPr>
      </p:pic>
    </p:spTree>
    <p:extLst>
      <p:ext uri="{BB962C8B-B14F-4D97-AF65-F5344CB8AC3E}">
        <p14:creationId xmlns:p14="http://schemas.microsoft.com/office/powerpoint/2010/main" val="168964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Idea</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US" dirty="0" smtClean="0"/>
              <a:t>We </a:t>
            </a:r>
            <a:r>
              <a:rPr lang="en-US" dirty="0"/>
              <a:t>want to develop an ecommerce site for buying and selling items they belong which they are no longer using. It is also convenient way of getting rid of used items at home and make some money off those items e.g. old laptops, like books from past classes etc. and also offers other users the opportunity to buy item for cheap.</a:t>
            </a:r>
            <a:endParaRPr lang="en-GB" dirty="0"/>
          </a:p>
          <a:p>
            <a:endParaRPr lang="en-US" dirty="0"/>
          </a:p>
        </p:txBody>
      </p:sp>
    </p:spTree>
    <p:extLst>
      <p:ext uri="{BB962C8B-B14F-4D97-AF65-F5344CB8AC3E}">
        <p14:creationId xmlns:p14="http://schemas.microsoft.com/office/powerpoint/2010/main" val="27486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main </a:t>
            </a:r>
            <a:r>
              <a:rPr lang="en-US" b="1" dirty="0" smtClean="0"/>
              <a:t>entities</a:t>
            </a:r>
            <a:r>
              <a:rPr lang="en-GB" dirty="0"/>
              <a:t/>
            </a:r>
            <a:br>
              <a:rPr lang="en-GB" dirty="0"/>
            </a:br>
            <a:endParaRPr lang="en-US" dirty="0"/>
          </a:p>
        </p:txBody>
      </p:sp>
      <p:sp>
        <p:nvSpPr>
          <p:cNvPr id="3" name="Content Placeholder 2"/>
          <p:cNvSpPr>
            <a:spLocks noGrp="1"/>
          </p:cNvSpPr>
          <p:nvPr>
            <p:ph idx="1"/>
          </p:nvPr>
        </p:nvSpPr>
        <p:spPr/>
        <p:txBody>
          <a:bodyPr/>
          <a:lstStyle/>
          <a:p>
            <a:r>
              <a:rPr lang="en-US" dirty="0" smtClean="0"/>
              <a:t>Users</a:t>
            </a:r>
          </a:p>
          <a:p>
            <a:r>
              <a:rPr lang="en-US" dirty="0" smtClean="0"/>
              <a:t>Products</a:t>
            </a:r>
          </a:p>
          <a:p>
            <a:r>
              <a:rPr lang="en-US" dirty="0" smtClean="0"/>
              <a:t>Items</a:t>
            </a:r>
          </a:p>
          <a:p>
            <a:r>
              <a:rPr lang="en-US" dirty="0" smtClean="0"/>
              <a:t>Orders</a:t>
            </a:r>
          </a:p>
          <a:p>
            <a:r>
              <a:rPr lang="en-US" dirty="0" smtClean="0"/>
              <a:t>Messages</a:t>
            </a:r>
            <a:endParaRPr lang="en-US" dirty="0"/>
          </a:p>
        </p:txBody>
      </p:sp>
    </p:spTree>
    <p:extLst>
      <p:ext uri="{BB962C8B-B14F-4D97-AF65-F5344CB8AC3E}">
        <p14:creationId xmlns:p14="http://schemas.microsoft.com/office/powerpoint/2010/main" val="66412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endParaRPr lang="en-US" dirty="0"/>
          </a:p>
        </p:txBody>
      </p:sp>
      <p:sp>
        <p:nvSpPr>
          <p:cNvPr id="3" name="Content Placeholder 2"/>
          <p:cNvSpPr>
            <a:spLocks noGrp="1"/>
          </p:cNvSpPr>
          <p:nvPr>
            <p:ph idx="1"/>
          </p:nvPr>
        </p:nvSpPr>
        <p:spPr/>
        <p:txBody>
          <a:bodyPr/>
          <a:lstStyle/>
          <a:p>
            <a:pPr lvl="0"/>
            <a:r>
              <a:rPr lang="en-US" dirty="0"/>
              <a:t>S</a:t>
            </a:r>
            <a:r>
              <a:rPr lang="en-US" dirty="0" smtClean="0"/>
              <a:t>hall </a:t>
            </a:r>
            <a:r>
              <a:rPr lang="en-US" dirty="0"/>
              <a:t>be able to register and login </a:t>
            </a:r>
            <a:endParaRPr lang="en-US" dirty="0" smtClean="0"/>
          </a:p>
          <a:p>
            <a:r>
              <a:rPr lang="en-US" dirty="0"/>
              <a:t>Users can use one account for both buying and </a:t>
            </a:r>
            <a:r>
              <a:rPr lang="en-US" dirty="0" smtClean="0"/>
              <a:t>selling</a:t>
            </a:r>
            <a:endParaRPr lang="en-GB" dirty="0"/>
          </a:p>
          <a:p>
            <a:pPr lvl="0"/>
            <a:r>
              <a:rPr lang="en-US" dirty="0"/>
              <a:t>C</a:t>
            </a:r>
            <a:r>
              <a:rPr lang="en-US" dirty="0" smtClean="0"/>
              <a:t>an </a:t>
            </a:r>
            <a:r>
              <a:rPr lang="en-US" dirty="0"/>
              <a:t>search for items </a:t>
            </a:r>
            <a:endParaRPr lang="en-US" dirty="0" smtClean="0"/>
          </a:p>
          <a:p>
            <a:pPr lvl="0"/>
            <a:r>
              <a:rPr lang="en-US" dirty="0"/>
              <a:t>C</a:t>
            </a:r>
            <a:r>
              <a:rPr lang="en-US" dirty="0" smtClean="0"/>
              <a:t>an </a:t>
            </a:r>
            <a:r>
              <a:rPr lang="en-US" dirty="0"/>
              <a:t>click order item to place an order </a:t>
            </a:r>
            <a:endParaRPr lang="en-GB" dirty="0"/>
          </a:p>
          <a:p>
            <a:pPr lvl="0"/>
            <a:r>
              <a:rPr lang="en-US" dirty="0"/>
              <a:t>C</a:t>
            </a:r>
            <a:r>
              <a:rPr lang="en-US" dirty="0" smtClean="0"/>
              <a:t>an </a:t>
            </a:r>
            <a:r>
              <a:rPr lang="en-US" dirty="0"/>
              <a:t>message seller to arrange for item pickup and payment</a:t>
            </a:r>
            <a:endParaRPr lang="en-GB" dirty="0"/>
          </a:p>
          <a:p>
            <a:pPr lvl="0"/>
            <a:r>
              <a:rPr lang="en-US" dirty="0"/>
              <a:t>S</a:t>
            </a:r>
            <a:r>
              <a:rPr lang="en-US" dirty="0" smtClean="0"/>
              <a:t>hall </a:t>
            </a:r>
            <a:r>
              <a:rPr lang="en-US" dirty="0"/>
              <a:t>be able to upload items for sale</a:t>
            </a:r>
            <a:endParaRPr lang="en-GB" dirty="0"/>
          </a:p>
          <a:p>
            <a:endParaRPr lang="en-US" dirty="0"/>
          </a:p>
        </p:txBody>
      </p:sp>
    </p:spTree>
    <p:extLst>
      <p:ext uri="{BB962C8B-B14F-4D97-AF65-F5344CB8AC3E}">
        <p14:creationId xmlns:p14="http://schemas.microsoft.com/office/powerpoint/2010/main" val="84629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endParaRPr lang="en-US" dirty="0"/>
          </a:p>
        </p:txBody>
      </p:sp>
      <p:sp>
        <p:nvSpPr>
          <p:cNvPr id="3" name="Content Placeholder 2"/>
          <p:cNvSpPr>
            <a:spLocks noGrp="1"/>
          </p:cNvSpPr>
          <p:nvPr>
            <p:ph idx="1"/>
          </p:nvPr>
        </p:nvSpPr>
        <p:spPr/>
        <p:txBody>
          <a:bodyPr/>
          <a:lstStyle/>
          <a:p>
            <a:pPr lvl="0"/>
            <a:r>
              <a:rPr lang="en-US" dirty="0" smtClean="0"/>
              <a:t>User </a:t>
            </a:r>
            <a:r>
              <a:rPr lang="en-US" dirty="0"/>
              <a:t>shall be able to receive messages from users interested in buying items</a:t>
            </a:r>
            <a:endParaRPr lang="en-GB" dirty="0"/>
          </a:p>
          <a:p>
            <a:pPr lvl="0"/>
            <a:r>
              <a:rPr lang="en-US" dirty="0" smtClean="0"/>
              <a:t>User </a:t>
            </a:r>
            <a:r>
              <a:rPr lang="en-US" dirty="0"/>
              <a:t>shall be able to see all the purchases items </a:t>
            </a:r>
            <a:endParaRPr lang="en-GB" dirty="0"/>
          </a:p>
          <a:p>
            <a:pPr lvl="0"/>
            <a:r>
              <a:rPr lang="en-US" dirty="0" smtClean="0"/>
              <a:t>User </a:t>
            </a:r>
            <a:r>
              <a:rPr lang="en-US" dirty="0"/>
              <a:t>shall be able to see all the uploaded items for sale</a:t>
            </a:r>
            <a:endParaRPr lang="en-GB" dirty="0"/>
          </a:p>
          <a:p>
            <a:endParaRPr lang="en-US" dirty="0"/>
          </a:p>
        </p:txBody>
      </p:sp>
    </p:spTree>
    <p:extLst>
      <p:ext uri="{BB962C8B-B14F-4D97-AF65-F5344CB8AC3E}">
        <p14:creationId xmlns:p14="http://schemas.microsoft.com/office/powerpoint/2010/main" val="187557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Additional Technologies</a:t>
            </a:r>
            <a:r>
              <a:rPr lang="en-GB" dirty="0"/>
              <a:t/>
            </a:r>
            <a:br>
              <a:rPr lang="en-GB" dirty="0"/>
            </a:br>
            <a:endParaRPr lang="en-US" dirty="0"/>
          </a:p>
        </p:txBody>
      </p:sp>
      <p:sp>
        <p:nvSpPr>
          <p:cNvPr id="3" name="Content Placeholder 2"/>
          <p:cNvSpPr>
            <a:spLocks noGrp="1"/>
          </p:cNvSpPr>
          <p:nvPr>
            <p:ph idx="1"/>
          </p:nvPr>
        </p:nvSpPr>
        <p:spPr/>
        <p:txBody>
          <a:bodyPr/>
          <a:lstStyle/>
          <a:p>
            <a:r>
              <a:rPr lang="en-US" dirty="0"/>
              <a:t>IDE					Visual Studios Code, sublime</a:t>
            </a:r>
            <a:endParaRPr lang="en-GB" dirty="0"/>
          </a:p>
          <a:p>
            <a:r>
              <a:rPr lang="en-US" dirty="0"/>
              <a:t>Frameworks			</a:t>
            </a:r>
            <a:r>
              <a:rPr lang="en-US" dirty="0" smtClean="0"/>
              <a:t>Express </a:t>
            </a:r>
            <a:r>
              <a:rPr lang="en-US" dirty="0" err="1"/>
              <a:t>js</a:t>
            </a:r>
            <a:r>
              <a:rPr lang="en-US" dirty="0"/>
              <a:t>, </a:t>
            </a:r>
            <a:r>
              <a:rPr lang="en-US" dirty="0" smtClean="0"/>
              <a:t>bootstrap, </a:t>
            </a:r>
            <a:r>
              <a:rPr lang="en-US" smtClean="0"/>
              <a:t>react native</a:t>
            </a:r>
            <a:endParaRPr lang="en-GB" dirty="0"/>
          </a:p>
          <a:p>
            <a:r>
              <a:rPr lang="en-US" dirty="0"/>
              <a:t>Others: 				</a:t>
            </a:r>
            <a:r>
              <a:rPr lang="en-US" dirty="0" err="1"/>
              <a:t>Whatsapp</a:t>
            </a:r>
            <a:r>
              <a:rPr lang="en-US" dirty="0"/>
              <a:t> group, </a:t>
            </a:r>
            <a:r>
              <a:rPr lang="en-US" dirty="0" err="1"/>
              <a:t>github</a:t>
            </a:r>
            <a:endParaRPr lang="en-GB" dirty="0"/>
          </a:p>
          <a:p>
            <a:endParaRPr lang="en-US" dirty="0"/>
          </a:p>
        </p:txBody>
      </p:sp>
    </p:spTree>
    <p:extLst>
      <p:ext uri="{BB962C8B-B14F-4D97-AF65-F5344CB8AC3E}">
        <p14:creationId xmlns:p14="http://schemas.microsoft.com/office/powerpoint/2010/main" val="90719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ystem </a:t>
            </a:r>
            <a:r>
              <a:rPr lang="en-US" b="1" dirty="0"/>
              <a:t>architecture and technology used</a:t>
            </a:r>
            <a:endParaRPr lang="en-GB" dirty="0"/>
          </a:p>
        </p:txBody>
      </p:sp>
      <p:sp>
        <p:nvSpPr>
          <p:cNvPr id="3" name="Content Placeholder 2"/>
          <p:cNvSpPr>
            <a:spLocks noGrp="1"/>
          </p:cNvSpPr>
          <p:nvPr>
            <p:ph idx="1"/>
          </p:nvPr>
        </p:nvSpPr>
        <p:spPr/>
        <p:txBody>
          <a:bodyPr/>
          <a:lstStyle/>
          <a:p>
            <a:r>
              <a:rPr lang="en-US" dirty="0"/>
              <a:t>Server Host:  				Mac OS, Windows 10	</a:t>
            </a:r>
            <a:endParaRPr lang="en-GB" dirty="0"/>
          </a:p>
          <a:p>
            <a:r>
              <a:rPr lang="en-US" dirty="0"/>
              <a:t>Operating system:			Windows, Mac</a:t>
            </a:r>
            <a:endParaRPr lang="en-GB" dirty="0"/>
          </a:p>
          <a:p>
            <a:r>
              <a:rPr lang="en-US" dirty="0"/>
              <a:t>Database:				</a:t>
            </a:r>
            <a:r>
              <a:rPr lang="en-US" dirty="0" smtClean="0"/>
              <a:t>           MySQL</a:t>
            </a:r>
            <a:endParaRPr lang="en-GB" dirty="0"/>
          </a:p>
          <a:p>
            <a:r>
              <a:rPr lang="en-US" dirty="0"/>
              <a:t>Web Server:				Node JS</a:t>
            </a:r>
            <a:endParaRPr lang="en-GB" dirty="0"/>
          </a:p>
          <a:p>
            <a:r>
              <a:rPr lang="en-US" dirty="0"/>
              <a:t>Server side language			</a:t>
            </a:r>
            <a:r>
              <a:rPr lang="en-US" dirty="0" smtClean="0"/>
              <a:t>JavaScript</a:t>
            </a:r>
            <a:r>
              <a:rPr lang="en-GB" dirty="0" smtClean="0">
                <a:effectLst/>
              </a:rPr>
              <a:t> </a:t>
            </a:r>
            <a:endParaRPr lang="en-US" dirty="0"/>
          </a:p>
        </p:txBody>
      </p:sp>
    </p:spTree>
    <p:extLst>
      <p:ext uri="{BB962C8B-B14F-4D97-AF65-F5344CB8AC3E}">
        <p14:creationId xmlns:p14="http://schemas.microsoft.com/office/powerpoint/2010/main" val="210190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and </a:t>
            </a:r>
            <a:r>
              <a:rPr lang="en-US" dirty="0"/>
              <a:t>buyer scenario</a:t>
            </a:r>
          </a:p>
        </p:txBody>
      </p:sp>
      <p:sp>
        <p:nvSpPr>
          <p:cNvPr id="3" name="Content Placeholder 2"/>
          <p:cNvSpPr>
            <a:spLocks noGrp="1"/>
          </p:cNvSpPr>
          <p:nvPr>
            <p:ph idx="1"/>
          </p:nvPr>
        </p:nvSpPr>
        <p:spPr/>
        <p:txBody>
          <a:bodyPr/>
          <a:lstStyle/>
          <a:p>
            <a:pPr marL="0" indent="0">
              <a:buNone/>
            </a:pPr>
            <a:r>
              <a:rPr lang="en-US" dirty="0"/>
              <a:t>Seller can upload the </a:t>
            </a:r>
            <a:r>
              <a:rPr lang="en-US" dirty="0" smtClean="0"/>
              <a:t>items </a:t>
            </a:r>
            <a:r>
              <a:rPr lang="en-US" dirty="0"/>
              <a:t>and buyer can see </a:t>
            </a:r>
            <a:r>
              <a:rPr lang="en-US" dirty="0" smtClean="0"/>
              <a:t>the items. Buyer </a:t>
            </a:r>
            <a:r>
              <a:rPr lang="en-US" dirty="0"/>
              <a:t>can send message to Seller that he/she interested to buy that </a:t>
            </a:r>
            <a:r>
              <a:rPr lang="en-US" dirty="0" smtClean="0"/>
              <a:t>product.</a:t>
            </a:r>
            <a:br>
              <a:rPr lang="en-US" dirty="0" smtClean="0"/>
            </a:br>
            <a:r>
              <a:rPr lang="en-US" dirty="0" smtClean="0"/>
              <a:t/>
            </a:r>
            <a:br>
              <a:rPr lang="en-US" dirty="0" smtClean="0"/>
            </a:br>
            <a:r>
              <a:rPr lang="en-US" dirty="0" smtClean="0"/>
              <a:t>If </a:t>
            </a:r>
            <a:r>
              <a:rPr lang="en-US" dirty="0"/>
              <a:t>both are agreed seller will create an order for the buyer at that moment product will no more public, it will move to buyer transaction list and after the transaction completed seller will change the status to </a:t>
            </a:r>
            <a:r>
              <a:rPr lang="en-US" dirty="0" smtClean="0"/>
              <a:t>sold. </a:t>
            </a:r>
            <a:br>
              <a:rPr lang="en-US" dirty="0" smtClean="0"/>
            </a:br>
            <a:r>
              <a:rPr lang="en-US" dirty="0" smtClean="0"/>
              <a:t/>
            </a:r>
            <a:br>
              <a:rPr lang="en-US" dirty="0" smtClean="0"/>
            </a:br>
            <a:r>
              <a:rPr lang="en-US" dirty="0" smtClean="0"/>
              <a:t>And </a:t>
            </a:r>
            <a:r>
              <a:rPr lang="en-US" dirty="0"/>
              <a:t>buyer can send the rating to seller so that everyone can see it before buying any stuff. </a:t>
            </a:r>
            <a:endParaRPr lang="en-US" dirty="0"/>
          </a:p>
        </p:txBody>
      </p:sp>
    </p:spTree>
    <p:extLst>
      <p:ext uri="{BB962C8B-B14F-4D97-AF65-F5344CB8AC3E}">
        <p14:creationId xmlns:p14="http://schemas.microsoft.com/office/powerpoint/2010/main" val="188969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Buyer Use cases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8484" y="1825625"/>
            <a:ext cx="2293920" cy="4351338"/>
          </a:xfrm>
        </p:spPr>
      </p:pic>
    </p:spTree>
    <p:extLst>
      <p:ext uri="{BB962C8B-B14F-4D97-AF65-F5344CB8AC3E}">
        <p14:creationId xmlns:p14="http://schemas.microsoft.com/office/powerpoint/2010/main" val="2018434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239</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Storage Item Trade (SIT)</vt:lpstr>
      <vt:lpstr>Project Idea </vt:lpstr>
      <vt:lpstr>List of main entities </vt:lpstr>
      <vt:lpstr>User</vt:lpstr>
      <vt:lpstr>User</vt:lpstr>
      <vt:lpstr>Additional Technologies </vt:lpstr>
      <vt:lpstr>System architecture and technology used</vt:lpstr>
      <vt:lpstr>Seller and buyer scenario</vt:lpstr>
      <vt:lpstr>Buyer Use cases</vt:lpstr>
      <vt:lpstr>Seller Use cases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 Cart</dc:title>
  <dc:creator>Microsoft Office User</dc:creator>
  <cp:lastModifiedBy>Microsoft Office User</cp:lastModifiedBy>
  <cp:revision>14</cp:revision>
  <dcterms:created xsi:type="dcterms:W3CDTF">2020-01-28T13:13:48Z</dcterms:created>
  <dcterms:modified xsi:type="dcterms:W3CDTF">2020-02-25T17:25:59Z</dcterms:modified>
</cp:coreProperties>
</file>