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>
      <p:cViewPr varScale="1">
        <p:scale>
          <a:sx n="79" d="100"/>
          <a:sy n="79" d="100"/>
        </p:scale>
        <p:origin x="1428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15.12.2013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>
                <a:solidFill>
                  <a:srgbClr val="000000"/>
                </a:solidFill>
              </a:rPr>
              <a:t>Applikationssicherheit Lab2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15.12.2013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15.12.2013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15.12.2013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15.12.2013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dirty="0" smtClean="0">
                <a:solidFill>
                  <a:srgbClr val="000000"/>
                </a:solidFill>
              </a:rPr>
              <a:t>Applikationssicherheit Lab1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Thomas Baumann &amp; Egemen Kaba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Applikationssicherheit: Lab </a:t>
            </a:r>
            <a:r>
              <a:rPr lang="de-CH" dirty="0"/>
              <a:t>2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PLZ Verifizierung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HTTPS</a:t>
            </a:r>
          </a:p>
          <a:p>
            <a:endParaRPr lang="de-CH" dirty="0"/>
          </a:p>
          <a:p>
            <a:r>
              <a:rPr lang="de-CH" dirty="0" smtClean="0"/>
              <a:t>Sicherheitsmassnahmen</a:t>
            </a:r>
          </a:p>
          <a:p>
            <a:endParaRPr lang="de-CH" dirty="0"/>
          </a:p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15.12.2013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Applikationssicherheit Lab2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816073"/>
            <a:ext cx="9213850" cy="361950"/>
          </a:xfrm>
        </p:spPr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962323" y="2340471"/>
            <a:ext cx="5997363" cy="453650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88949" y="1793021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Tomcat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668928" y="1787399"/>
            <a:ext cx="8707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 bwMode="auto">
          <a:xfrm>
            <a:off x="997086" y="2283751"/>
            <a:ext cx="214436" cy="458981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6193329" y="2904748"/>
            <a:ext cx="1393304" cy="1321296"/>
            <a:chOff x="2682404" y="3132559"/>
            <a:chExt cx="1393304" cy="1321296"/>
          </a:xfrm>
        </p:grpSpPr>
        <p:sp>
          <p:nvSpPr>
            <p:cNvPr id="11" name="Gefaltete Ecke 10"/>
            <p:cNvSpPr/>
            <p:nvPr/>
          </p:nvSpPr>
          <p:spPr bwMode="auto">
            <a:xfrm>
              <a:off x="2682404" y="3132559"/>
              <a:ext cx="936104" cy="864096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Gefaltete Ecke 11"/>
            <p:cNvSpPr/>
            <p:nvPr/>
          </p:nvSpPr>
          <p:spPr bwMode="auto">
            <a:xfrm>
              <a:off x="2834804" y="3284959"/>
              <a:ext cx="936104" cy="864096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Gefaltete Ecke 12"/>
            <p:cNvSpPr/>
            <p:nvPr/>
          </p:nvSpPr>
          <p:spPr bwMode="auto">
            <a:xfrm>
              <a:off x="2987204" y="3437359"/>
              <a:ext cx="936104" cy="864096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Gefaltete Ecke 13"/>
            <p:cNvSpPr/>
            <p:nvPr/>
          </p:nvSpPr>
          <p:spPr bwMode="auto">
            <a:xfrm>
              <a:off x="3139604" y="3589759"/>
              <a:ext cx="936104" cy="864096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CH" sz="2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JSP</a:t>
              </a:r>
              <a:endParaRPr kumimoji="0" lang="de-CH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7983101" y="1787399"/>
            <a:ext cx="15743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MySQL-DB</a:t>
            </a:r>
            <a:endParaRPr lang="de-CH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250356" y="2885826"/>
            <a:ext cx="3638072" cy="94919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Servlet</a:t>
            </a:r>
            <a:endParaRPr kumimoji="0" lang="de-CH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2250356" y="3951079"/>
            <a:ext cx="3638072" cy="11089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Controller</a:t>
            </a:r>
            <a:endParaRPr kumimoji="0" lang="de-CH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331593" y="4590371"/>
            <a:ext cx="1319833" cy="17105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</a:t>
            </a:r>
            <a:endParaRPr kumimoji="0" lang="de-CH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2250356" y="5191971"/>
            <a:ext cx="3638072" cy="11089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DAO</a:t>
            </a:r>
            <a:endParaRPr kumimoji="0" lang="de-CH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8663047" y="2283751"/>
            <a:ext cx="214436" cy="458981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Gewinkelte Verbindung 50"/>
          <p:cNvCxnSpPr>
            <a:endCxn id="44" idx="0"/>
          </p:cNvCxnSpPr>
          <p:nvPr/>
        </p:nvCxnSpPr>
        <p:spPr bwMode="auto">
          <a:xfrm>
            <a:off x="1104304" y="2561666"/>
            <a:ext cx="2965088" cy="3241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winkelte Verbindung 52"/>
          <p:cNvCxnSpPr>
            <a:stCxn id="47" idx="2"/>
            <a:endCxn id="49" idx="2"/>
          </p:cNvCxnSpPr>
          <p:nvPr/>
        </p:nvCxnSpPr>
        <p:spPr bwMode="auto">
          <a:xfrm rot="16200000" flipH="1">
            <a:off x="6133501" y="4236801"/>
            <a:ext cx="572654" cy="4700873"/>
          </a:xfrm>
          <a:prstGeom prst="bentConnector3">
            <a:avLst>
              <a:gd name="adj1" fmla="val 1314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531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15.12.2013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Applikationssicherheit Lab2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PLZ Verifizierung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Über zwei Webdienste =&gt; Gewährleistung Verfügbarkeit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Post.ch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Postleitzahlen.ch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Parameterübergabe per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Durchsuchen der Antwort nach Stichworten</a:t>
            </a:r>
          </a:p>
        </p:txBody>
      </p:sp>
    </p:spTree>
    <p:extLst>
      <p:ext uri="{BB962C8B-B14F-4D97-AF65-F5344CB8AC3E}">
        <p14:creationId xmlns:p14="http://schemas.microsoft.com/office/powerpoint/2010/main" val="30672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15.12.2013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Applikationssicherheit Lab2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HTTPS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Installation auf </a:t>
            </a:r>
            <a:r>
              <a:rPr lang="de-CH" dirty="0" err="1" smtClean="0"/>
              <a:t>Tomcat</a:t>
            </a:r>
            <a:endParaRPr lang="de-CH" dirty="0" smtClean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Generierung von Schlüsseln über </a:t>
            </a:r>
            <a:r>
              <a:rPr lang="de-CH" dirty="0" err="1" smtClean="0"/>
              <a:t>keytool</a:t>
            </a:r>
            <a:endParaRPr lang="de-CH" dirty="0" smtClean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Ergänzung $</a:t>
            </a:r>
            <a:r>
              <a:rPr lang="de-CH" dirty="0" err="1" smtClean="0"/>
              <a:t>tomcat</a:t>
            </a:r>
            <a:r>
              <a:rPr lang="de-CH" dirty="0" smtClean="0"/>
              <a:t>/</a:t>
            </a:r>
            <a:r>
              <a:rPr lang="de-CH" dirty="0" err="1" smtClean="0"/>
              <a:t>conf</a:t>
            </a:r>
            <a:r>
              <a:rPr lang="de-CH" dirty="0" smtClean="0"/>
              <a:t>/server.xml</a:t>
            </a:r>
          </a:p>
          <a:p>
            <a:pPr marL="1055688" lvl="2" indent="-342900">
              <a:buFont typeface="Arial" panose="020B0604020202020204" pitchFamily="34" charset="0"/>
              <a:buChar char="•"/>
            </a:pPr>
            <a:r>
              <a:rPr lang="de-CH" dirty="0" smtClean="0"/>
              <a:t>Eintrag für sichere Verbindung (Port 8443)</a:t>
            </a:r>
          </a:p>
          <a:p>
            <a:pPr marL="1416050" lvl="3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keystoreFile</a:t>
            </a:r>
            <a:endParaRPr lang="de-CH" dirty="0" smtClean="0"/>
          </a:p>
          <a:p>
            <a:pPr marL="1416050" lvl="3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keystorePass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Konfiguration in der Applikation (web.xml)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Security </a:t>
            </a:r>
            <a:r>
              <a:rPr lang="de-CH" dirty="0" err="1" smtClean="0"/>
              <a:t>Constraint</a:t>
            </a:r>
            <a:r>
              <a:rPr lang="de-CH" dirty="0" smtClean="0"/>
              <a:t> für Web-Ressource mit User-Data-</a:t>
            </a:r>
            <a:r>
              <a:rPr lang="de-CH" dirty="0" err="1" smtClean="0"/>
              <a:t>Constraint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7905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15.12.2013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Applikationssicherheit Lab2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Sicherheitsmassnahmen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Validierung über </a:t>
            </a:r>
            <a:r>
              <a:rPr lang="de-CH" dirty="0" err="1" smtClean="0"/>
              <a:t>RegEx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Validierung der Mail über </a:t>
            </a:r>
            <a:r>
              <a:rPr lang="de-CH" dirty="0" err="1" smtClean="0"/>
              <a:t>EmailValidator</a:t>
            </a:r>
            <a:r>
              <a:rPr lang="de-CH" dirty="0" smtClean="0"/>
              <a:t> von </a:t>
            </a:r>
            <a:r>
              <a:rPr lang="de-CH" dirty="0" err="1" smtClean="0"/>
              <a:t>org.apache.commons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Kein direkter Zugriff auf .</a:t>
            </a:r>
            <a:r>
              <a:rPr lang="de-CH" dirty="0" err="1" smtClean="0"/>
              <a:t>jsp</a:t>
            </a:r>
            <a:endParaRPr lang="de-CH" dirty="0" smtClean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Geschützt in WEB-INF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Anzeigen: Forward mittels </a:t>
            </a:r>
            <a:r>
              <a:rPr lang="de-CH" dirty="0" err="1" smtClean="0"/>
              <a:t>RequestDispatcher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Interne Fehler werden nicht angezeigt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Zurücksenden des Fehlercodes 500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Nutzung von </a:t>
            </a:r>
            <a:r>
              <a:rPr lang="de-CH" dirty="0" err="1" smtClean="0"/>
              <a:t>PreparedStatement</a:t>
            </a:r>
            <a:r>
              <a:rPr lang="de-CH" dirty="0" smtClean="0"/>
              <a:t> für Datenbankzugriffe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Identifizierung eines eingeloggten Nutzers über ID und Hash in der Session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smtClean="0"/>
              <a:t>Vergleich mit Datenbank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1097945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0</TotalTime>
  <Words>146</Words>
  <Application>Microsoft Office PowerPoint</Application>
  <PresentationFormat>Benutzerdefiniert</PresentationFormat>
  <Paragraphs>58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FHNW-PP</vt:lpstr>
      <vt:lpstr>Applikationssicherheit: Lab 2</vt:lpstr>
      <vt:lpstr>Architektur</vt:lpstr>
      <vt:lpstr>PLZ Verifizierung</vt:lpstr>
      <vt:lpstr>HTTPS</vt:lpstr>
      <vt:lpstr>Sicherheitsmassnahmen</vt:lpstr>
    </vt:vector>
  </TitlesOfParts>
  <Company>FHNW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APSI_Lab1</dc:title>
  <dc:creator>Egemen</dc:creator>
  <cp:lastModifiedBy>Egemen</cp:lastModifiedBy>
  <cp:revision>60</cp:revision>
  <dcterms:created xsi:type="dcterms:W3CDTF">2013-11-04T07:30:16Z</dcterms:created>
  <dcterms:modified xsi:type="dcterms:W3CDTF">2013-12-15T22:10:28Z</dcterms:modified>
</cp:coreProperties>
</file>