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5" r:id="rId6"/>
    <p:sldId id="282" r:id="rId7"/>
    <p:sldId id="283" r:id="rId8"/>
    <p:sldId id="281" r:id="rId9"/>
    <p:sldId id="279" r:id="rId10"/>
    <p:sldId id="280" r:id="rId11"/>
    <p:sldId id="284" r:id="rId12"/>
    <p:sldId id="270" r:id="rId13"/>
    <p:sldId id="285" r:id="rId14"/>
    <p:sldId id="271" r:id="rId15"/>
    <p:sldId id="272" r:id="rId16"/>
    <p:sldId id="261" r:id="rId17"/>
    <p:sldId id="268" r:id="rId18"/>
    <p:sldId id="286" r:id="rId19"/>
    <p:sldId id="273" r:id="rId20"/>
    <p:sldId id="274" r:id="rId21"/>
    <p:sldId id="266" r:id="rId22"/>
    <p:sldId id="287" r:id="rId23"/>
    <p:sldId id="263" r:id="rId24"/>
    <p:sldId id="264" r:id="rId25"/>
    <p:sldId id="276" r:id="rId26"/>
    <p:sldId id="292" r:id="rId27"/>
    <p:sldId id="291" r:id="rId28"/>
    <p:sldId id="288" r:id="rId29"/>
    <p:sldId id="277" r:id="rId30"/>
    <p:sldId id="259" r:id="rId31"/>
    <p:sldId id="290" r:id="rId32"/>
    <p:sldId id="28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1BB5-3BB3-4957-B82D-5DA4DFE25668}" type="datetimeFigureOut">
              <a:rPr lang="en-US" smtClean="0"/>
              <a:t>5/24/2012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36D9B-C39F-41F5-9688-2B0CA0286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71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1BB5-3BB3-4957-B82D-5DA4DFE25668}" type="datetimeFigureOut">
              <a:rPr lang="en-US" smtClean="0"/>
              <a:t>5/24/2012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36D9B-C39F-41F5-9688-2B0CA0286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830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1BB5-3BB3-4957-B82D-5DA4DFE25668}" type="datetimeFigureOut">
              <a:rPr lang="en-US" smtClean="0"/>
              <a:t>5/24/2012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36D9B-C39F-41F5-9688-2B0CA0286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80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1BB5-3BB3-4957-B82D-5DA4DFE25668}" type="datetimeFigureOut">
              <a:rPr lang="en-US" smtClean="0"/>
              <a:t>5/24/2012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36D9B-C39F-41F5-9688-2B0CA0286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10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1BB5-3BB3-4957-B82D-5DA4DFE25668}" type="datetimeFigureOut">
              <a:rPr lang="en-US" smtClean="0"/>
              <a:t>5/24/2012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36D9B-C39F-41F5-9688-2B0CA0286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44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1BB5-3BB3-4957-B82D-5DA4DFE25668}" type="datetimeFigureOut">
              <a:rPr lang="en-US" smtClean="0"/>
              <a:t>5/24/2012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36D9B-C39F-41F5-9688-2B0CA0286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30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1BB5-3BB3-4957-B82D-5DA4DFE25668}" type="datetimeFigureOut">
              <a:rPr lang="en-US" smtClean="0"/>
              <a:t>5/24/2012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36D9B-C39F-41F5-9688-2B0CA0286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32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1BB5-3BB3-4957-B82D-5DA4DFE25668}" type="datetimeFigureOut">
              <a:rPr lang="en-US" smtClean="0"/>
              <a:t>5/24/2012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36D9B-C39F-41F5-9688-2B0CA0286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19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1BB5-3BB3-4957-B82D-5DA4DFE25668}" type="datetimeFigureOut">
              <a:rPr lang="en-US" smtClean="0"/>
              <a:t>5/24/2012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36D9B-C39F-41F5-9688-2B0CA0286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19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1BB5-3BB3-4957-B82D-5DA4DFE25668}" type="datetimeFigureOut">
              <a:rPr lang="en-US" smtClean="0"/>
              <a:t>5/24/2012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36D9B-C39F-41F5-9688-2B0CA0286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13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1BB5-3BB3-4957-B82D-5DA4DFE25668}" type="datetimeFigureOut">
              <a:rPr lang="en-US" smtClean="0"/>
              <a:t>5/24/2012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36D9B-C39F-41F5-9688-2B0CA0286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656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81BB5-3BB3-4957-B82D-5DA4DFE25668}" type="datetimeFigureOut">
              <a:rPr lang="en-US" smtClean="0"/>
              <a:t>5/24/2012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36D9B-C39F-41F5-9688-2B0CA0286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8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hudson.qa.jboss.com/hudson/job/jbpm-5.2.x/lastSuccessfulBuild/artifact/jbpm-distribution/target/jbpm-5.2.1-SNAPSHOT-docs-build/jbpm-docs/html/ch.integration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JBPM5 Spring Integration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David </a:t>
            </a:r>
            <a:r>
              <a:rPr lang="en-US" dirty="0" err="1" smtClean="0"/>
              <a:t>Tse</a:t>
            </a:r>
            <a:endParaRPr lang="en-US" dirty="0" smtClean="0"/>
          </a:p>
          <a:p>
            <a:r>
              <a:rPr lang="en-US" dirty="0" smtClean="0"/>
              <a:t>845 459 9970</a:t>
            </a:r>
          </a:p>
          <a:p>
            <a:r>
              <a:rPr lang="en-US" dirty="0" smtClean="0"/>
              <a:t>dtse@redhat.com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212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KnowledgeBase</a:t>
            </a:r>
            <a:r>
              <a:rPr lang="en-US" dirty="0" smtClean="0"/>
              <a:t> </a:t>
            </a:r>
            <a:r>
              <a:rPr lang="en-US" dirty="0" smtClean="0"/>
              <a:t>– Citi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&lt;bean id="</a:t>
            </a:r>
            <a:r>
              <a:rPr lang="en-US" sz="1800" dirty="0" err="1" smtClean="0"/>
              <a:t>kbase</a:t>
            </a:r>
            <a:r>
              <a:rPr lang="en-US" sz="1800" dirty="0" smtClean="0"/>
              <a:t>" class=“….bootstrap.KnowledgeBaseFactory"&gt;</a:t>
            </a:r>
          </a:p>
          <a:p>
            <a:pPr marL="0" indent="0">
              <a:buNone/>
            </a:pPr>
            <a:r>
              <a:rPr lang="en-US" sz="1800" dirty="0" smtClean="0"/>
              <a:t>&lt;property name="</a:t>
            </a:r>
            <a:r>
              <a:rPr lang="en-US" sz="1800" dirty="0" err="1" smtClean="0"/>
              <a:t>brmsResourcePatterns</a:t>
            </a:r>
            <a:r>
              <a:rPr lang="en-US" sz="1800" dirty="0" smtClean="0"/>
              <a:t>"&gt;</a:t>
            </a:r>
          </a:p>
          <a:p>
            <a:pPr marL="0" indent="0">
              <a:buNone/>
            </a:pPr>
            <a:r>
              <a:rPr lang="en-US" sz="1800" dirty="0" smtClean="0"/>
              <a:t>    &lt;list&gt;</a:t>
            </a:r>
          </a:p>
          <a:p>
            <a:pPr marL="0" indent="0">
              <a:buNone/>
            </a:pPr>
            <a:r>
              <a:rPr lang="en-US" sz="1800" dirty="0" smtClean="0"/>
              <a:t>	&lt;value&gt;</a:t>
            </a:r>
            <a:r>
              <a:rPr lang="en-US" sz="1800" dirty="0" err="1" smtClean="0"/>
              <a:t>classpath</a:t>
            </a:r>
            <a:r>
              <a:rPr lang="en-US" sz="1800" dirty="0" smtClean="0"/>
              <a:t>*:META-INF/</a:t>
            </a:r>
            <a:r>
              <a:rPr lang="en-US" sz="1800" dirty="0" err="1" smtClean="0"/>
              <a:t>brms</a:t>
            </a:r>
            <a:r>
              <a:rPr lang="en-US" sz="1800" dirty="0" smtClean="0"/>
              <a:t>/**/*.</a:t>
            </a:r>
            <a:r>
              <a:rPr lang="en-US" sz="1800" dirty="0" err="1" smtClean="0"/>
              <a:t>bpmn</a:t>
            </a:r>
            <a:r>
              <a:rPr lang="en-US" sz="1800" dirty="0" smtClean="0"/>
              <a:t>&lt;/value&gt;	&lt;value&gt;</a:t>
            </a:r>
            <a:r>
              <a:rPr lang="en-US" sz="1800" dirty="0" err="1" smtClean="0"/>
              <a:t>classpath</a:t>
            </a:r>
            <a:r>
              <a:rPr lang="en-US" sz="1800" dirty="0" smtClean="0"/>
              <a:t>*:META-INF/</a:t>
            </a:r>
            <a:r>
              <a:rPr lang="en-US" sz="1800" dirty="0" err="1" smtClean="0"/>
              <a:t>brms</a:t>
            </a:r>
            <a:r>
              <a:rPr lang="en-US" sz="1800" dirty="0" smtClean="0"/>
              <a:t>/**/*.</a:t>
            </a:r>
            <a:r>
              <a:rPr lang="en-US" sz="1800" dirty="0" err="1" smtClean="0"/>
              <a:t>drl</a:t>
            </a:r>
            <a:r>
              <a:rPr lang="en-US" sz="1800" dirty="0" smtClean="0"/>
              <a:t>&lt;/value&gt;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&lt;/list&gt;</a:t>
            </a:r>
          </a:p>
          <a:p>
            <a:pPr marL="0" indent="0">
              <a:buNone/>
            </a:pPr>
            <a:r>
              <a:rPr lang="en-US" sz="1800" dirty="0" smtClean="0"/>
              <a:t>&lt;/property&gt;</a:t>
            </a:r>
          </a:p>
          <a:p>
            <a:pPr marL="0" indent="0">
              <a:buNone/>
            </a:pPr>
            <a:r>
              <a:rPr lang="en-US" sz="1800" dirty="0" smtClean="0"/>
              <a:t>&lt;property name="</a:t>
            </a:r>
            <a:r>
              <a:rPr lang="en-US" sz="1800" dirty="0" err="1" smtClean="0"/>
              <a:t>resourceType</a:t>
            </a:r>
            <a:r>
              <a:rPr lang="en-US" sz="1800" dirty="0" smtClean="0"/>
              <a:t>"&gt;</a:t>
            </a:r>
          </a:p>
          <a:p>
            <a:pPr marL="0" indent="0">
              <a:buNone/>
            </a:pPr>
            <a:r>
              <a:rPr lang="en-US" sz="1800" dirty="0" smtClean="0"/>
              <a:t>    &lt;map&gt;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&lt;entry key="bpmn2" value="#{T(</a:t>
            </a:r>
            <a:r>
              <a:rPr lang="en-US" sz="1800" dirty="0" err="1" smtClean="0"/>
              <a:t>org.drools.builder.ResourceType</a:t>
            </a:r>
            <a:r>
              <a:rPr lang="en-US" sz="1800" dirty="0" smtClean="0"/>
              <a:t>).BPMN2}"/&gt;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…</a:t>
            </a:r>
          </a:p>
          <a:p>
            <a:pPr marL="0" indent="0">
              <a:buNone/>
            </a:pPr>
            <a:r>
              <a:rPr lang="en-US" sz="1800" dirty="0" smtClean="0"/>
              <a:t>&lt;/map&gt;</a:t>
            </a:r>
          </a:p>
          <a:p>
            <a:pPr marL="0" indent="0">
              <a:buNone/>
            </a:pPr>
            <a:r>
              <a:rPr lang="en-US" sz="1800" dirty="0" smtClean="0"/>
              <a:t>&lt;/property&gt;</a:t>
            </a:r>
          </a:p>
          <a:p>
            <a:pPr marL="0" indent="0">
              <a:buNone/>
            </a:pPr>
            <a:r>
              <a:rPr lang="en-US" sz="1800" dirty="0" smtClean="0"/>
              <a:t>&lt;/bean&gt;</a:t>
            </a:r>
          </a:p>
        </p:txBody>
      </p:sp>
    </p:spTree>
    <p:extLst>
      <p:ext uri="{BB962C8B-B14F-4D97-AF65-F5344CB8AC3E}">
        <p14:creationId xmlns:p14="http://schemas.microsoft.com/office/powerpoint/2010/main" val="4191747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KnowledgeBase</a:t>
            </a:r>
            <a:r>
              <a:rPr lang="en-US" dirty="0" smtClean="0"/>
              <a:t> </a:t>
            </a:r>
            <a:r>
              <a:rPr lang="en-US" dirty="0" smtClean="0"/>
              <a:t>– Citi </a:t>
            </a:r>
            <a:r>
              <a:rPr lang="en-US" dirty="0" err="1" smtClean="0"/>
              <a:t>impl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Directory scanning is base on the follow classes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beans.factory.FactoryBean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core.io.Resource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core.io.support.PathMatchingResourcePatternResolver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core.io.support.ResourcePatternResolver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core.io.support.ResourcePatternUtils</a:t>
            </a:r>
            <a:endParaRPr lang="en-US" sz="2400" dirty="0" smtClean="0"/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70479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Agent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 smtClean="0"/>
              <a:t>KnowledgeAgentConfiguration</a:t>
            </a:r>
            <a:r>
              <a:rPr lang="en-US" sz="1800" dirty="0" smtClean="0"/>
              <a:t> </a:t>
            </a:r>
            <a:r>
              <a:rPr lang="en-US" sz="1800" dirty="0" err="1" smtClean="0"/>
              <a:t>kaconf</a:t>
            </a:r>
            <a:r>
              <a:rPr lang="en-US" sz="1800" dirty="0" smtClean="0"/>
              <a:t> = </a:t>
            </a:r>
          </a:p>
          <a:p>
            <a:pPr marL="0" indent="0">
              <a:buNone/>
            </a:pPr>
            <a:r>
              <a:rPr lang="en-US" sz="1800" dirty="0" smtClean="0"/>
              <a:t>  </a:t>
            </a:r>
            <a:r>
              <a:rPr lang="en-US" sz="1800" dirty="0" err="1" smtClean="0"/>
              <a:t>KnowledgeAgentFactory.newKnowledgeAgentConfiguration</a:t>
            </a:r>
            <a:r>
              <a:rPr lang="en-US" sz="1800" dirty="0" smtClean="0"/>
              <a:t>();</a:t>
            </a:r>
          </a:p>
          <a:p>
            <a:pPr marL="0" indent="0">
              <a:buNone/>
            </a:pPr>
            <a:r>
              <a:rPr lang="en-US" sz="1800" dirty="0" err="1" smtClean="0"/>
              <a:t>kaconf.setProperty</a:t>
            </a:r>
            <a:r>
              <a:rPr lang="en-US" sz="1800" dirty="0" smtClean="0"/>
              <a:t>("</a:t>
            </a:r>
            <a:r>
              <a:rPr lang="en-US" sz="1800" dirty="0" err="1" smtClean="0"/>
              <a:t>drools.agent.scanDirectories</a:t>
            </a:r>
            <a:r>
              <a:rPr lang="en-US" sz="1800" dirty="0" smtClean="0"/>
              <a:t>", "true");</a:t>
            </a:r>
          </a:p>
          <a:p>
            <a:pPr marL="0" indent="0">
              <a:buNone/>
            </a:pPr>
            <a:r>
              <a:rPr lang="en-US" sz="1800" dirty="0" err="1" smtClean="0"/>
              <a:t>KnowledgeAgent</a:t>
            </a:r>
            <a:r>
              <a:rPr lang="en-US" sz="1800" dirty="0" smtClean="0"/>
              <a:t> </a:t>
            </a:r>
            <a:r>
              <a:rPr lang="en-US" sz="1800" dirty="0" err="1" smtClean="0"/>
              <a:t>kagent</a:t>
            </a:r>
            <a:r>
              <a:rPr lang="en-US" sz="1800" dirty="0" smtClean="0"/>
              <a:t> = </a:t>
            </a:r>
          </a:p>
          <a:p>
            <a:pPr marL="0" indent="0">
              <a:buNone/>
            </a:pPr>
            <a:r>
              <a:rPr lang="en-US" sz="1800" dirty="0" smtClean="0"/>
              <a:t>  </a:t>
            </a:r>
            <a:r>
              <a:rPr lang="en-US" sz="1800" dirty="0" err="1" smtClean="0"/>
              <a:t>KnowledgeAgentFactory.newKnowledgeAgent</a:t>
            </a:r>
            <a:r>
              <a:rPr lang="en-US" sz="1800" dirty="0" smtClean="0"/>
              <a:t>("test agent", </a:t>
            </a:r>
            <a:r>
              <a:rPr lang="en-US" sz="1800" dirty="0" err="1" smtClean="0"/>
              <a:t>kaconf</a:t>
            </a:r>
            <a:r>
              <a:rPr lang="en-US" sz="1800" dirty="0" smtClean="0"/>
              <a:t>);</a:t>
            </a:r>
          </a:p>
          <a:p>
            <a:pPr marL="0" indent="0">
              <a:buNone/>
            </a:pPr>
            <a:r>
              <a:rPr lang="en-US" sz="1800" dirty="0" err="1" smtClean="0"/>
              <a:t>ResourceFactory.getResourceChangeNotifierService</a:t>
            </a:r>
            <a:r>
              <a:rPr lang="en-US" sz="1800" dirty="0" smtClean="0"/>
              <a:t>().start();</a:t>
            </a:r>
          </a:p>
          <a:p>
            <a:pPr marL="0" indent="0">
              <a:buNone/>
            </a:pPr>
            <a:r>
              <a:rPr lang="en-US" sz="1800" dirty="0" err="1" smtClean="0"/>
              <a:t>ResourceChangeScanner</a:t>
            </a:r>
            <a:r>
              <a:rPr lang="en-US" sz="1800" dirty="0" smtClean="0"/>
              <a:t> scanner = </a:t>
            </a:r>
          </a:p>
          <a:p>
            <a:pPr marL="0" indent="0">
              <a:buNone/>
            </a:pPr>
            <a:r>
              <a:rPr lang="en-US" sz="1800" dirty="0" smtClean="0"/>
              <a:t>  </a:t>
            </a:r>
            <a:r>
              <a:rPr lang="en-US" sz="1800" dirty="0" err="1" smtClean="0"/>
              <a:t>ResourceFactory.getResourceChangeScannerService</a:t>
            </a:r>
            <a:r>
              <a:rPr lang="en-US" sz="1800" dirty="0" smtClean="0"/>
              <a:t>();</a:t>
            </a:r>
          </a:p>
          <a:p>
            <a:pPr marL="0" indent="0">
              <a:buNone/>
            </a:pPr>
            <a:r>
              <a:rPr lang="en-US" sz="1800" dirty="0" err="1" smtClean="0"/>
              <a:t>scanner.start</a:t>
            </a:r>
            <a:r>
              <a:rPr lang="en-US" sz="1800" dirty="0" smtClean="0"/>
              <a:t>();			</a:t>
            </a:r>
          </a:p>
          <a:p>
            <a:pPr marL="0" indent="0">
              <a:buNone/>
            </a:pPr>
            <a:r>
              <a:rPr lang="en-US" sz="1800" dirty="0" err="1" smtClean="0"/>
              <a:t>ResourceChangeScannerConfiguration</a:t>
            </a:r>
            <a:r>
              <a:rPr lang="en-US" sz="1800" dirty="0" smtClean="0"/>
              <a:t> </a:t>
            </a:r>
            <a:r>
              <a:rPr lang="en-US" sz="1800" dirty="0" err="1" smtClean="0"/>
              <a:t>sconf</a:t>
            </a:r>
            <a:r>
              <a:rPr lang="en-US" sz="1800" dirty="0" smtClean="0"/>
              <a:t> = 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scanner.newResourceChangeScannerConfiguration</a:t>
            </a:r>
            <a:r>
              <a:rPr lang="en-US" sz="1800" dirty="0" smtClean="0"/>
              <a:t>();</a:t>
            </a:r>
          </a:p>
          <a:p>
            <a:pPr marL="0" indent="0">
              <a:buNone/>
            </a:pPr>
            <a:r>
              <a:rPr lang="en-US" sz="1800" dirty="0" err="1" smtClean="0"/>
              <a:t>sconf.setProperty</a:t>
            </a:r>
            <a:r>
              <a:rPr lang="en-US" sz="1800" dirty="0" smtClean="0"/>
              <a:t>("</a:t>
            </a:r>
            <a:r>
              <a:rPr lang="en-US" sz="1800" dirty="0" err="1" smtClean="0"/>
              <a:t>drools.resource.scanner.interval</a:t>
            </a:r>
            <a:r>
              <a:rPr lang="en-US" sz="1800" dirty="0" smtClean="0"/>
              <a:t>", "30");</a:t>
            </a:r>
          </a:p>
          <a:p>
            <a:pPr marL="0" indent="0">
              <a:buNone/>
            </a:pPr>
            <a:r>
              <a:rPr lang="en-US" sz="1800" dirty="0" err="1" smtClean="0"/>
              <a:t>scanner.configure</a:t>
            </a:r>
            <a:r>
              <a:rPr lang="en-US" sz="1800" dirty="0" smtClean="0"/>
              <a:t>(</a:t>
            </a:r>
            <a:r>
              <a:rPr lang="en-US" sz="1800" dirty="0" err="1" smtClean="0"/>
              <a:t>sconf</a:t>
            </a:r>
            <a:r>
              <a:rPr lang="en-US" sz="1800" dirty="0" smtClean="0"/>
              <a:t>);</a:t>
            </a:r>
          </a:p>
          <a:p>
            <a:pPr marL="0" indent="0">
              <a:buNone/>
            </a:pPr>
            <a:r>
              <a:rPr lang="en-US" sz="1800" dirty="0" err="1" smtClean="0"/>
              <a:t>kagent.applyChangeSet</a:t>
            </a:r>
            <a:r>
              <a:rPr lang="en-US" sz="1800" dirty="0" smtClean="0"/>
              <a:t>(</a:t>
            </a:r>
            <a:r>
              <a:rPr lang="en-US" sz="1800" dirty="0" err="1" smtClean="0"/>
              <a:t>ResourceFactory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		.</a:t>
            </a:r>
            <a:r>
              <a:rPr lang="en-US" sz="1800" dirty="0" err="1" smtClean="0"/>
              <a:t>newClassPathResource</a:t>
            </a:r>
            <a:r>
              <a:rPr lang="en-US" sz="1800" dirty="0" smtClean="0"/>
              <a:t>("changeset.xml"));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71039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Agent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 &lt;</a:t>
            </a:r>
            <a:r>
              <a:rPr lang="en-US" sz="2000" dirty="0" err="1" smtClean="0"/>
              <a:t>jbpm:kagent</a:t>
            </a:r>
            <a:r>
              <a:rPr lang="en-US" sz="2000" dirty="0" smtClean="0"/>
              <a:t> id="</a:t>
            </a:r>
            <a:r>
              <a:rPr lang="en-US" sz="2000" dirty="0" err="1" smtClean="0"/>
              <a:t>kagent</a:t>
            </a:r>
            <a:r>
              <a:rPr lang="en-US" sz="2000" dirty="0" smtClean="0"/>
              <a:t>" </a:t>
            </a:r>
            <a:r>
              <a:rPr lang="en-US" sz="2000" dirty="0" err="1" smtClean="0"/>
              <a:t>kbase</a:t>
            </a:r>
            <a:r>
              <a:rPr lang="en-US" sz="2000" dirty="0" smtClean="0"/>
              <a:t>=“</a:t>
            </a:r>
            <a:r>
              <a:rPr lang="en-US" sz="2000" dirty="0" err="1" smtClean="0"/>
              <a:t>kbase</a:t>
            </a:r>
            <a:r>
              <a:rPr lang="en-US" sz="2000" dirty="0" smtClean="0"/>
              <a:t>" new-instance="false"&gt;</a:t>
            </a:r>
          </a:p>
          <a:p>
            <a:pPr marL="0" indent="0">
              <a:buNone/>
            </a:pPr>
            <a:r>
              <a:rPr lang="en-US" sz="2000" dirty="0" smtClean="0"/>
              <a:t>      &lt;</a:t>
            </a:r>
            <a:r>
              <a:rPr lang="en-US" sz="2000" dirty="0" err="1" smtClean="0"/>
              <a:t>jbpm:resources</a:t>
            </a:r>
            <a:r>
              <a:rPr lang="en-US" sz="2000" dirty="0" smtClean="0"/>
              <a:t>&gt;</a:t>
            </a:r>
          </a:p>
          <a:p>
            <a:pPr marL="0" indent="0">
              <a:buNone/>
            </a:pPr>
            <a:r>
              <a:rPr lang="en-US" sz="2000" dirty="0" smtClean="0"/>
              <a:t>        &lt;</a:t>
            </a:r>
            <a:r>
              <a:rPr lang="en-US" sz="2000" dirty="0" err="1" smtClean="0"/>
              <a:t>jbpm:resource</a:t>
            </a:r>
            <a:r>
              <a:rPr lang="en-US" sz="2000" dirty="0" smtClean="0"/>
              <a:t> type="CHANGE_SET"  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source="</a:t>
            </a:r>
            <a:r>
              <a:rPr lang="en-US" sz="2000" dirty="0" err="1" smtClean="0"/>
              <a:t>classpath:changeset.xml</a:t>
            </a:r>
            <a:r>
              <a:rPr lang="en-US" sz="2000" dirty="0" smtClean="0"/>
              <a:t>"/&gt;</a:t>
            </a:r>
          </a:p>
          <a:p>
            <a:pPr marL="0" indent="0">
              <a:buNone/>
            </a:pPr>
            <a:r>
              <a:rPr lang="en-US" sz="2000" dirty="0" smtClean="0"/>
              <a:t>      &lt;/</a:t>
            </a:r>
            <a:r>
              <a:rPr lang="en-US" sz="2000" dirty="0" err="1" smtClean="0"/>
              <a:t>jbpm:resources</a:t>
            </a:r>
            <a:r>
              <a:rPr lang="en-US" sz="2000" dirty="0" smtClean="0"/>
              <a:t>&gt;</a:t>
            </a:r>
          </a:p>
          <a:p>
            <a:pPr marL="0" indent="0">
              <a:buNone/>
            </a:pPr>
            <a:r>
              <a:rPr lang="en-US" sz="2000" dirty="0" smtClean="0"/>
              <a:t>  &lt;/</a:t>
            </a:r>
            <a:r>
              <a:rPr lang="en-US" sz="2000" dirty="0" err="1" smtClean="0"/>
              <a:t>jbpm:kagent</a:t>
            </a:r>
            <a:r>
              <a:rPr lang="en-US" sz="2000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51843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Agent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 smtClean="0"/>
              <a:t>ClassPathXmlApplicationContext</a:t>
            </a:r>
            <a:r>
              <a:rPr lang="en-US" sz="1800" dirty="0" smtClean="0"/>
              <a:t> context = new </a:t>
            </a:r>
            <a:r>
              <a:rPr lang="en-US" sz="1800" dirty="0" err="1" smtClean="0"/>
              <a:t>ClassPathXmlApplicationContext</a:t>
            </a:r>
            <a:r>
              <a:rPr lang="en-US" sz="1800" dirty="0" smtClean="0"/>
              <a:t>("spring-context.xml");</a:t>
            </a:r>
          </a:p>
          <a:p>
            <a:pPr marL="0" indent="0">
              <a:buNone/>
            </a:pPr>
            <a:r>
              <a:rPr lang="en-US" sz="1800" dirty="0" err="1" smtClean="0"/>
              <a:t>KnowledgeAgent</a:t>
            </a:r>
            <a:r>
              <a:rPr lang="en-US" sz="1800" dirty="0" smtClean="0"/>
              <a:t> </a:t>
            </a:r>
            <a:r>
              <a:rPr lang="en-US" sz="1800" dirty="0" err="1" smtClean="0"/>
              <a:t>kagent</a:t>
            </a:r>
            <a:r>
              <a:rPr lang="en-US" sz="1800" dirty="0" smtClean="0"/>
              <a:t> = (</a:t>
            </a:r>
            <a:r>
              <a:rPr lang="en-US" sz="1800" dirty="0" err="1" smtClean="0"/>
              <a:t>KnowledgeAgent</a:t>
            </a:r>
            <a:r>
              <a:rPr lang="en-US" sz="1800" dirty="0" smtClean="0"/>
              <a:t>) </a:t>
            </a:r>
            <a:r>
              <a:rPr lang="en-US" sz="1800" dirty="0" err="1" smtClean="0"/>
              <a:t>context.getBean</a:t>
            </a:r>
            <a:r>
              <a:rPr lang="en-US" sz="1800" dirty="0" smtClean="0"/>
              <a:t>("</a:t>
            </a:r>
            <a:r>
              <a:rPr lang="en-US" sz="1800" dirty="0" err="1" smtClean="0"/>
              <a:t>kagent</a:t>
            </a:r>
            <a:r>
              <a:rPr lang="en-US" sz="1800" dirty="0" smtClean="0"/>
              <a:t>");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ResourceFactory.getResourceChangeNotifierService</a:t>
            </a:r>
            <a:r>
              <a:rPr lang="en-US" sz="1800" dirty="0" smtClean="0"/>
              <a:t>().start();</a:t>
            </a:r>
          </a:p>
          <a:p>
            <a:pPr marL="0" indent="0">
              <a:buNone/>
            </a:pPr>
            <a:r>
              <a:rPr lang="en-US" sz="1800" dirty="0" err="1" smtClean="0"/>
              <a:t>ResourceFactory.getResourceChangeScannerService</a:t>
            </a:r>
            <a:r>
              <a:rPr lang="en-US" sz="1800" dirty="0" smtClean="0"/>
              <a:t>().start();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KnowledgeBase</a:t>
            </a:r>
            <a:r>
              <a:rPr lang="en-US" sz="1800" dirty="0" smtClean="0"/>
              <a:t> </a:t>
            </a:r>
            <a:r>
              <a:rPr lang="en-US" sz="1800" dirty="0" err="1" smtClean="0"/>
              <a:t>kbase</a:t>
            </a:r>
            <a:r>
              <a:rPr lang="en-US" sz="1800" dirty="0" smtClean="0"/>
              <a:t> = (</a:t>
            </a:r>
            <a:r>
              <a:rPr lang="en-US" sz="1800" dirty="0" err="1" smtClean="0"/>
              <a:t>KnowledgeBase</a:t>
            </a:r>
            <a:r>
              <a:rPr lang="en-US" sz="1800" dirty="0" smtClean="0"/>
              <a:t>) </a:t>
            </a:r>
            <a:r>
              <a:rPr lang="en-US" sz="1800" dirty="0" err="1" smtClean="0"/>
              <a:t>kagent.getKnowledgeBase</a:t>
            </a:r>
            <a:r>
              <a:rPr lang="en-US" sz="1800" dirty="0" smtClean="0"/>
              <a:t>();</a:t>
            </a:r>
          </a:p>
          <a:p>
            <a:pPr marL="0" indent="0">
              <a:buNone/>
            </a:pPr>
            <a:r>
              <a:rPr lang="en-US" sz="1800" dirty="0" err="1" smtClean="0"/>
              <a:t>StatefulKnowledgeSession</a:t>
            </a:r>
            <a:r>
              <a:rPr lang="en-US" sz="1800" dirty="0" smtClean="0"/>
              <a:t> </a:t>
            </a:r>
            <a:r>
              <a:rPr lang="en-US" sz="1800" dirty="0" err="1" smtClean="0"/>
              <a:t>ksession</a:t>
            </a:r>
            <a:r>
              <a:rPr lang="en-US" sz="1800" dirty="0" smtClean="0"/>
              <a:t> = </a:t>
            </a:r>
            <a:r>
              <a:rPr lang="en-US" sz="1800" dirty="0" err="1" smtClean="0"/>
              <a:t>kbase.newStatefulKnowledgeSession</a:t>
            </a:r>
            <a:r>
              <a:rPr lang="en-US" sz="1800" dirty="0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733318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Agent – Changeset.xml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&lt;change-set </a:t>
            </a:r>
            <a:r>
              <a:rPr lang="en-US" sz="1800" dirty="0" err="1" smtClean="0"/>
              <a:t>xmlns</a:t>
            </a:r>
            <a:r>
              <a:rPr lang="en-US" sz="1800" dirty="0" smtClean="0"/>
              <a:t>='http://drools.org/drools-5.0/change-set'</a:t>
            </a:r>
          </a:p>
          <a:p>
            <a:pPr marL="0" indent="0"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xmlns:xs</a:t>
            </a:r>
            <a:r>
              <a:rPr lang="en-US" sz="1800" dirty="0" smtClean="0"/>
              <a:t>='http://www.w3.org/2001/XMLSchema-instance'</a:t>
            </a:r>
          </a:p>
          <a:p>
            <a:pPr marL="0" indent="0"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xs:schemaLocation</a:t>
            </a:r>
            <a:r>
              <a:rPr lang="en-US" sz="1800" dirty="0" smtClean="0"/>
              <a:t>='http://drools.org/drools-5.0/change-set http://anonsvn.jboss.org/repos/labs/labs/jbossrules/trunk/drools-api/src/main/resources/change-set-1.0.0.xsd' &gt;</a:t>
            </a:r>
          </a:p>
          <a:p>
            <a:pPr marL="0" indent="0">
              <a:buNone/>
            </a:pPr>
            <a:r>
              <a:rPr lang="en-US" sz="1800" dirty="0" smtClean="0"/>
              <a:t>    &lt;add&gt;</a:t>
            </a:r>
          </a:p>
          <a:p>
            <a:pPr marL="0" indent="0">
              <a:buNone/>
            </a:pPr>
            <a:r>
              <a:rPr lang="en-US" sz="1800" dirty="0" smtClean="0"/>
              <a:t>       &lt;!-- resource source='</a:t>
            </a:r>
            <a:r>
              <a:rPr lang="en-US" sz="1800" dirty="0" err="1" smtClean="0"/>
              <a:t>classpath:org</a:t>
            </a:r>
            <a:r>
              <a:rPr lang="en-US" sz="1800" dirty="0" smtClean="0"/>
              <a:t>/drools/tutorials/banking/' type='DRL' / --&gt;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      &lt;resource source='</a:t>
            </a:r>
            <a:r>
              <a:rPr lang="en-US" sz="1800" dirty="0" err="1" smtClean="0"/>
              <a:t>classpath:org</a:t>
            </a:r>
            <a:r>
              <a:rPr lang="en-US" sz="1800" dirty="0" smtClean="0"/>
              <a:t>/drools/tutorials/banking/Example3.drl' type='DRL' /&gt;</a:t>
            </a:r>
          </a:p>
          <a:p>
            <a:pPr marL="0" indent="0">
              <a:buNone/>
            </a:pPr>
            <a:r>
              <a:rPr lang="en-US" sz="1800" dirty="0" smtClean="0"/>
              <a:t>       &lt;resource source='classpath:bpmn2/newClient2.bpmn' type='BPMN2' /&gt;</a:t>
            </a:r>
          </a:p>
          <a:p>
            <a:pPr marL="0" indent="0">
              <a:buNone/>
            </a:pPr>
            <a:r>
              <a:rPr lang="en-US" sz="1800" dirty="0" smtClean="0"/>
              <a:t>    &lt;/add&gt;</a:t>
            </a:r>
          </a:p>
          <a:p>
            <a:pPr marL="0" indent="0">
              <a:buNone/>
            </a:pPr>
            <a:r>
              <a:rPr lang="en-US" sz="1800" dirty="0" smtClean="0"/>
              <a:t>&lt;/change-set&gt;</a:t>
            </a:r>
          </a:p>
        </p:txBody>
      </p:sp>
    </p:spTree>
    <p:extLst>
      <p:ext uri="{BB962C8B-B14F-4D97-AF65-F5344CB8AC3E}">
        <p14:creationId xmlns:p14="http://schemas.microsoft.com/office/powerpoint/2010/main" val="3827817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3.0.5 - 1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Autowired</a:t>
            </a:r>
            <a:endParaRPr lang="en-US" dirty="0" smtClean="0"/>
          </a:p>
          <a:p>
            <a:r>
              <a:rPr lang="en-US" dirty="0" smtClean="0"/>
              <a:t>@Component</a:t>
            </a:r>
          </a:p>
          <a:p>
            <a:r>
              <a:rPr lang="en-US" dirty="0" smtClean="0"/>
              <a:t>@Repository</a:t>
            </a:r>
          </a:p>
          <a:p>
            <a:r>
              <a:rPr lang="en-US" dirty="0" smtClean="0"/>
              <a:t>@Transactional</a:t>
            </a:r>
          </a:p>
          <a:p>
            <a:r>
              <a:rPr lang="en-US" dirty="0" smtClean="0"/>
              <a:t>Custom directory scanning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265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3.0.5 - 2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&lt;!-- Human Task Service --&gt;</a:t>
            </a:r>
          </a:p>
          <a:p>
            <a:pPr marL="0" indent="0">
              <a:buNone/>
            </a:pPr>
            <a:r>
              <a:rPr lang="en-US" sz="2400" dirty="0" smtClean="0"/>
              <a:t>&lt;</a:t>
            </a:r>
            <a:r>
              <a:rPr lang="en-US" sz="2400" dirty="0" err="1" smtClean="0"/>
              <a:t>context:component-scan</a:t>
            </a:r>
            <a:r>
              <a:rPr lang="en-US" sz="2400" dirty="0" smtClean="0"/>
              <a:t> base-package="</a:t>
            </a:r>
            <a:r>
              <a:rPr lang="en-US" sz="2400" dirty="0" err="1" smtClean="0"/>
              <a:t>com.citi.kyc.core.services.brms.humantask</a:t>
            </a:r>
            <a:r>
              <a:rPr lang="en-US" sz="2400" dirty="0" smtClean="0"/>
              <a:t>" /&gt;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&lt;!-- BRMS Session --&gt;</a:t>
            </a:r>
          </a:p>
          <a:p>
            <a:pPr marL="0" indent="0">
              <a:buNone/>
            </a:pPr>
            <a:r>
              <a:rPr lang="en-US" sz="2400" dirty="0" smtClean="0"/>
              <a:t>&lt;bean id="</a:t>
            </a:r>
            <a:r>
              <a:rPr lang="en-US" sz="2400" dirty="0" err="1" smtClean="0"/>
              <a:t>ksession</a:t>
            </a:r>
            <a:r>
              <a:rPr lang="en-US" sz="2400" dirty="0" smtClean="0"/>
              <a:t>"</a:t>
            </a:r>
          </a:p>
          <a:p>
            <a:pPr marL="0" indent="0">
              <a:buNone/>
            </a:pPr>
            <a:r>
              <a:rPr lang="en-US" sz="2400" dirty="0" smtClean="0"/>
              <a:t>class="com.citi.kyc.core.services.brms.session.impl.KnowledgeBaseSessionImpl"</a:t>
            </a:r>
          </a:p>
          <a:p>
            <a:pPr marL="0" indent="0">
              <a:buNone/>
            </a:pPr>
            <a:r>
              <a:rPr lang="en-US" sz="2400" dirty="0" smtClean="0"/>
              <a:t>scope="prototype" /&gt;</a:t>
            </a:r>
          </a:p>
        </p:txBody>
      </p:sp>
    </p:spTree>
    <p:extLst>
      <p:ext uri="{BB962C8B-B14F-4D97-AF65-F5344CB8AC3E}">
        <p14:creationId xmlns:p14="http://schemas.microsoft.com/office/powerpoint/2010/main" val="1494882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Spring 3.0.5 &amp; </a:t>
            </a:r>
            <a:r>
              <a:rPr lang="en-US" sz="3600" dirty="0" err="1" smtClean="0"/>
              <a:t>KnowledgeAgent</a:t>
            </a:r>
            <a:r>
              <a:rPr lang="en-US" sz="3600" dirty="0" smtClean="0"/>
              <a:t> Summary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ER5 has problem with directory scanning</a:t>
            </a:r>
          </a:p>
          <a:p>
            <a:pPr marL="0" indent="0">
              <a:buNone/>
            </a:pPr>
            <a:r>
              <a:rPr lang="en-US" sz="1800" dirty="0" smtClean="0"/>
              <a:t>Caused by: </a:t>
            </a:r>
            <a:r>
              <a:rPr lang="en-US" sz="1800" dirty="0" err="1" smtClean="0"/>
              <a:t>org.drools.compiler.DroolsParserException</a:t>
            </a:r>
            <a:r>
              <a:rPr lang="en-US" sz="1800" dirty="0" smtClean="0"/>
              <a:t>: Unexpected exception raised while parsing. This is a bug. Please contact the Development team :</a:t>
            </a:r>
          </a:p>
          <a:p>
            <a:r>
              <a:rPr lang="en-US" sz="2800" dirty="0" smtClean="0"/>
              <a:t>Issue going to be fix for </a:t>
            </a:r>
            <a:r>
              <a:rPr lang="en-US" sz="2800" dirty="0" smtClean="0"/>
              <a:t>ER7</a:t>
            </a:r>
          </a:p>
          <a:p>
            <a:r>
              <a:rPr lang="en-US" sz="2800" dirty="0" smtClean="0"/>
              <a:t>Use out of the box directory scan with </a:t>
            </a:r>
            <a:r>
              <a:rPr lang="en-US" sz="2800" dirty="0" err="1" smtClean="0"/>
              <a:t>KnowledgeAgent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Spring 2.5.6 has drawbacks and client would like to use Spring 3.0.5 or above</a:t>
            </a:r>
          </a:p>
          <a:p>
            <a:r>
              <a:rPr lang="en-US" sz="2800" dirty="0" smtClean="0"/>
              <a:t>Engineering team is testing with Spring 3.0.7</a:t>
            </a:r>
          </a:p>
        </p:txBody>
      </p:sp>
    </p:spTree>
    <p:extLst>
      <p:ext uri="{BB962C8B-B14F-4D97-AF65-F5344CB8AC3E}">
        <p14:creationId xmlns:p14="http://schemas.microsoft.com/office/powerpoint/2010/main" val="1734323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StatefulKnowledgeSession</a:t>
            </a:r>
            <a:r>
              <a:rPr lang="en-US" dirty="0" smtClean="0"/>
              <a:t>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 &lt;</a:t>
            </a:r>
            <a:r>
              <a:rPr lang="en-US" sz="2400" dirty="0" err="1" smtClean="0"/>
              <a:t>jbpm:ksession</a:t>
            </a:r>
            <a:r>
              <a:rPr lang="en-US" sz="2400" dirty="0" smtClean="0"/>
              <a:t> id</a:t>
            </a:r>
            <a:r>
              <a:rPr lang="en-US" sz="2400" dirty="0" smtClean="0"/>
              <a:t>=“</a:t>
            </a:r>
            <a:r>
              <a:rPr lang="en-US" sz="2400" dirty="0" err="1" smtClean="0"/>
              <a:t>k</a:t>
            </a:r>
            <a:r>
              <a:rPr lang="en-US" sz="2400" dirty="0" err="1" smtClean="0"/>
              <a:t>session</a:t>
            </a:r>
            <a:r>
              <a:rPr lang="en-US" sz="2400" dirty="0" smtClean="0"/>
              <a:t>" type="</a:t>
            </a:r>
            <a:r>
              <a:rPr lang="en-US" sz="2400" dirty="0" err="1" smtClean="0"/>
              <a:t>stateful</a:t>
            </a:r>
            <a:r>
              <a:rPr lang="en-US" sz="2400" dirty="0" smtClean="0"/>
              <a:t>" </a:t>
            </a:r>
            <a:r>
              <a:rPr lang="en-US" sz="2400" dirty="0" err="1" smtClean="0"/>
              <a:t>kbase</a:t>
            </a:r>
            <a:r>
              <a:rPr lang="en-US" sz="2400" dirty="0" smtClean="0"/>
              <a:t>=“</a:t>
            </a:r>
            <a:r>
              <a:rPr lang="en-US" sz="2400" dirty="0" err="1" smtClean="0"/>
              <a:t>kbase</a:t>
            </a:r>
            <a:r>
              <a:rPr lang="en-US" sz="2400" dirty="0" smtClean="0"/>
              <a:t>"&gt;</a:t>
            </a:r>
          </a:p>
          <a:p>
            <a:pPr marL="0" indent="0">
              <a:buNone/>
            </a:pPr>
            <a:r>
              <a:rPr lang="en-US" sz="2400" dirty="0" smtClean="0"/>
              <a:t>    &lt;</a:t>
            </a:r>
            <a:r>
              <a:rPr lang="en-US" sz="2400" dirty="0" err="1" smtClean="0"/>
              <a:t>jbpm:configuration</a:t>
            </a:r>
            <a:r>
              <a:rPr lang="en-US" sz="2400" dirty="0" smtClean="0"/>
              <a:t>&gt;</a:t>
            </a:r>
          </a:p>
          <a:p>
            <a:pPr marL="0" indent="0">
              <a:buNone/>
            </a:pPr>
            <a:r>
              <a:rPr lang="en-US" sz="2400" dirty="0" smtClean="0"/>
              <a:t>      &lt;</a:t>
            </a:r>
            <a:r>
              <a:rPr lang="en-US" sz="2400" dirty="0" err="1" smtClean="0"/>
              <a:t>jbpm:jpa-persistence</a:t>
            </a:r>
            <a:r>
              <a:rPr lang="en-US" sz="2400" dirty="0" smtClean="0"/>
              <a:t>&gt;</a:t>
            </a:r>
          </a:p>
          <a:p>
            <a:pPr marL="0" indent="0">
              <a:buNone/>
            </a:pPr>
            <a:r>
              <a:rPr lang="en-US" sz="2400" dirty="0" smtClean="0"/>
              <a:t>        &lt;</a:t>
            </a:r>
            <a:r>
              <a:rPr lang="en-US" sz="2400" dirty="0" err="1" smtClean="0"/>
              <a:t>jbpm:transaction-manager</a:t>
            </a:r>
            <a:r>
              <a:rPr lang="en-US" sz="2400" dirty="0" smtClean="0"/>
              <a:t> ref="</a:t>
            </a:r>
            <a:r>
              <a:rPr lang="en-US" sz="2400" dirty="0" err="1" smtClean="0"/>
              <a:t>jpaHtTxMgr</a:t>
            </a:r>
            <a:r>
              <a:rPr lang="en-US" sz="2400" dirty="0" smtClean="0"/>
              <a:t>" /&gt;</a:t>
            </a:r>
          </a:p>
          <a:p>
            <a:pPr marL="0" indent="0">
              <a:buNone/>
            </a:pPr>
            <a:r>
              <a:rPr lang="en-US" sz="2400" dirty="0" smtClean="0"/>
              <a:t>        &lt;</a:t>
            </a:r>
            <a:r>
              <a:rPr lang="en-US" sz="2400" dirty="0" err="1" smtClean="0"/>
              <a:t>jbpm:entity-manager-factory</a:t>
            </a:r>
            <a:r>
              <a:rPr lang="en-US" sz="2400" dirty="0" smtClean="0"/>
              <a:t> ref="</a:t>
            </a:r>
            <a:r>
              <a:rPr lang="en-US" sz="2400" dirty="0" err="1" smtClean="0"/>
              <a:t>htEmf</a:t>
            </a:r>
            <a:r>
              <a:rPr lang="en-US" sz="2400" dirty="0" smtClean="0"/>
              <a:t>" /&gt;   </a:t>
            </a:r>
          </a:p>
          <a:p>
            <a:pPr marL="0" indent="0">
              <a:buNone/>
            </a:pPr>
            <a:r>
              <a:rPr lang="en-US" sz="2400" dirty="0" smtClean="0"/>
              <a:t>      &lt;/</a:t>
            </a:r>
            <a:r>
              <a:rPr lang="en-US" sz="2400" dirty="0" err="1" smtClean="0"/>
              <a:t>jbpm:jpa-persistence</a:t>
            </a:r>
            <a:r>
              <a:rPr lang="en-US" sz="2400" dirty="0" smtClean="0"/>
              <a:t>&gt;</a:t>
            </a:r>
          </a:p>
          <a:p>
            <a:pPr marL="0" indent="0">
              <a:buNone/>
            </a:pPr>
            <a:r>
              <a:rPr lang="en-US" sz="2400" dirty="0" smtClean="0"/>
              <a:t>    &lt;/</a:t>
            </a:r>
            <a:r>
              <a:rPr lang="en-US" sz="2400" dirty="0" err="1" smtClean="0"/>
              <a:t>jbpm:configuration</a:t>
            </a:r>
            <a:r>
              <a:rPr lang="en-US" sz="2400" dirty="0" smtClean="0"/>
              <a:t>&gt;</a:t>
            </a:r>
          </a:p>
          <a:p>
            <a:pPr marL="0" indent="0">
              <a:buNone/>
            </a:pPr>
            <a:r>
              <a:rPr lang="en-US" sz="2400" dirty="0" smtClean="0"/>
              <a:t>  &lt;/</a:t>
            </a:r>
            <a:r>
              <a:rPr lang="en-US" sz="2400" dirty="0" err="1" smtClean="0"/>
              <a:t>jbpm:ksession</a:t>
            </a:r>
            <a:r>
              <a:rPr lang="en-US" sz="2400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95928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 of the box (ER5, ER7)</a:t>
            </a:r>
          </a:p>
          <a:p>
            <a:r>
              <a:rPr lang="en-US" dirty="0" smtClean="0"/>
              <a:t>Specific to Citi</a:t>
            </a:r>
          </a:p>
          <a:p>
            <a:pPr marL="400050" lvl="1" indent="0">
              <a:buNone/>
            </a:pPr>
            <a:r>
              <a:rPr lang="en-US" dirty="0" smtClean="0"/>
              <a:t>Spring 3.0.5 (3.1.0)</a:t>
            </a:r>
          </a:p>
          <a:p>
            <a:pPr marL="400050" lvl="1" indent="0">
              <a:buNone/>
            </a:pPr>
            <a:r>
              <a:rPr lang="en-US" dirty="0" smtClean="0"/>
              <a:t>JPA 2.0 (Hibernate 3.6.0, 4.x)</a:t>
            </a:r>
          </a:p>
          <a:p>
            <a:pPr marL="400050" lvl="1" indent="0">
              <a:buNone/>
            </a:pPr>
            <a:r>
              <a:rPr lang="en-US" dirty="0" err="1" smtClean="0"/>
              <a:t>SharedEntityManager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Directory scanning</a:t>
            </a:r>
          </a:p>
          <a:p>
            <a:pPr marL="400050" lvl="1" indent="0">
              <a:buNone/>
            </a:pPr>
            <a:r>
              <a:rPr lang="en-US" dirty="0" err="1" smtClean="0"/>
              <a:t>Ibm</a:t>
            </a:r>
            <a:r>
              <a:rPr lang="en-US" dirty="0" smtClean="0"/>
              <a:t> </a:t>
            </a:r>
            <a:r>
              <a:rPr lang="en-US" dirty="0" err="1" smtClean="0"/>
              <a:t>jdk</a:t>
            </a:r>
            <a:r>
              <a:rPr lang="en-US" dirty="0" smtClean="0"/>
              <a:t> 1.6 (certified)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707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StatefulKnowledgeSession</a:t>
            </a:r>
            <a:r>
              <a:rPr lang="en-US" dirty="0" smtClean="0"/>
              <a:t>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100" dirty="0" smtClean="0"/>
              <a:t>//org.springframework.transaction.support.AbstractPlatformTransactionManager;  </a:t>
            </a:r>
          </a:p>
          <a:p>
            <a:pPr marL="0" indent="0">
              <a:buNone/>
            </a:pPr>
            <a:r>
              <a:rPr lang="en-US" sz="2400" dirty="0" err="1"/>
              <a:t>EntityManagerFactory</a:t>
            </a: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err="1" smtClean="0"/>
              <a:t>emf</a:t>
            </a:r>
            <a:r>
              <a:rPr lang="en-US" sz="2400" dirty="0" smtClean="0"/>
              <a:t> </a:t>
            </a:r>
            <a:r>
              <a:rPr lang="en-US" sz="2400" dirty="0"/>
              <a:t>= (</a:t>
            </a:r>
            <a:r>
              <a:rPr lang="en-US" sz="2400" dirty="0" err="1"/>
              <a:t>EntityManagerFactory</a:t>
            </a:r>
            <a:r>
              <a:rPr lang="en-US" sz="2400" dirty="0"/>
              <a:t>) </a:t>
            </a:r>
            <a:r>
              <a:rPr lang="en-US" sz="2400" dirty="0" err="1" smtClean="0"/>
              <a:t>context.getBean</a:t>
            </a:r>
            <a:r>
              <a:rPr lang="en-US" sz="2400" dirty="0"/>
              <a:t> </a:t>
            </a:r>
            <a:r>
              <a:rPr lang="en-US" sz="2400" dirty="0" smtClean="0"/>
              <a:t>(“</a:t>
            </a:r>
            <a:r>
              <a:rPr lang="en-US" sz="2400" dirty="0" err="1" smtClean="0"/>
              <a:t>entityManagerFactory</a:t>
            </a:r>
            <a:r>
              <a:rPr lang="en-US" sz="2400" dirty="0" smtClean="0"/>
              <a:t>"); </a:t>
            </a:r>
          </a:p>
          <a:p>
            <a:pPr marL="0" indent="0">
              <a:buNone/>
            </a:pPr>
            <a:r>
              <a:rPr lang="en-US" sz="2400" dirty="0" err="1" smtClean="0"/>
              <a:t>AbstractPlatformTransactionManager</a:t>
            </a:r>
            <a:r>
              <a:rPr lang="en-US" sz="2400" dirty="0" smtClean="0"/>
              <a:t> </a:t>
            </a:r>
            <a:r>
              <a:rPr lang="en-US" sz="2400" dirty="0" err="1" smtClean="0"/>
              <a:t>aptm</a:t>
            </a:r>
            <a:r>
              <a:rPr lang="en-US" sz="2400" dirty="0" smtClean="0"/>
              <a:t> = (</a:t>
            </a:r>
            <a:r>
              <a:rPr lang="en-US" sz="2400" dirty="0" err="1" smtClean="0"/>
              <a:t>AbstractPlatformTransactionManager</a:t>
            </a:r>
            <a:r>
              <a:rPr lang="en-US" sz="2400" dirty="0" smtClean="0"/>
              <a:t>) </a:t>
            </a:r>
            <a:r>
              <a:rPr lang="en-US" sz="2400" dirty="0" err="1" smtClean="0"/>
              <a:t>context.getBean</a:t>
            </a:r>
            <a:r>
              <a:rPr lang="en-US" sz="2400" dirty="0" smtClean="0"/>
              <a:t>("</a:t>
            </a:r>
            <a:r>
              <a:rPr lang="en-US" sz="2400" dirty="0" err="1" smtClean="0"/>
              <a:t>transactionManager</a:t>
            </a:r>
            <a:r>
              <a:rPr lang="en-US" sz="2400" dirty="0" smtClean="0"/>
              <a:t>");</a:t>
            </a:r>
          </a:p>
          <a:p>
            <a:pPr marL="0" indent="0">
              <a:buNone/>
            </a:pPr>
            <a:r>
              <a:rPr lang="en-US" sz="2400" dirty="0" smtClean="0"/>
              <a:t>Environment </a:t>
            </a:r>
            <a:r>
              <a:rPr lang="en-US" sz="2400" dirty="0" err="1" smtClean="0"/>
              <a:t>env</a:t>
            </a:r>
            <a:r>
              <a:rPr lang="en-US" sz="2400" dirty="0" smtClean="0"/>
              <a:t> = </a:t>
            </a:r>
            <a:r>
              <a:rPr lang="en-US" sz="2400" dirty="0" err="1" smtClean="0"/>
              <a:t>EnvironmentFactory.newEnvironment</a:t>
            </a:r>
            <a:r>
              <a:rPr lang="en-US" sz="2400" dirty="0" smtClean="0"/>
              <a:t>();</a:t>
            </a:r>
          </a:p>
          <a:p>
            <a:pPr marL="0" indent="0">
              <a:buNone/>
            </a:pPr>
            <a:r>
              <a:rPr lang="en-US" sz="2400" dirty="0" err="1" smtClean="0"/>
              <a:t>env.set</a:t>
            </a:r>
            <a:r>
              <a:rPr lang="en-US" sz="2400" dirty="0" smtClean="0"/>
              <a:t>(</a:t>
            </a:r>
            <a:r>
              <a:rPr lang="en-US" sz="2400" dirty="0" err="1" smtClean="0"/>
              <a:t>EnvironmentName.ENTITY_MANAGER_FACTORY</a:t>
            </a:r>
            <a:r>
              <a:rPr lang="en-US" sz="2400" dirty="0" smtClean="0"/>
              <a:t>, </a:t>
            </a:r>
            <a:r>
              <a:rPr lang="en-US" sz="2400" dirty="0" err="1" smtClean="0"/>
              <a:t>emf</a:t>
            </a:r>
            <a:r>
              <a:rPr lang="en-US" sz="2400" dirty="0" smtClean="0"/>
              <a:t>);</a:t>
            </a:r>
          </a:p>
          <a:p>
            <a:pPr marL="0" indent="0">
              <a:buNone/>
            </a:pPr>
            <a:r>
              <a:rPr lang="en-US" sz="2400" dirty="0" err="1" smtClean="0"/>
              <a:t>env.set</a:t>
            </a:r>
            <a:r>
              <a:rPr lang="en-US" sz="2400" dirty="0" smtClean="0"/>
              <a:t>(</a:t>
            </a:r>
            <a:r>
              <a:rPr lang="en-US" sz="2400" dirty="0" err="1" smtClean="0"/>
              <a:t>EnvironmentName.TRANSACTION_MANAGER</a:t>
            </a:r>
            <a:r>
              <a:rPr lang="en-US" sz="2400" dirty="0" smtClean="0"/>
              <a:t>, </a:t>
            </a:r>
            <a:r>
              <a:rPr lang="en-US" sz="2400" dirty="0" err="1" smtClean="0"/>
              <a:t>aptm</a:t>
            </a:r>
            <a:r>
              <a:rPr lang="en-US" sz="2400" dirty="0" smtClean="0"/>
              <a:t>);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StatefulKnowledgeSession</a:t>
            </a:r>
            <a:r>
              <a:rPr lang="en-US" sz="2400" dirty="0" smtClean="0"/>
              <a:t> </a:t>
            </a:r>
            <a:r>
              <a:rPr lang="en-US" sz="2400" dirty="0" err="1" smtClean="0"/>
              <a:t>ksession</a:t>
            </a:r>
            <a:r>
              <a:rPr lang="en-US" sz="2400" dirty="0" smtClean="0"/>
              <a:t> = </a:t>
            </a:r>
            <a:r>
              <a:rPr lang="en-US" sz="2400" dirty="0" err="1" smtClean="0"/>
              <a:t>JPAKnowledgeService.newStatefulKnowledgeSession</a:t>
            </a:r>
            <a:r>
              <a:rPr lang="en-US" sz="2400" dirty="0" smtClean="0"/>
              <a:t>(</a:t>
            </a:r>
            <a:r>
              <a:rPr lang="en-US" sz="2400" dirty="0" err="1" smtClean="0"/>
              <a:t>kbase</a:t>
            </a:r>
            <a:r>
              <a:rPr lang="en-US" sz="2400" dirty="0" smtClean="0"/>
              <a:t>, null, </a:t>
            </a:r>
            <a:r>
              <a:rPr lang="en-US" sz="2400" dirty="0" err="1" smtClean="0"/>
              <a:t>env</a:t>
            </a:r>
            <a:r>
              <a:rPr lang="en-US" sz="2400" dirty="0" smtClean="0"/>
              <a:t> );</a:t>
            </a:r>
          </a:p>
          <a:p>
            <a:pPr marL="0" indent="0">
              <a:buNone/>
            </a:pPr>
            <a:r>
              <a:rPr lang="en-US" sz="2400" dirty="0" err="1" smtClean="0"/>
              <a:t>JPAProcessInstanceDbLog.setEnvironment</a:t>
            </a:r>
            <a:r>
              <a:rPr lang="en-US" sz="2400" dirty="0" smtClean="0"/>
              <a:t>(</a:t>
            </a:r>
            <a:r>
              <a:rPr lang="en-US" sz="2400" dirty="0" err="1" smtClean="0"/>
              <a:t>env</a:t>
            </a:r>
            <a:r>
              <a:rPr lang="en-US" sz="2400" dirty="0" smtClean="0"/>
              <a:t>);</a:t>
            </a:r>
          </a:p>
          <a:p>
            <a:pPr marL="0" indent="0">
              <a:buNone/>
            </a:pPr>
            <a:r>
              <a:rPr lang="en-US" sz="2400" dirty="0" smtClean="0"/>
              <a:t>new </a:t>
            </a:r>
            <a:r>
              <a:rPr lang="en-US" sz="2400" dirty="0" err="1" smtClean="0"/>
              <a:t>JPAWorkingMemoryDbLogger</a:t>
            </a:r>
            <a:r>
              <a:rPr lang="en-US" sz="2400" dirty="0" smtClean="0"/>
              <a:t>(</a:t>
            </a:r>
            <a:r>
              <a:rPr lang="en-US" sz="2400" dirty="0" err="1" smtClean="0"/>
              <a:t>ksession</a:t>
            </a:r>
            <a:r>
              <a:rPr lang="en-US" sz="2400" dirty="0" smtClean="0"/>
              <a:t>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244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StatefulKnowledgeSession</a:t>
            </a:r>
            <a:r>
              <a:rPr lang="en-US" dirty="0" smtClean="0"/>
              <a:t> - 3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JPAProcessInstanceDbLog.setEnvironment</a:t>
            </a:r>
            <a:r>
              <a:rPr lang="en-US" sz="2000" dirty="0" smtClean="0"/>
              <a:t>(</a:t>
            </a:r>
            <a:r>
              <a:rPr lang="en-US" sz="2000" dirty="0" err="1" smtClean="0"/>
              <a:t>env</a:t>
            </a:r>
            <a:r>
              <a:rPr lang="en-US" sz="2000" dirty="0" smtClean="0"/>
              <a:t>); </a:t>
            </a:r>
          </a:p>
          <a:p>
            <a:pPr marL="0" indent="0">
              <a:buNone/>
            </a:pPr>
            <a:r>
              <a:rPr lang="en-US" sz="2000" dirty="0" err="1" smtClean="0"/>
              <a:t>StatefulKnowledgeSession</a:t>
            </a:r>
            <a:r>
              <a:rPr lang="en-US" sz="2000" dirty="0" smtClean="0"/>
              <a:t> </a:t>
            </a:r>
            <a:r>
              <a:rPr lang="en-US" sz="2000" dirty="0" err="1" smtClean="0"/>
              <a:t>ksession</a:t>
            </a:r>
            <a:r>
              <a:rPr lang="en-US" sz="2000" dirty="0" smtClean="0"/>
              <a:t> = </a:t>
            </a:r>
            <a:r>
              <a:rPr lang="en-US" sz="2000" dirty="0" err="1" smtClean="0"/>
              <a:t>JPAKnowledgeService.loadStatefulKnowledgeSession</a:t>
            </a:r>
            <a:r>
              <a:rPr lang="en-US" sz="2000" dirty="0" smtClean="0"/>
              <a:t>(</a:t>
            </a:r>
            <a:r>
              <a:rPr lang="en-US" sz="2000" dirty="0" err="1" smtClean="0"/>
              <a:t>sessionId</a:t>
            </a:r>
            <a:r>
              <a:rPr lang="en-US" sz="2000" dirty="0" smtClean="0"/>
              <a:t>, </a:t>
            </a:r>
            <a:r>
              <a:rPr lang="en-US" sz="2000" dirty="0" err="1" smtClean="0"/>
              <a:t>kbase</a:t>
            </a:r>
            <a:r>
              <a:rPr lang="en-US" sz="2000" dirty="0" smtClean="0"/>
              <a:t>, null, </a:t>
            </a:r>
            <a:r>
              <a:rPr lang="en-US" sz="2000" dirty="0" err="1" smtClean="0"/>
              <a:t>env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r>
              <a:rPr lang="en-US" sz="2000" dirty="0" smtClean="0"/>
              <a:t>new </a:t>
            </a:r>
            <a:r>
              <a:rPr lang="en-US" sz="2000" dirty="0" err="1" smtClean="0"/>
              <a:t>JPAWorkingMemoryDbLogger</a:t>
            </a:r>
            <a:r>
              <a:rPr lang="en-US" sz="2000" dirty="0" smtClean="0"/>
              <a:t>(</a:t>
            </a:r>
            <a:r>
              <a:rPr lang="en-US" sz="2000" dirty="0" err="1" smtClean="0"/>
              <a:t>ksession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r>
              <a:rPr lang="en-US" sz="2000" dirty="0" smtClean="0"/>
              <a:t>return </a:t>
            </a:r>
            <a:r>
              <a:rPr lang="en-US" sz="2000" dirty="0" err="1" smtClean="0"/>
              <a:t>ksession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r>
              <a:rPr lang="en-US" sz="2600" dirty="0" smtClean="0"/>
              <a:t>How to restore a persisted </a:t>
            </a:r>
            <a:r>
              <a:rPr lang="en-US" sz="2600" dirty="0" err="1" smtClean="0"/>
              <a:t>StatefulKnowledgeSession</a:t>
            </a:r>
            <a:r>
              <a:rPr lang="en-US" sz="2600" dirty="0" smtClean="0"/>
              <a:t>?</a:t>
            </a:r>
          </a:p>
          <a:p>
            <a:r>
              <a:rPr lang="en-US" sz="2600" dirty="0" smtClean="0"/>
              <a:t>What about BAM table?</a:t>
            </a:r>
          </a:p>
        </p:txBody>
      </p:sp>
    </p:spTree>
    <p:extLst>
      <p:ext uri="{BB962C8B-B14F-4D97-AF65-F5344CB8AC3E}">
        <p14:creationId xmlns:p14="http://schemas.microsoft.com/office/powerpoint/2010/main" val="1556656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- </a:t>
            </a:r>
            <a:r>
              <a:rPr lang="en-US" dirty="0" err="1" smtClean="0"/>
              <a:t>DataSource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 &lt;bean id="</a:t>
            </a:r>
            <a:r>
              <a:rPr lang="en-US" sz="2000" dirty="0" err="1" smtClean="0"/>
              <a:t>dataSource</a:t>
            </a:r>
            <a:r>
              <a:rPr lang="en-US" sz="2000" dirty="0" smtClean="0"/>
              <a:t>" class="</a:t>
            </a:r>
            <a:r>
              <a:rPr lang="en-US" sz="2000" dirty="0" err="1" smtClean="0"/>
              <a:t>org.springframework.jdbc.datasource.DriverManagerDataSource</a:t>
            </a:r>
            <a:r>
              <a:rPr lang="en-US" sz="2000" dirty="0" smtClean="0"/>
              <a:t>"&gt;</a:t>
            </a:r>
          </a:p>
          <a:p>
            <a:pPr marL="0" indent="0">
              <a:buNone/>
            </a:pPr>
            <a:r>
              <a:rPr lang="en-US" sz="2000" dirty="0" smtClean="0"/>
              <a:t>    &lt;property name="</a:t>
            </a:r>
            <a:r>
              <a:rPr lang="en-US" sz="2000" dirty="0" err="1" smtClean="0"/>
              <a:t>driverClassName</a:t>
            </a:r>
            <a:r>
              <a:rPr lang="en-US" sz="2000" dirty="0" smtClean="0"/>
              <a:t>" value="</a:t>
            </a:r>
            <a:r>
              <a:rPr lang="en-US" sz="2000" dirty="0" err="1" smtClean="0"/>
              <a:t>com.mysql.jdbc.Driver</a:t>
            </a:r>
            <a:r>
              <a:rPr lang="en-US" sz="2000" dirty="0" smtClean="0"/>
              <a:t>" /&gt;</a:t>
            </a:r>
          </a:p>
          <a:p>
            <a:pPr marL="0" indent="0">
              <a:buNone/>
            </a:pPr>
            <a:r>
              <a:rPr lang="en-US" sz="2000" dirty="0" smtClean="0"/>
              <a:t>    &lt;property name="</a:t>
            </a:r>
            <a:r>
              <a:rPr lang="en-US" sz="2000" dirty="0" err="1" smtClean="0"/>
              <a:t>url</a:t>
            </a:r>
            <a:r>
              <a:rPr lang="en-US" sz="2000" dirty="0" smtClean="0"/>
              <a:t>" value="</a:t>
            </a:r>
            <a:r>
              <a:rPr lang="en-US" sz="2000" dirty="0" err="1" smtClean="0"/>
              <a:t>jdbc:mysql</a:t>
            </a:r>
            <a:r>
              <a:rPr lang="en-US" sz="2000" dirty="0" smtClean="0"/>
              <a:t>://</a:t>
            </a:r>
            <a:r>
              <a:rPr lang="en-US" sz="2000" dirty="0" err="1" smtClean="0"/>
              <a:t>localhost</a:t>
            </a:r>
            <a:r>
              <a:rPr lang="en-US" sz="2000" dirty="0" smtClean="0"/>
              <a:t>/jbpm5" /&gt;</a:t>
            </a:r>
          </a:p>
          <a:p>
            <a:pPr marL="0" indent="0">
              <a:buNone/>
            </a:pPr>
            <a:r>
              <a:rPr lang="en-US" sz="2000" dirty="0" smtClean="0"/>
              <a:t>    &lt;property name="username" value=“</a:t>
            </a:r>
            <a:r>
              <a:rPr lang="en-US" sz="2000" dirty="0" err="1" smtClean="0"/>
              <a:t>jboss</a:t>
            </a:r>
            <a:r>
              <a:rPr lang="en-US" sz="2000" dirty="0" smtClean="0"/>
              <a:t>" /&gt;</a:t>
            </a:r>
          </a:p>
          <a:p>
            <a:pPr marL="0" indent="0">
              <a:buNone/>
            </a:pPr>
            <a:r>
              <a:rPr lang="en-US" sz="2000" dirty="0" smtClean="0"/>
              <a:t>    &lt;property name="password" value=“password" /&gt;</a:t>
            </a:r>
          </a:p>
          <a:p>
            <a:pPr marL="0" indent="0">
              <a:buNone/>
            </a:pPr>
            <a:r>
              <a:rPr lang="en-US" sz="2000" dirty="0" smtClean="0"/>
              <a:t>&lt;!--</a:t>
            </a:r>
          </a:p>
          <a:p>
            <a:pPr marL="0" indent="0">
              <a:buNone/>
            </a:pPr>
            <a:r>
              <a:rPr lang="en-US" sz="2000" dirty="0" smtClean="0"/>
              <a:t>&lt;property name="</a:t>
            </a:r>
            <a:r>
              <a:rPr lang="en-US" sz="2000" dirty="0" err="1" smtClean="0"/>
              <a:t>url</a:t>
            </a:r>
            <a:r>
              <a:rPr lang="en-US" sz="2000" dirty="0" smtClean="0"/>
              <a:t>" value="${jdbc.url}" /&gt;</a:t>
            </a:r>
          </a:p>
          <a:p>
            <a:pPr marL="0" indent="0">
              <a:buNone/>
            </a:pPr>
            <a:r>
              <a:rPr lang="en-US" sz="2000" dirty="0" smtClean="0"/>
              <a:t>&lt;property name="username" value="${</a:t>
            </a:r>
            <a:r>
              <a:rPr lang="en-US" sz="2000" dirty="0" err="1" smtClean="0"/>
              <a:t>jdbc.username</a:t>
            </a:r>
            <a:r>
              <a:rPr lang="en-US" sz="2000" dirty="0" smtClean="0"/>
              <a:t>}" /&gt;</a:t>
            </a:r>
          </a:p>
          <a:p>
            <a:pPr marL="0" indent="0">
              <a:buNone/>
            </a:pPr>
            <a:r>
              <a:rPr lang="en-US" sz="2000" dirty="0" smtClean="0"/>
              <a:t>&lt;property name="password" value="${</a:t>
            </a:r>
            <a:r>
              <a:rPr lang="en-US" sz="2000" dirty="0" err="1" smtClean="0"/>
              <a:t>jdbc.password</a:t>
            </a:r>
            <a:r>
              <a:rPr lang="en-US" sz="2000" dirty="0" smtClean="0"/>
              <a:t>}" /&gt;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-- &gt;</a:t>
            </a:r>
          </a:p>
          <a:p>
            <a:pPr marL="0" indent="0">
              <a:buNone/>
            </a:pPr>
            <a:r>
              <a:rPr lang="en-US" sz="2000" dirty="0" smtClean="0"/>
              <a:t>  &lt;/bean&gt;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jee:jndi-lookup</a:t>
            </a:r>
            <a:r>
              <a:rPr lang="en-US" sz="2000" dirty="0" smtClean="0"/>
              <a:t>  id="</a:t>
            </a:r>
            <a:r>
              <a:rPr lang="en-US" sz="2000" dirty="0" err="1" smtClean="0"/>
              <a:t>jndidatasource</a:t>
            </a:r>
            <a:r>
              <a:rPr lang="en-US" sz="2000" dirty="0" smtClean="0"/>
              <a:t>" </a:t>
            </a:r>
            <a:r>
              <a:rPr lang="en-US" sz="2000" dirty="0" err="1" smtClean="0"/>
              <a:t>jndi</a:t>
            </a:r>
            <a:r>
              <a:rPr lang="en-US" sz="2000" dirty="0" smtClean="0"/>
              <a:t>-name="</a:t>
            </a:r>
            <a:r>
              <a:rPr lang="en-US" sz="2000" dirty="0" err="1" smtClean="0"/>
              <a:t>jdbc</a:t>
            </a:r>
            <a:r>
              <a:rPr lang="en-US" sz="2000" dirty="0" smtClean="0"/>
              <a:t>/</a:t>
            </a:r>
            <a:r>
              <a:rPr lang="en-US" sz="2000" dirty="0" err="1" smtClean="0"/>
              <a:t>ora</a:t>
            </a:r>
            <a:r>
              <a:rPr lang="en-US" sz="2000" dirty="0" smtClean="0"/>
              <a:t>/CITIKYC" 	cache="true" default-ref="</a:t>
            </a:r>
            <a:r>
              <a:rPr lang="en-US" sz="2000" dirty="0" err="1" smtClean="0"/>
              <a:t>dataSource</a:t>
            </a:r>
            <a:r>
              <a:rPr lang="en-US" sz="2000" dirty="0" smtClean="0"/>
              <a:t>"/&gt;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3227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- JPA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/>
              <a:t>&lt;bean id=“</a:t>
            </a:r>
            <a:r>
              <a:rPr lang="en-US" sz="1800" dirty="0" err="1" smtClean="0"/>
              <a:t>htEmf</a:t>
            </a:r>
            <a:r>
              <a:rPr lang="en-US" sz="1800" dirty="0" smtClean="0"/>
              <a:t>" class="org.springframework.orm.jpa.LocalContainerEntityManagerFactoryBean"&gt;</a:t>
            </a:r>
          </a:p>
          <a:p>
            <a:pPr marL="0" indent="0">
              <a:buNone/>
            </a:pPr>
            <a:r>
              <a:rPr lang="en-US" sz="1800" dirty="0" smtClean="0"/>
              <a:t>    &lt;property name="</a:t>
            </a:r>
            <a:r>
              <a:rPr lang="en-US" sz="1800" dirty="0" err="1" smtClean="0"/>
              <a:t>dataSource</a:t>
            </a:r>
            <a:r>
              <a:rPr lang="en-US" sz="1800" dirty="0" smtClean="0"/>
              <a:t>" ref="</a:t>
            </a:r>
            <a:r>
              <a:rPr lang="en-US" sz="1800" dirty="0" err="1" smtClean="0"/>
              <a:t>dataSource</a:t>
            </a:r>
            <a:r>
              <a:rPr lang="en-US" sz="1800" dirty="0" smtClean="0"/>
              <a:t>" /&gt;</a:t>
            </a:r>
          </a:p>
          <a:p>
            <a:pPr marL="0" indent="0">
              <a:buNone/>
            </a:pPr>
            <a:r>
              <a:rPr lang="en-US" sz="1800" dirty="0" smtClean="0"/>
              <a:t>    &lt;property name="</a:t>
            </a:r>
            <a:r>
              <a:rPr lang="en-US" sz="1800" dirty="0" err="1" smtClean="0"/>
              <a:t>persistenceUnitName</a:t>
            </a:r>
            <a:r>
              <a:rPr lang="en-US" sz="1800" dirty="0" smtClean="0"/>
              <a:t>" value="</a:t>
            </a:r>
            <a:r>
              <a:rPr lang="en-US" sz="1800" dirty="0" err="1" smtClean="0"/>
              <a:t>org.jbpm.persistence.jpa.local</a:t>
            </a:r>
            <a:r>
              <a:rPr lang="en-US" sz="1800" dirty="0" smtClean="0"/>
              <a:t>" /&gt;</a:t>
            </a:r>
          </a:p>
          <a:p>
            <a:pPr marL="0" indent="0">
              <a:buNone/>
            </a:pPr>
            <a:r>
              <a:rPr lang="en-US" sz="1800" dirty="0" smtClean="0"/>
              <a:t>  &lt;/bean&gt;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 &lt;bean id=“</a:t>
            </a:r>
            <a:r>
              <a:rPr lang="en-US" sz="1800" dirty="0" err="1" smtClean="0"/>
              <a:t>htTxManager</a:t>
            </a:r>
            <a:r>
              <a:rPr lang="en-US" sz="1800" dirty="0" smtClean="0"/>
              <a:t>" class="</a:t>
            </a:r>
            <a:r>
              <a:rPr lang="en-US" sz="1800" dirty="0" err="1" smtClean="0"/>
              <a:t>org.springframework.orm.jpa.JpaTransactionManager</a:t>
            </a:r>
            <a:r>
              <a:rPr lang="en-US" sz="1800" dirty="0" smtClean="0"/>
              <a:t>"&gt;</a:t>
            </a:r>
          </a:p>
          <a:p>
            <a:pPr marL="0" indent="0">
              <a:buNone/>
            </a:pPr>
            <a:r>
              <a:rPr lang="en-US" sz="1800" dirty="0" smtClean="0"/>
              <a:t>    &lt;property name="</a:t>
            </a:r>
            <a:r>
              <a:rPr lang="en-US" sz="1800" dirty="0" err="1" smtClean="0"/>
              <a:t>entityManagerFactory</a:t>
            </a:r>
            <a:r>
              <a:rPr lang="en-US" sz="1800" dirty="0" smtClean="0"/>
              <a:t>" ref=“</a:t>
            </a:r>
            <a:r>
              <a:rPr lang="en-US" sz="1800" dirty="0" err="1" smtClean="0"/>
              <a:t>htEmf</a:t>
            </a:r>
            <a:r>
              <a:rPr lang="en-US" sz="1800" dirty="0" smtClean="0"/>
              <a:t>" /&gt;</a:t>
            </a:r>
          </a:p>
          <a:p>
            <a:pPr marL="0" indent="0">
              <a:buNone/>
            </a:pPr>
            <a:r>
              <a:rPr lang="en-US" sz="1800" dirty="0" smtClean="0"/>
              <a:t>  &lt;/bean&gt;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&lt;bean id="</a:t>
            </a:r>
            <a:r>
              <a:rPr lang="en-US" sz="1800" dirty="0" err="1" smtClean="0"/>
              <a:t>htEm</a:t>
            </a:r>
            <a:r>
              <a:rPr lang="en-US" sz="1800" dirty="0" smtClean="0"/>
              <a:t>" class="</a:t>
            </a:r>
            <a:r>
              <a:rPr lang="en-US" sz="1800" dirty="0" err="1" smtClean="0"/>
              <a:t>org.springframework.orm.jpa.support.SharedEntityManagerBean</a:t>
            </a:r>
            <a:r>
              <a:rPr lang="en-US" sz="1800" dirty="0" smtClean="0"/>
              <a:t>"&gt;</a:t>
            </a:r>
          </a:p>
          <a:p>
            <a:pPr marL="0" indent="0">
              <a:buNone/>
            </a:pPr>
            <a:r>
              <a:rPr lang="en-US" sz="1800" dirty="0" smtClean="0"/>
              <a:t>  &lt;property name="</a:t>
            </a:r>
            <a:r>
              <a:rPr lang="en-US" sz="1800" dirty="0" err="1" smtClean="0"/>
              <a:t>entityManagerFactory</a:t>
            </a:r>
            <a:r>
              <a:rPr lang="en-US" sz="1800" dirty="0" smtClean="0"/>
              <a:t>" ref="</a:t>
            </a:r>
            <a:r>
              <a:rPr lang="en-US" sz="1800" dirty="0" err="1" smtClean="0"/>
              <a:t>htEmf</a:t>
            </a:r>
            <a:r>
              <a:rPr lang="en-US" sz="1800" dirty="0" smtClean="0"/>
              <a:t>"/&gt;</a:t>
            </a:r>
          </a:p>
          <a:p>
            <a:pPr marL="0" indent="0">
              <a:buNone/>
            </a:pPr>
            <a:r>
              <a:rPr lang="en-US" sz="1800" dirty="0" smtClean="0"/>
              <a:t>&lt;/bean&gt;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85102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- JTA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 &lt;bean id="</a:t>
            </a:r>
            <a:r>
              <a:rPr lang="en-US" dirty="0" err="1" smtClean="0"/>
              <a:t>transactionManager</a:t>
            </a:r>
            <a:r>
              <a:rPr lang="en-US" dirty="0" smtClean="0"/>
              <a:t>" class="</a:t>
            </a:r>
            <a:r>
              <a:rPr lang="en-US" dirty="0" err="1" smtClean="0"/>
              <a:t>org.springframework.transaction.jta.JtaTransactionManager</a:t>
            </a:r>
            <a:r>
              <a:rPr lang="en-US" dirty="0" smtClean="0"/>
              <a:t>"&gt;</a:t>
            </a:r>
          </a:p>
          <a:p>
            <a:pPr marL="0" indent="0">
              <a:buNone/>
            </a:pPr>
            <a:r>
              <a:rPr lang="en-US" dirty="0" smtClean="0"/>
              <a:t> &lt;property name="</a:t>
            </a:r>
            <a:r>
              <a:rPr lang="en-US" dirty="0" err="1" smtClean="0"/>
              <a:t>transactionManager</a:t>
            </a:r>
            <a:r>
              <a:rPr lang="en-US" dirty="0" smtClean="0"/>
              <a:t>" ref="</a:t>
            </a:r>
            <a:r>
              <a:rPr lang="en-US" dirty="0" err="1" smtClean="0"/>
              <a:t>bitronixTransactionManager</a:t>
            </a:r>
            <a:r>
              <a:rPr lang="en-US" dirty="0" smtClean="0"/>
              <a:t>" /&gt;</a:t>
            </a:r>
          </a:p>
          <a:p>
            <a:pPr marL="0" indent="0">
              <a:buNone/>
            </a:pPr>
            <a:r>
              <a:rPr lang="en-US" dirty="0" smtClean="0"/>
              <a:t> &lt;property name="</a:t>
            </a:r>
            <a:r>
              <a:rPr lang="en-US" dirty="0" err="1" smtClean="0"/>
              <a:t>userTransaction</a:t>
            </a:r>
            <a:r>
              <a:rPr lang="en-US" dirty="0" smtClean="0"/>
              <a:t>" ref="</a:t>
            </a:r>
            <a:r>
              <a:rPr lang="en-US" dirty="0" err="1" smtClean="0"/>
              <a:t>bitronixTransactionManager</a:t>
            </a:r>
            <a:r>
              <a:rPr lang="en-US" dirty="0" smtClean="0"/>
              <a:t>" /&gt;</a:t>
            </a:r>
          </a:p>
          <a:p>
            <a:pPr marL="0" indent="0">
              <a:buNone/>
            </a:pPr>
            <a:r>
              <a:rPr lang="en-US" dirty="0" smtClean="0"/>
              <a:t>&lt;/bean&gt;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&lt;bean id="</a:t>
            </a:r>
            <a:r>
              <a:rPr lang="en-US" dirty="0" err="1" smtClean="0"/>
              <a:t>btmConfig</a:t>
            </a:r>
            <a:r>
              <a:rPr lang="en-US" dirty="0" smtClean="0"/>
              <a:t>" factory-method="</a:t>
            </a:r>
            <a:r>
              <a:rPr lang="en-US" dirty="0" err="1" smtClean="0"/>
              <a:t>getConfiguration</a:t>
            </a:r>
            <a:r>
              <a:rPr lang="en-US" dirty="0" smtClean="0"/>
              <a:t>"</a:t>
            </a:r>
          </a:p>
          <a:p>
            <a:pPr marL="0" indent="0">
              <a:buNone/>
            </a:pPr>
            <a:r>
              <a:rPr lang="en-US" dirty="0" smtClean="0"/>
              <a:t>    class="</a:t>
            </a:r>
            <a:r>
              <a:rPr lang="en-US" dirty="0" err="1" smtClean="0"/>
              <a:t>bitronix.tm.TransactionManagerServices</a:t>
            </a:r>
            <a:r>
              <a:rPr lang="en-US" dirty="0" smtClean="0"/>
              <a:t>" /&gt;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  &lt;bean id="</a:t>
            </a:r>
            <a:r>
              <a:rPr lang="en-US" dirty="0" err="1" smtClean="0"/>
              <a:t>bitronixTransactionManager</a:t>
            </a:r>
            <a:r>
              <a:rPr lang="en-US" dirty="0" smtClean="0"/>
              <a:t>" </a:t>
            </a:r>
          </a:p>
          <a:p>
            <a:pPr marL="0" indent="0">
              <a:buNone/>
            </a:pPr>
            <a:r>
              <a:rPr lang="en-US" dirty="0" smtClean="0"/>
              <a:t>    factory-method="</a:t>
            </a:r>
            <a:r>
              <a:rPr lang="en-US" dirty="0" err="1" smtClean="0"/>
              <a:t>getTransactionManager</a:t>
            </a:r>
            <a:r>
              <a:rPr lang="en-US" dirty="0" smtClean="0"/>
              <a:t>"</a:t>
            </a:r>
          </a:p>
          <a:p>
            <a:pPr marL="0" indent="0">
              <a:buNone/>
            </a:pPr>
            <a:r>
              <a:rPr lang="en-US" dirty="0" smtClean="0"/>
              <a:t>    class="</a:t>
            </a:r>
            <a:r>
              <a:rPr lang="en-US" dirty="0" err="1" smtClean="0"/>
              <a:t>bitronix.tm.TransactionManagerServices</a:t>
            </a:r>
            <a:r>
              <a:rPr lang="en-US" dirty="0" smtClean="0"/>
              <a:t>" </a:t>
            </a:r>
            <a:r>
              <a:rPr lang="en-US" dirty="0" err="1" smtClean="0"/>
              <a:t>deponds</a:t>
            </a:r>
            <a:r>
              <a:rPr lang="en-US" dirty="0" smtClean="0"/>
              <a:t>-on="</a:t>
            </a:r>
            <a:r>
              <a:rPr lang="en-US" dirty="0" err="1" smtClean="0"/>
              <a:t>btmConfig</a:t>
            </a:r>
            <a:r>
              <a:rPr lang="en-US" dirty="0" smtClean="0"/>
              <a:t>" </a:t>
            </a:r>
          </a:p>
          <a:p>
            <a:pPr marL="0" indent="0">
              <a:buNone/>
            </a:pPr>
            <a:r>
              <a:rPr lang="en-US" dirty="0" smtClean="0"/>
              <a:t>    destroy-method="shutdown"/&gt;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1849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 of the box issues with Spring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//</a:t>
            </a:r>
            <a:r>
              <a:rPr lang="en-US" sz="2000" dirty="0" err="1" smtClean="0"/>
              <a:t>org.drools.persistence.SingleSessionCommandService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1800" dirty="0" smtClean="0"/>
              <a:t>Object tm = </a:t>
            </a:r>
            <a:r>
              <a:rPr lang="en-US" sz="1800" dirty="0" err="1" smtClean="0"/>
              <a:t>env.get</a:t>
            </a:r>
            <a:r>
              <a:rPr lang="en-US" sz="1800" dirty="0" smtClean="0"/>
              <a:t>( </a:t>
            </a:r>
            <a:r>
              <a:rPr lang="en-US" sz="1800" dirty="0" err="1" smtClean="0"/>
              <a:t>EnvironmentName.TRANSACTION_MANAGER</a:t>
            </a:r>
            <a:r>
              <a:rPr lang="en-US" sz="1800" dirty="0" smtClean="0"/>
              <a:t> );</a:t>
            </a:r>
          </a:p>
          <a:p>
            <a:pPr marL="0" indent="0">
              <a:buNone/>
            </a:pPr>
            <a:r>
              <a:rPr lang="en-US" sz="1800" dirty="0" smtClean="0"/>
              <a:t>Object </a:t>
            </a:r>
            <a:r>
              <a:rPr lang="en-US" sz="1800" dirty="0" err="1" smtClean="0"/>
              <a:t>pcm</a:t>
            </a:r>
            <a:r>
              <a:rPr lang="en-US" sz="1800" dirty="0" smtClean="0"/>
              <a:t> = </a:t>
            </a:r>
            <a:r>
              <a:rPr lang="en-US" sz="1800" dirty="0" err="1" smtClean="0"/>
              <a:t>env.get</a:t>
            </a:r>
            <a:r>
              <a:rPr lang="en-US" sz="1800" dirty="0" smtClean="0"/>
              <a:t>( </a:t>
            </a:r>
            <a:r>
              <a:rPr lang="en-US" sz="1800" dirty="0" err="1" smtClean="0"/>
              <a:t>EnvironmentName.PERSISTENCE_CONTEXT_MANAGER</a:t>
            </a:r>
            <a:r>
              <a:rPr lang="en-US" sz="1800" dirty="0" smtClean="0"/>
              <a:t> );</a:t>
            </a:r>
          </a:p>
          <a:p>
            <a:pPr marL="0" indent="0">
              <a:buNone/>
            </a:pPr>
            <a:r>
              <a:rPr lang="en-US" sz="1800" dirty="0" smtClean="0"/>
              <a:t>// need to check </a:t>
            </a:r>
            <a:r>
              <a:rPr lang="en-US" sz="1800" dirty="0" err="1" smtClean="0"/>
              <a:t>instanceof</a:t>
            </a:r>
            <a:r>
              <a:rPr lang="en-US" sz="1800" dirty="0" smtClean="0"/>
              <a:t> instead of null</a:t>
            </a:r>
          </a:p>
          <a:p>
            <a:pPr marL="0" indent="0">
              <a:buNone/>
            </a:pPr>
            <a:r>
              <a:rPr lang="en-US" sz="1800" dirty="0" smtClean="0"/>
              <a:t>if ( </a:t>
            </a:r>
            <a:r>
              <a:rPr lang="en-US" sz="1800" dirty="0" err="1" smtClean="0"/>
              <a:t>pcm</a:t>
            </a:r>
            <a:r>
              <a:rPr lang="en-US" sz="1800" dirty="0" smtClean="0"/>
              <a:t> </a:t>
            </a:r>
            <a:r>
              <a:rPr lang="en-US" sz="1800" dirty="0" err="1" smtClean="0"/>
              <a:t>instanceof</a:t>
            </a:r>
            <a:r>
              <a:rPr lang="en-US" sz="1800" dirty="0" smtClean="0"/>
              <a:t> </a:t>
            </a:r>
            <a:r>
              <a:rPr lang="en-US" sz="1800" dirty="0" err="1" smtClean="0"/>
              <a:t>PersistenceContextManager</a:t>
            </a:r>
            <a:r>
              <a:rPr lang="en-US" sz="1800" dirty="0" smtClean="0"/>
              <a:t> &amp;&amp; tm </a:t>
            </a:r>
            <a:r>
              <a:rPr lang="en-US" sz="1800" dirty="0" err="1" smtClean="0"/>
              <a:t>instanceof</a:t>
            </a:r>
            <a:r>
              <a:rPr lang="en-US" sz="1800" dirty="0" smtClean="0"/>
              <a:t> </a:t>
            </a:r>
            <a:r>
              <a:rPr lang="en-US" sz="1800" dirty="0" err="1" smtClean="0"/>
              <a:t>TransactionManager</a:t>
            </a:r>
            <a:r>
              <a:rPr lang="en-US" sz="1800" dirty="0" smtClean="0"/>
              <a:t> ) {</a:t>
            </a:r>
          </a:p>
          <a:p>
            <a:pPr marL="0" indent="0"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this.txm</a:t>
            </a:r>
            <a:r>
              <a:rPr lang="en-US" sz="1800" dirty="0" smtClean="0"/>
              <a:t> = (</a:t>
            </a:r>
            <a:r>
              <a:rPr lang="en-US" sz="1800" dirty="0" err="1" smtClean="0"/>
              <a:t>TransactionManager</a:t>
            </a:r>
            <a:r>
              <a:rPr lang="en-US" sz="1800" dirty="0" smtClean="0"/>
              <a:t>) tm;</a:t>
            </a:r>
          </a:p>
          <a:p>
            <a:pPr marL="0" indent="0"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this.jpm</a:t>
            </a:r>
            <a:r>
              <a:rPr lang="en-US" sz="1800" dirty="0" smtClean="0"/>
              <a:t> = (</a:t>
            </a:r>
            <a:r>
              <a:rPr lang="en-US" sz="1800" dirty="0" err="1" smtClean="0"/>
              <a:t>PersistenceContextManager</a:t>
            </a:r>
            <a:r>
              <a:rPr lang="en-US" sz="1800" dirty="0" smtClean="0"/>
              <a:t>) </a:t>
            </a:r>
            <a:r>
              <a:rPr lang="en-US" sz="1800" dirty="0" err="1" smtClean="0"/>
              <a:t>pcm</a:t>
            </a:r>
            <a:r>
              <a:rPr lang="en-US" sz="1800" dirty="0" smtClean="0"/>
              <a:t>;</a:t>
            </a:r>
          </a:p>
          <a:p>
            <a:pPr marL="0" indent="0">
              <a:buNone/>
            </a:pPr>
            <a:r>
              <a:rPr lang="en-US" sz="1800" dirty="0" smtClean="0"/>
              <a:t>} else {</a:t>
            </a:r>
          </a:p>
          <a:p>
            <a:pPr marL="0" indent="0">
              <a:buNone/>
            </a:pPr>
            <a:r>
              <a:rPr lang="en-US" sz="1800" dirty="0" smtClean="0"/>
              <a:t>    if ( tm != null &amp;&amp; </a:t>
            </a:r>
            <a:r>
              <a:rPr lang="en-US" sz="1800" dirty="0" err="1" smtClean="0"/>
              <a:t>tm.getClass</a:t>
            </a:r>
            <a:r>
              <a:rPr lang="en-US" sz="1800" dirty="0" smtClean="0"/>
              <a:t>().</a:t>
            </a:r>
            <a:r>
              <a:rPr lang="en-US" sz="1800" dirty="0" err="1" smtClean="0"/>
              <a:t>getName</a:t>
            </a:r>
            <a:r>
              <a:rPr lang="en-US" sz="1800" dirty="0" smtClean="0"/>
              <a:t>().</a:t>
            </a:r>
            <a:r>
              <a:rPr lang="en-US" sz="1800" dirty="0" err="1" smtClean="0"/>
              <a:t>startsWith</a:t>
            </a:r>
            <a:r>
              <a:rPr lang="en-US" sz="1800" dirty="0" smtClean="0"/>
              <a:t>( "</a:t>
            </a:r>
            <a:r>
              <a:rPr lang="en-US" sz="1800" dirty="0" err="1" smtClean="0"/>
              <a:t>org.springframework</a:t>
            </a:r>
            <a:r>
              <a:rPr lang="en-US" sz="1800" dirty="0" smtClean="0"/>
              <a:t>" ) ) {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2304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 of the box issues with Spring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Spring provide a thread safe shared entity manager.  Citi does not want to inject entity manager factory into </a:t>
            </a:r>
            <a:r>
              <a:rPr lang="en-US" sz="2400" dirty="0" err="1" smtClean="0"/>
              <a:t>TaskServiceSession</a:t>
            </a:r>
            <a:r>
              <a:rPr lang="en-US" sz="2400" dirty="0" smtClean="0"/>
              <a:t>.  The preference is to inject entity manager.</a:t>
            </a:r>
          </a:p>
          <a:p>
            <a:r>
              <a:rPr lang="en-US" sz="2400" dirty="0" smtClean="0"/>
              <a:t>Citi would like to inject drools spring transaction manager and use it to manage transaction instead of </a:t>
            </a:r>
            <a:r>
              <a:rPr lang="en-US" sz="2400" dirty="0" err="1" smtClean="0"/>
              <a:t>EntityManager</a:t>
            </a:r>
            <a:r>
              <a:rPr lang="en-US" sz="2400" dirty="0" smtClean="0"/>
              <a:t> or </a:t>
            </a:r>
            <a:r>
              <a:rPr lang="en-US" sz="2400" dirty="0" err="1" smtClean="0"/>
              <a:t>UserTransaction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 change is based on Proxy pattern using drools persistence wrapper, </a:t>
            </a:r>
            <a:r>
              <a:rPr lang="en-US" sz="2400" dirty="0" err="1" smtClean="0"/>
              <a:t>org.drools.container.spring.beans.persistence</a:t>
            </a:r>
            <a:r>
              <a:rPr lang="en-US" sz="2400" dirty="0" smtClean="0"/>
              <a:t>. </a:t>
            </a:r>
            <a:r>
              <a:rPr lang="en-US" sz="2400" dirty="0" err="1" smtClean="0"/>
              <a:t>DroolsSpringTransactionManager</a:t>
            </a:r>
            <a:r>
              <a:rPr lang="en-US" sz="2400" dirty="0" smtClean="0"/>
              <a:t>.  It should work with other external transaction manager.  </a:t>
            </a:r>
          </a:p>
        </p:txBody>
      </p:sp>
    </p:spTree>
    <p:extLst>
      <p:ext uri="{BB962C8B-B14F-4D97-AF65-F5344CB8AC3E}">
        <p14:creationId xmlns:p14="http://schemas.microsoft.com/office/powerpoint/2010/main" val="23666112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Task – Spring (ER7)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&lt;bean id="</a:t>
            </a:r>
            <a:r>
              <a:rPr lang="en-US" sz="1800" dirty="0" err="1" smtClean="0"/>
              <a:t>systemEventListener</a:t>
            </a:r>
            <a:r>
              <a:rPr lang="en-US" sz="1800" dirty="0" smtClean="0"/>
              <a:t>" class="</a:t>
            </a:r>
            <a:r>
              <a:rPr lang="en-US" sz="1800" dirty="0" err="1" smtClean="0"/>
              <a:t>org.drools.SystemEventListenerFactory</a:t>
            </a:r>
            <a:r>
              <a:rPr lang="en-US" sz="1800" dirty="0" smtClean="0"/>
              <a:t>" factory-method="</a:t>
            </a:r>
            <a:r>
              <a:rPr lang="en-US" sz="1800" dirty="0" err="1" smtClean="0"/>
              <a:t>getSystemEventListener</a:t>
            </a:r>
            <a:r>
              <a:rPr lang="en-US" sz="1800" dirty="0" smtClean="0"/>
              <a:t>" /&gt;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&lt;bean id="</a:t>
            </a:r>
            <a:r>
              <a:rPr lang="en-US" sz="1800" dirty="0" err="1" smtClean="0"/>
              <a:t>springTaskSessionFactory</a:t>
            </a:r>
            <a:r>
              <a:rPr lang="en-US" sz="1800" dirty="0" smtClean="0"/>
              <a:t>" class="org.jbpm.task.service.persistence.TaskSessionSpringFactoryImpl" </a:t>
            </a:r>
            <a:r>
              <a:rPr lang="en-US" sz="1800" dirty="0" err="1" smtClean="0"/>
              <a:t>init</a:t>
            </a:r>
            <a:r>
              <a:rPr lang="en-US" sz="1800" dirty="0" smtClean="0"/>
              <a:t>-method="initialize" &gt;</a:t>
            </a:r>
          </a:p>
          <a:p>
            <a:pPr marL="0" indent="0">
              <a:buNone/>
            </a:pPr>
            <a:r>
              <a:rPr lang="en-US" sz="1800" dirty="0" smtClean="0"/>
              <a:t>  &lt;property name="</a:t>
            </a:r>
            <a:r>
              <a:rPr lang="en-US" sz="1800" dirty="0" err="1" smtClean="0"/>
              <a:t>entityManager</a:t>
            </a:r>
            <a:r>
              <a:rPr lang="en-US" sz="1800" dirty="0" smtClean="0"/>
              <a:t>" ref="</a:t>
            </a:r>
            <a:r>
              <a:rPr lang="en-US" sz="1800" dirty="0" err="1" smtClean="0"/>
              <a:t>htEm</a:t>
            </a:r>
            <a:r>
              <a:rPr lang="en-US" sz="1800" dirty="0" smtClean="0"/>
              <a:t>" /&gt;</a:t>
            </a:r>
          </a:p>
          <a:p>
            <a:pPr marL="0" indent="0">
              <a:buNone/>
            </a:pPr>
            <a:r>
              <a:rPr lang="en-US" sz="1800" dirty="0" smtClean="0"/>
              <a:t>  &lt;property name="</a:t>
            </a:r>
            <a:r>
              <a:rPr lang="en-US" sz="1800" dirty="0" err="1" smtClean="0"/>
              <a:t>transactionManager</a:t>
            </a:r>
            <a:r>
              <a:rPr lang="en-US" sz="1800" dirty="0" smtClean="0"/>
              <a:t>" ref="</a:t>
            </a:r>
            <a:r>
              <a:rPr lang="en-US" sz="1800" dirty="0" err="1" smtClean="0"/>
              <a:t>htTxMgr</a:t>
            </a:r>
            <a:r>
              <a:rPr lang="en-US" sz="1800" dirty="0" smtClean="0"/>
              <a:t>" /&gt;</a:t>
            </a:r>
          </a:p>
          <a:p>
            <a:pPr marL="0" indent="0">
              <a:buNone/>
            </a:pPr>
            <a:r>
              <a:rPr lang="en-US" sz="1800" dirty="0" smtClean="0"/>
              <a:t>  &lt;property name="</a:t>
            </a:r>
            <a:r>
              <a:rPr lang="en-US" sz="1800" dirty="0" err="1" smtClean="0"/>
              <a:t>useJTA</a:t>
            </a:r>
            <a:r>
              <a:rPr lang="en-US" sz="1800" dirty="0" smtClean="0"/>
              <a:t>" value="false" /&gt;</a:t>
            </a:r>
          </a:p>
          <a:p>
            <a:pPr marL="0" indent="0">
              <a:buNone/>
            </a:pPr>
            <a:r>
              <a:rPr lang="en-US" sz="1800" dirty="0" smtClean="0"/>
              <a:t>  &lt;property name="</a:t>
            </a:r>
            <a:r>
              <a:rPr lang="en-US" sz="1800" dirty="0" err="1" smtClean="0"/>
              <a:t>taskService</a:t>
            </a:r>
            <a:r>
              <a:rPr lang="en-US" sz="1800" dirty="0" smtClean="0"/>
              <a:t>" ref="</a:t>
            </a:r>
            <a:r>
              <a:rPr lang="en-US" sz="1800" dirty="0" err="1" smtClean="0"/>
              <a:t>taskService</a:t>
            </a:r>
            <a:r>
              <a:rPr lang="en-US" sz="1800" dirty="0" smtClean="0"/>
              <a:t>" /&gt;</a:t>
            </a:r>
          </a:p>
          <a:p>
            <a:pPr marL="0" indent="0">
              <a:buNone/>
            </a:pPr>
            <a:r>
              <a:rPr lang="en-US" sz="1800" dirty="0" smtClean="0"/>
              <a:t>&lt;/bean&gt;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&lt;bean id="</a:t>
            </a:r>
            <a:r>
              <a:rPr lang="en-US" sz="1800" dirty="0" err="1" smtClean="0"/>
              <a:t>taskService</a:t>
            </a:r>
            <a:r>
              <a:rPr lang="en-US" sz="1800" dirty="0" smtClean="0"/>
              <a:t>" class="</a:t>
            </a:r>
            <a:r>
              <a:rPr lang="en-US" sz="1800" dirty="0" err="1" smtClean="0"/>
              <a:t>org.jbpm.task.service.TaskService</a:t>
            </a:r>
            <a:r>
              <a:rPr lang="en-US" sz="1800" dirty="0" smtClean="0"/>
              <a:t>" &gt;</a:t>
            </a:r>
          </a:p>
          <a:p>
            <a:pPr marL="0" indent="0">
              <a:buNone/>
            </a:pPr>
            <a:r>
              <a:rPr lang="en-US" sz="1800" dirty="0" smtClean="0"/>
              <a:t>  &lt;property name="</a:t>
            </a:r>
            <a:r>
              <a:rPr lang="en-US" sz="1800" dirty="0" err="1" smtClean="0"/>
              <a:t>systemEventListener</a:t>
            </a:r>
            <a:r>
              <a:rPr lang="en-US" sz="1800" dirty="0" smtClean="0"/>
              <a:t>" ref="</a:t>
            </a:r>
            <a:r>
              <a:rPr lang="en-US" sz="1800" dirty="0" err="1" smtClean="0"/>
              <a:t>systemEventListener</a:t>
            </a:r>
            <a:r>
              <a:rPr lang="en-US" sz="1800" dirty="0" smtClean="0"/>
              <a:t>" /&gt;</a:t>
            </a:r>
          </a:p>
          <a:p>
            <a:pPr marL="0" indent="0">
              <a:buNone/>
            </a:pPr>
            <a:r>
              <a:rPr lang="en-US" sz="1800" dirty="0" smtClean="0"/>
              <a:t>&lt;/bean&gt;</a:t>
            </a:r>
          </a:p>
        </p:txBody>
      </p:sp>
    </p:spTree>
    <p:extLst>
      <p:ext uri="{BB962C8B-B14F-4D97-AF65-F5344CB8AC3E}">
        <p14:creationId xmlns:p14="http://schemas.microsoft.com/office/powerpoint/2010/main" val="40209559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Task – Spring (ER7)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org.jbpm.task.service.TaskService</a:t>
            </a:r>
            <a:r>
              <a:rPr lang="en-US" sz="2000" dirty="0" smtClean="0"/>
              <a:t> </a:t>
            </a:r>
            <a:r>
              <a:rPr lang="en-US" sz="2000" dirty="0" err="1" smtClean="0"/>
              <a:t>taskServiceImpl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= (</a:t>
            </a:r>
            <a:r>
              <a:rPr lang="en-US" sz="2000" dirty="0" err="1" smtClean="0"/>
              <a:t>org.jbpm.task.service.TaskService</a:t>
            </a:r>
            <a:r>
              <a:rPr lang="en-US" sz="2000" dirty="0" smtClean="0"/>
              <a:t>) </a:t>
            </a:r>
            <a:r>
              <a:rPr lang="en-US" sz="2000" dirty="0" err="1" smtClean="0"/>
              <a:t>appContextFactory.getBean</a:t>
            </a:r>
            <a:r>
              <a:rPr lang="en-US" sz="2000" dirty="0" smtClean="0"/>
              <a:t>("</a:t>
            </a:r>
            <a:r>
              <a:rPr lang="en-US" sz="2000" dirty="0" err="1" smtClean="0"/>
              <a:t>taskService</a:t>
            </a:r>
            <a:r>
              <a:rPr lang="en-US" sz="2000" dirty="0" smtClean="0"/>
              <a:t>");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org.jbpm.task.TaskService</a:t>
            </a:r>
            <a:r>
              <a:rPr lang="en-US" sz="2000" dirty="0" smtClean="0"/>
              <a:t> = new </a:t>
            </a:r>
            <a:r>
              <a:rPr lang="en-US" sz="2000" dirty="0" err="1" smtClean="0"/>
              <a:t>LocalTaskService</a:t>
            </a:r>
            <a:r>
              <a:rPr lang="en-US" sz="2000" dirty="0" smtClean="0"/>
              <a:t>(</a:t>
            </a:r>
            <a:r>
              <a:rPr lang="en-US" sz="2000" dirty="0" err="1" smtClean="0"/>
              <a:t>taskServiceImpl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SyncWSHumanTaskHandler</a:t>
            </a:r>
            <a:r>
              <a:rPr lang="en-US" sz="2000" dirty="0" smtClean="0"/>
              <a:t> </a:t>
            </a:r>
            <a:r>
              <a:rPr lang="en-US" sz="2000" dirty="0" err="1" smtClean="0"/>
              <a:t>humanTaskHandler</a:t>
            </a:r>
            <a:r>
              <a:rPr lang="en-US" sz="2000" dirty="0" smtClean="0"/>
              <a:t> = new </a:t>
            </a:r>
            <a:r>
              <a:rPr lang="en-US" sz="2000" dirty="0" err="1" smtClean="0"/>
              <a:t>SyncWSHumanTaskHandler</a:t>
            </a:r>
            <a:r>
              <a:rPr lang="en-US" sz="2000" dirty="0" smtClean="0"/>
              <a:t>(</a:t>
            </a:r>
            <a:r>
              <a:rPr lang="en-US" sz="2000" dirty="0" err="1" smtClean="0"/>
              <a:t>taskService</a:t>
            </a:r>
            <a:r>
              <a:rPr lang="en-US" sz="2000" dirty="0" smtClean="0"/>
              <a:t>, </a:t>
            </a:r>
            <a:r>
              <a:rPr lang="en-US" sz="2000" dirty="0" err="1" smtClean="0"/>
              <a:t>ksession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r>
              <a:rPr lang="en-US" sz="2000" dirty="0" err="1" smtClean="0"/>
              <a:t>humanTaskHandler.setLocal</a:t>
            </a:r>
            <a:r>
              <a:rPr lang="en-US" sz="2000" dirty="0" smtClean="0"/>
              <a:t>(true);</a:t>
            </a:r>
          </a:p>
          <a:p>
            <a:pPr marL="0" indent="0">
              <a:buNone/>
            </a:pPr>
            <a:r>
              <a:rPr lang="en-US" sz="2000" dirty="0" err="1" smtClean="0"/>
              <a:t>humanTaskHandler.connect</a:t>
            </a:r>
            <a:r>
              <a:rPr lang="en-US" sz="2000" dirty="0" smtClean="0"/>
              <a:t>();</a:t>
            </a:r>
          </a:p>
          <a:p>
            <a:pPr marL="0" indent="0">
              <a:buNone/>
            </a:pPr>
            <a:r>
              <a:rPr lang="en-US" sz="2000" dirty="0" err="1" smtClean="0"/>
              <a:t>newKsession.getWorkItemManager</a:t>
            </a:r>
            <a:r>
              <a:rPr lang="en-US" sz="2000" dirty="0" smtClean="0"/>
              <a:t>().</a:t>
            </a:r>
            <a:r>
              <a:rPr lang="en-US" sz="2000" dirty="0" err="1" smtClean="0"/>
              <a:t>registerWorkItemHandler</a:t>
            </a:r>
            <a:r>
              <a:rPr lang="en-US" sz="2000" dirty="0" smtClean="0"/>
              <a:t>("Human Task", </a:t>
            </a:r>
            <a:r>
              <a:rPr lang="en-US" sz="2000" dirty="0" err="1" smtClean="0"/>
              <a:t>humanTaskHandler</a:t>
            </a:r>
            <a:r>
              <a:rPr lang="en-US" sz="2000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776376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Task – ER5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 err="1" smtClean="0"/>
              <a:t>org.jbpm.task.service.TaskService</a:t>
            </a:r>
            <a:r>
              <a:rPr lang="en-US" sz="2400" dirty="0" smtClean="0"/>
              <a:t> </a:t>
            </a:r>
            <a:r>
              <a:rPr lang="en-US" sz="2400" dirty="0" err="1" smtClean="0"/>
              <a:t>taskServiceImpl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= new </a:t>
            </a:r>
            <a:r>
              <a:rPr lang="en-US" sz="2400" dirty="0" err="1" smtClean="0"/>
              <a:t>org.jbpm.task.service.TaskService</a:t>
            </a:r>
            <a:r>
              <a:rPr lang="en-US" sz="2400" dirty="0" smtClean="0"/>
              <a:t>(</a:t>
            </a:r>
            <a:r>
              <a:rPr lang="en-US" sz="2400" dirty="0" err="1" smtClean="0"/>
              <a:t>emf</a:t>
            </a:r>
            <a:r>
              <a:rPr lang="en-US" sz="2400" dirty="0" smtClean="0"/>
              <a:t>, </a:t>
            </a:r>
            <a:r>
              <a:rPr lang="en-US" sz="2400" dirty="0" err="1" smtClean="0"/>
              <a:t>SystemEventListenerFactory.getSystemEventListener</a:t>
            </a:r>
            <a:r>
              <a:rPr lang="en-US" sz="2400" dirty="0" smtClean="0"/>
              <a:t>());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TaskServiceSession</a:t>
            </a:r>
            <a:r>
              <a:rPr lang="en-US" sz="2400" dirty="0" smtClean="0"/>
              <a:t> </a:t>
            </a:r>
            <a:r>
              <a:rPr lang="en-US" sz="2400" dirty="0" err="1" smtClean="0"/>
              <a:t>taskServiceSession</a:t>
            </a:r>
            <a:r>
              <a:rPr lang="en-US" sz="2400" dirty="0" smtClean="0"/>
              <a:t> = new </a:t>
            </a:r>
            <a:r>
              <a:rPr lang="en-US" sz="2400" dirty="0" err="1" smtClean="0"/>
              <a:t>TaskServiceSession</a:t>
            </a:r>
            <a:r>
              <a:rPr lang="en-US" sz="2400" dirty="0" smtClean="0"/>
              <a:t>(</a:t>
            </a:r>
            <a:r>
              <a:rPr lang="en-US" sz="2400" dirty="0" err="1" smtClean="0"/>
              <a:t>taskService</a:t>
            </a:r>
            <a:r>
              <a:rPr lang="en-US" sz="2400" dirty="0" smtClean="0"/>
              <a:t>, </a:t>
            </a:r>
            <a:r>
              <a:rPr lang="en-US" sz="2400" dirty="0" err="1" smtClean="0"/>
              <a:t>em</a:t>
            </a:r>
            <a:r>
              <a:rPr lang="en-US" sz="2400" dirty="0" smtClean="0"/>
              <a:t>);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AbstractPlatformTransactionManager</a:t>
            </a:r>
            <a:r>
              <a:rPr lang="en-US" sz="2400" dirty="0" smtClean="0"/>
              <a:t> </a:t>
            </a:r>
            <a:r>
              <a:rPr lang="en-US" sz="2400" dirty="0" err="1" smtClean="0"/>
              <a:t>aptm</a:t>
            </a:r>
            <a:r>
              <a:rPr lang="en-US" sz="2400" dirty="0" smtClean="0"/>
              <a:t> = (</a:t>
            </a:r>
            <a:r>
              <a:rPr lang="en-US" sz="2400" dirty="0" err="1" smtClean="0"/>
              <a:t>AbstractPlatformTransactionManager</a:t>
            </a:r>
            <a:r>
              <a:rPr lang="en-US" sz="2400" dirty="0" smtClean="0"/>
              <a:t>) </a:t>
            </a:r>
            <a:r>
              <a:rPr lang="en-US" sz="2400" dirty="0" err="1" smtClean="0"/>
              <a:t>getBean</a:t>
            </a:r>
            <a:r>
              <a:rPr lang="en-US" sz="2400" dirty="0" smtClean="0"/>
              <a:t>(“</a:t>
            </a:r>
            <a:r>
              <a:rPr lang="en-US" sz="2400" dirty="0" err="1" smtClean="0"/>
              <a:t>transactionManager</a:t>
            </a:r>
            <a:r>
              <a:rPr lang="en-US" sz="2400" dirty="0" smtClean="0"/>
              <a:t>”);</a:t>
            </a:r>
          </a:p>
          <a:p>
            <a:pPr marL="0" indent="0">
              <a:buNone/>
            </a:pPr>
            <a:r>
              <a:rPr lang="en-US" sz="2400" dirty="0" err="1" smtClean="0"/>
              <a:t>TransactionManager</a:t>
            </a:r>
            <a:r>
              <a:rPr lang="en-US" sz="2400" dirty="0" smtClean="0"/>
              <a:t> </a:t>
            </a:r>
            <a:r>
              <a:rPr lang="en-US" sz="2400" dirty="0" err="1" smtClean="0"/>
              <a:t>transactionManager</a:t>
            </a:r>
            <a:r>
              <a:rPr lang="en-US" sz="2400" dirty="0" smtClean="0"/>
              <a:t> = new </a:t>
            </a:r>
            <a:r>
              <a:rPr lang="en-US" sz="2400" dirty="0" err="1" smtClean="0"/>
              <a:t>DroolsSpringTransactionManager</a:t>
            </a:r>
            <a:r>
              <a:rPr lang="en-US" sz="2400" dirty="0" smtClean="0"/>
              <a:t>( </a:t>
            </a:r>
            <a:r>
              <a:rPr lang="en-US" sz="2400" dirty="0" err="1" smtClean="0"/>
              <a:t>aptm</a:t>
            </a:r>
            <a:r>
              <a:rPr lang="en-US" sz="2400" dirty="0" smtClean="0"/>
              <a:t> );</a:t>
            </a:r>
          </a:p>
          <a:p>
            <a:pPr marL="0" indent="0">
              <a:buNone/>
            </a:pPr>
            <a:r>
              <a:rPr lang="en-US" sz="2400" dirty="0" err="1" smtClean="0"/>
              <a:t>taskServiceSession.setTransactionType</a:t>
            </a:r>
            <a:r>
              <a:rPr lang="en-US" sz="2400" dirty="0" smtClean="0"/>
              <a:t>("Spring");</a:t>
            </a:r>
          </a:p>
          <a:p>
            <a:pPr marL="0" indent="0">
              <a:buNone/>
            </a:pPr>
            <a:r>
              <a:rPr lang="en-US" sz="2400" dirty="0" err="1" smtClean="0"/>
              <a:t>taskServiceSession.setJTATransaction</a:t>
            </a:r>
            <a:r>
              <a:rPr lang="en-US" sz="2400" dirty="0" smtClean="0"/>
              <a:t>(false);</a:t>
            </a:r>
          </a:p>
          <a:p>
            <a:pPr marL="0" indent="0">
              <a:buNone/>
            </a:pPr>
            <a:r>
              <a:rPr lang="en-US" sz="2400" dirty="0" err="1" smtClean="0"/>
              <a:t>taskServiceSession.setTransactionManager</a:t>
            </a:r>
            <a:r>
              <a:rPr lang="en-US" sz="2400" dirty="0" smtClean="0"/>
              <a:t>(</a:t>
            </a:r>
            <a:r>
              <a:rPr lang="en-US" sz="2400" dirty="0" err="1" smtClean="0"/>
              <a:t>transactionManager</a:t>
            </a:r>
            <a:r>
              <a:rPr lang="en-US" sz="2400" dirty="0" smtClean="0"/>
              <a:t>);</a:t>
            </a:r>
          </a:p>
          <a:p>
            <a:pPr marL="0" indent="0">
              <a:buNone/>
            </a:pPr>
            <a:r>
              <a:rPr lang="en-US" sz="2400" dirty="0" smtClean="0"/>
              <a:t>return new </a:t>
            </a:r>
            <a:r>
              <a:rPr lang="en-US" sz="2400" dirty="0" err="1" smtClean="0"/>
              <a:t>LocalTaskService</a:t>
            </a:r>
            <a:r>
              <a:rPr lang="en-US" sz="2400" dirty="0" smtClean="0"/>
              <a:t>(</a:t>
            </a:r>
            <a:r>
              <a:rPr lang="en-US" sz="2400" dirty="0" err="1" smtClean="0"/>
              <a:t>taskServiceSession</a:t>
            </a:r>
            <a:r>
              <a:rPr lang="en-US" sz="2400" dirty="0" smtClean="0"/>
              <a:t>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6770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JBPM -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Load knowledge base at bootstrap – memory and CPU intensive</a:t>
            </a:r>
          </a:p>
          <a:p>
            <a:r>
              <a:rPr lang="en-US" dirty="0" smtClean="0"/>
              <a:t>Hot deploy using Knowledge Agent</a:t>
            </a:r>
          </a:p>
          <a:p>
            <a:r>
              <a:rPr lang="en-US" dirty="0" err="1" smtClean="0"/>
              <a:t>StatefulKnowledgeSession</a:t>
            </a:r>
            <a:r>
              <a:rPr lang="en-US" dirty="0" smtClean="0"/>
              <a:t> – persisted, In memory</a:t>
            </a:r>
          </a:p>
          <a:p>
            <a:r>
              <a:rPr lang="en-US" dirty="0" smtClean="0"/>
              <a:t>Mina, </a:t>
            </a:r>
            <a:r>
              <a:rPr lang="en-US" dirty="0" err="1" smtClean="0"/>
              <a:t>HornetQ</a:t>
            </a:r>
            <a:r>
              <a:rPr lang="en-US" dirty="0" smtClean="0"/>
              <a:t>, </a:t>
            </a:r>
            <a:r>
              <a:rPr lang="en-US" dirty="0" err="1" smtClean="0"/>
              <a:t>LocalTaskService</a:t>
            </a:r>
            <a:r>
              <a:rPr lang="en-US" dirty="0" smtClean="0"/>
              <a:t> for Human Task</a:t>
            </a:r>
          </a:p>
          <a:p>
            <a:r>
              <a:rPr lang="en-US" dirty="0" smtClean="0"/>
              <a:t>Evolving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 err="1" smtClean="0"/>
              <a:t>ddl</a:t>
            </a:r>
            <a:r>
              <a:rPr lang="en-US" dirty="0" smtClean="0"/>
              <a:t> file for client – Generate using Hibernate</a:t>
            </a:r>
          </a:p>
          <a:p>
            <a:r>
              <a:rPr lang="en-US" dirty="0" smtClean="0"/>
              <a:t>Hibernate 3.3.2 (JPA 1.0)</a:t>
            </a:r>
          </a:p>
          <a:p>
            <a:r>
              <a:rPr lang="en-US" dirty="0" smtClean="0"/>
              <a:t>Hibernate 4.x – issue with </a:t>
            </a:r>
            <a:r>
              <a:rPr lang="en-US" dirty="0" err="1" smtClean="0"/>
              <a:t>ProcessInstanceInfo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8720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Hibernate – 4.x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4500" dirty="0" smtClean="0"/>
              <a:t>Tested with 3.6.0, 4.0.1, 4.1.0 and 4.1.1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sql</a:t>
            </a:r>
            <a:r>
              <a:rPr lang="en-US" dirty="0" smtClean="0"/>
              <a:t>-result-set-mapping name="</a:t>
            </a:r>
            <a:r>
              <a:rPr lang="en-US" dirty="0" err="1" smtClean="0"/>
              <a:t>ProcessInstancesWaitingForEvent.mapping</a:t>
            </a:r>
            <a:r>
              <a:rPr lang="en-US" dirty="0" smtClean="0"/>
              <a:t>"&gt;</a:t>
            </a:r>
          </a:p>
          <a:p>
            <a:pPr marL="0" indent="0">
              <a:buNone/>
            </a:pPr>
            <a:r>
              <a:rPr lang="en-US" dirty="0" smtClean="0"/>
              <a:t>  &lt;column-result name="</a:t>
            </a:r>
            <a:r>
              <a:rPr lang="en-US" dirty="0" err="1" smtClean="0"/>
              <a:t>InstanceId</a:t>
            </a:r>
            <a:r>
              <a:rPr lang="en-US" dirty="0" smtClean="0"/>
              <a:t>" /&gt;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sql</a:t>
            </a:r>
            <a:r>
              <a:rPr lang="en-US" dirty="0" smtClean="0"/>
              <a:t>-result-set-mapping&gt;</a:t>
            </a:r>
          </a:p>
          <a:p>
            <a:pPr marL="0" indent="0">
              <a:buNone/>
            </a:pPr>
            <a:r>
              <a:rPr lang="en-US" dirty="0" smtClean="0"/>
              <a:t>&lt;entity class="</a:t>
            </a:r>
            <a:r>
              <a:rPr lang="en-US" dirty="0" err="1" smtClean="0"/>
              <a:t>org.jbpm.persistence.processinstance.ProcessInstanceInfo</a:t>
            </a:r>
            <a:r>
              <a:rPr lang="en-US" dirty="0" smtClean="0"/>
              <a:t>"&gt;</a:t>
            </a:r>
          </a:p>
          <a:p>
            <a:pPr marL="0" indent="0">
              <a:buNone/>
            </a:pPr>
            <a:r>
              <a:rPr lang="en-US" dirty="0" smtClean="0"/>
              <a:t>    &lt;attributes&gt;</a:t>
            </a:r>
          </a:p>
          <a:p>
            <a:pPr marL="0" indent="0">
              <a:buNone/>
            </a:pPr>
            <a:r>
              <a:rPr lang="en-US" dirty="0" smtClean="0"/>
              <a:t>        &lt;element-collection name="</a:t>
            </a:r>
            <a:r>
              <a:rPr lang="en-US" dirty="0" err="1" smtClean="0"/>
              <a:t>eventTypes</a:t>
            </a:r>
            <a:r>
              <a:rPr lang="en-US" dirty="0" smtClean="0"/>
              <a:t>"&gt;</a:t>
            </a:r>
          </a:p>
          <a:p>
            <a:pPr marL="0" indent="0">
              <a:buNone/>
            </a:pPr>
            <a:r>
              <a:rPr lang="en-US" dirty="0" smtClean="0"/>
              <a:t>            &lt;collection-table name="</a:t>
            </a:r>
            <a:r>
              <a:rPr lang="en-US" dirty="0" err="1" smtClean="0"/>
              <a:t>EventTypes</a:t>
            </a:r>
            <a:r>
              <a:rPr lang="en-US" dirty="0" smtClean="0"/>
              <a:t>"&gt;</a:t>
            </a:r>
          </a:p>
          <a:p>
            <a:pPr marL="0" indent="0">
              <a:buNone/>
            </a:pPr>
            <a:r>
              <a:rPr lang="en-US" dirty="0" smtClean="0"/>
              <a:t>                &lt;join-column name="</a:t>
            </a:r>
            <a:r>
              <a:rPr lang="en-US" dirty="0" err="1" smtClean="0"/>
              <a:t>InstanceId</a:t>
            </a:r>
            <a:r>
              <a:rPr lang="en-US" dirty="0" smtClean="0"/>
              <a:t>" /&gt;</a:t>
            </a:r>
          </a:p>
          <a:p>
            <a:pPr marL="0" indent="0">
              <a:buNone/>
            </a:pPr>
            <a:r>
              <a:rPr lang="en-US" dirty="0" smtClean="0"/>
              <a:t>            &lt;/collection-table&gt;</a:t>
            </a:r>
          </a:p>
          <a:p>
            <a:pPr marL="0" indent="0">
              <a:buNone/>
            </a:pPr>
            <a:r>
              <a:rPr lang="en-US" dirty="0" smtClean="0"/>
              <a:t>        &lt;/element-collection&gt;</a:t>
            </a:r>
          </a:p>
          <a:p>
            <a:pPr marL="0" indent="0">
              <a:buNone/>
            </a:pPr>
            <a:r>
              <a:rPr lang="en-US" dirty="0" smtClean="0"/>
              <a:t>    &lt;/attributes&gt;</a:t>
            </a:r>
          </a:p>
          <a:p>
            <a:pPr marL="0" indent="0">
              <a:buNone/>
            </a:pPr>
            <a:r>
              <a:rPr lang="en-US" dirty="0" smtClean="0"/>
              <a:t>&lt;/entity&gt;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6260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Hibernate – ER7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/>
              <a:t>&lt;class name="</a:t>
            </a:r>
            <a:r>
              <a:rPr lang="en-US" sz="1400" dirty="0" err="1" smtClean="0"/>
              <a:t>ProcessInstanceInfo</a:t>
            </a:r>
            <a:r>
              <a:rPr lang="en-US" sz="1400" dirty="0" smtClean="0"/>
              <a:t>" table="</a:t>
            </a:r>
            <a:r>
              <a:rPr lang="en-US" sz="1400" dirty="0" err="1" smtClean="0"/>
              <a:t>ProcessInstanceInfo</a:t>
            </a:r>
            <a:r>
              <a:rPr lang="en-US" sz="1400" dirty="0" smtClean="0"/>
              <a:t>"&gt;</a:t>
            </a:r>
          </a:p>
          <a:p>
            <a:pPr marL="0" indent="0">
              <a:buNone/>
            </a:pPr>
            <a:r>
              <a:rPr lang="en-US" sz="1400" dirty="0" smtClean="0"/>
              <a:t>&lt;id name="</a:t>
            </a:r>
            <a:r>
              <a:rPr lang="en-US" sz="1400" dirty="0" err="1" smtClean="0"/>
              <a:t>processInstanceId</a:t>
            </a:r>
            <a:r>
              <a:rPr lang="en-US" sz="1400" dirty="0" smtClean="0"/>
              <a:t>" type="long" column="</a:t>
            </a:r>
            <a:r>
              <a:rPr lang="en-US" sz="1400" dirty="0" err="1" smtClean="0"/>
              <a:t>InstanceId</a:t>
            </a:r>
            <a:r>
              <a:rPr lang="en-US" sz="1400" dirty="0" smtClean="0"/>
              <a:t>"&gt;</a:t>
            </a:r>
          </a:p>
          <a:p>
            <a:pPr marL="0" indent="0">
              <a:buNone/>
            </a:pPr>
            <a:r>
              <a:rPr lang="en-US" sz="1400" dirty="0" smtClean="0"/>
              <a:t>  &lt;generator class="native" /&gt;</a:t>
            </a:r>
          </a:p>
          <a:p>
            <a:pPr marL="0" indent="0">
              <a:buNone/>
            </a:pPr>
            <a:r>
              <a:rPr lang="en-US" sz="1400" dirty="0" smtClean="0"/>
              <a:t>&lt;/id&gt;</a:t>
            </a:r>
          </a:p>
          <a:p>
            <a:pPr marL="0" indent="0">
              <a:buNone/>
            </a:pPr>
            <a:r>
              <a:rPr lang="en-US" sz="1400" dirty="0" smtClean="0"/>
              <a:t>&lt;version name="version" type="integer" unsaved-value="null" access="field"&gt;</a:t>
            </a:r>
          </a:p>
          <a:p>
            <a:pPr marL="0" indent="0">
              <a:buNone/>
            </a:pPr>
            <a:r>
              <a:rPr lang="en-US" sz="1400" dirty="0" smtClean="0"/>
              <a:t>  &lt;column name="OPTLOCK" not-null="false" /&gt;</a:t>
            </a:r>
          </a:p>
          <a:p>
            <a:pPr marL="0" indent="0">
              <a:buNone/>
            </a:pPr>
            <a:r>
              <a:rPr lang="en-US" sz="1400" dirty="0" smtClean="0"/>
              <a:t>&lt;/version&gt;</a:t>
            </a:r>
          </a:p>
          <a:p>
            <a:pPr marL="0" indent="0">
              <a:buNone/>
            </a:pPr>
            <a:r>
              <a:rPr lang="en-US" sz="1400" dirty="0" smtClean="0"/>
              <a:t>&lt;property name="</a:t>
            </a:r>
            <a:r>
              <a:rPr lang="en-US" sz="1400" dirty="0" err="1" smtClean="0"/>
              <a:t>processId</a:t>
            </a:r>
            <a:r>
              <a:rPr lang="en-US" sz="1400" dirty="0" smtClean="0"/>
              <a:t>" access="field" /&gt;</a:t>
            </a:r>
          </a:p>
          <a:p>
            <a:pPr marL="0" indent="0">
              <a:buNone/>
            </a:pPr>
            <a:r>
              <a:rPr lang="en-US" sz="1400" dirty="0" smtClean="0"/>
              <a:t>&lt;property name="</a:t>
            </a:r>
            <a:r>
              <a:rPr lang="en-US" sz="1400" dirty="0" err="1" smtClean="0"/>
              <a:t>startDate</a:t>
            </a:r>
            <a:r>
              <a:rPr lang="en-US" sz="1400" dirty="0" smtClean="0"/>
              <a:t>" type="timestamp" access="field" /&gt;</a:t>
            </a:r>
          </a:p>
          <a:p>
            <a:pPr marL="0" indent="0">
              <a:buNone/>
            </a:pPr>
            <a:r>
              <a:rPr lang="en-US" sz="1400" dirty="0" smtClean="0"/>
              <a:t>&lt;property name="</a:t>
            </a:r>
            <a:r>
              <a:rPr lang="en-US" sz="1400" dirty="0" err="1" smtClean="0"/>
              <a:t>lastReadDate</a:t>
            </a:r>
            <a:r>
              <a:rPr lang="en-US" sz="1400" dirty="0" smtClean="0"/>
              <a:t>" type="timestamp"  access="field" /&gt;</a:t>
            </a:r>
          </a:p>
          <a:p>
            <a:pPr marL="0" indent="0">
              <a:buNone/>
            </a:pPr>
            <a:r>
              <a:rPr lang="en-US" sz="1400" dirty="0" smtClean="0"/>
              <a:t>&lt;property name="</a:t>
            </a:r>
            <a:r>
              <a:rPr lang="en-US" sz="1400" dirty="0" err="1" smtClean="0"/>
              <a:t>lastModificationDate</a:t>
            </a:r>
            <a:r>
              <a:rPr lang="en-US" sz="1400" dirty="0" smtClean="0"/>
              <a:t>" type="timestamp" access="field" /&gt;</a:t>
            </a:r>
          </a:p>
          <a:p>
            <a:pPr marL="0" indent="0">
              <a:buNone/>
            </a:pPr>
            <a:r>
              <a:rPr lang="en-US" sz="1400" dirty="0" smtClean="0"/>
              <a:t>&lt;property name="state" type="integer" not-null="true" access="field" /&gt;</a:t>
            </a:r>
          </a:p>
          <a:p>
            <a:pPr marL="0" indent="0">
              <a:buNone/>
            </a:pPr>
            <a:r>
              <a:rPr lang="en-US" sz="1400" dirty="0" smtClean="0"/>
              <a:t>&lt;property name="</a:t>
            </a:r>
            <a:r>
              <a:rPr lang="en-US" sz="1400" dirty="0" err="1" smtClean="0"/>
              <a:t>processInstanceByteArray</a:t>
            </a:r>
            <a:r>
              <a:rPr lang="en-US" sz="1400" dirty="0" smtClean="0"/>
              <a:t>" type="</a:t>
            </a:r>
            <a:r>
              <a:rPr lang="en-US" sz="1400" dirty="0" err="1" smtClean="0"/>
              <a:t>org.jbpm.persistence.processinstance.BlobUserType</a:t>
            </a:r>
            <a:r>
              <a:rPr lang="en-US" sz="1400" dirty="0" smtClean="0"/>
              <a:t>" </a:t>
            </a:r>
          </a:p>
          <a:p>
            <a:pPr marL="0" indent="0">
              <a:buNone/>
            </a:pPr>
            <a:r>
              <a:rPr lang="en-US" sz="1400" dirty="0" smtClean="0"/>
              <a:t>column="</a:t>
            </a:r>
            <a:r>
              <a:rPr lang="en-US" sz="1400" dirty="0" err="1" smtClean="0"/>
              <a:t>processInstanceByteArray</a:t>
            </a:r>
            <a:r>
              <a:rPr lang="en-US" sz="1400" dirty="0" smtClean="0"/>
              <a:t>" access="field" length="2147483647" /&gt;</a:t>
            </a:r>
          </a:p>
          <a:p>
            <a:pPr marL="0" indent="0">
              <a:buNone/>
            </a:pPr>
            <a:r>
              <a:rPr lang="en-US" sz="1400" dirty="0" smtClean="0"/>
              <a:t>&lt;set name="</a:t>
            </a:r>
            <a:r>
              <a:rPr lang="en-US" sz="1400" dirty="0" err="1" smtClean="0"/>
              <a:t>eventTypes</a:t>
            </a:r>
            <a:r>
              <a:rPr lang="en-US" sz="1400" dirty="0" smtClean="0"/>
              <a:t>" table="</a:t>
            </a:r>
            <a:r>
              <a:rPr lang="en-US" sz="1400" dirty="0" err="1" smtClean="0"/>
              <a:t>EventTypes</a:t>
            </a:r>
            <a:r>
              <a:rPr lang="en-US" sz="1400" dirty="0" smtClean="0"/>
              <a:t>" access="field" &gt;</a:t>
            </a:r>
          </a:p>
          <a:p>
            <a:pPr marL="0" indent="0">
              <a:buNone/>
            </a:pPr>
            <a:r>
              <a:rPr lang="en-US" sz="1400" dirty="0" smtClean="0"/>
              <a:t>  &lt;key column="</a:t>
            </a:r>
            <a:r>
              <a:rPr lang="en-US" sz="1400" dirty="0" err="1" smtClean="0"/>
              <a:t>InstanceId</a:t>
            </a:r>
            <a:r>
              <a:rPr lang="en-US" sz="1400" dirty="0" smtClean="0"/>
              <a:t>"/&gt;</a:t>
            </a:r>
          </a:p>
          <a:p>
            <a:pPr marL="0" indent="0">
              <a:buNone/>
            </a:pPr>
            <a:r>
              <a:rPr lang="en-US" sz="1400" dirty="0" smtClean="0"/>
              <a:t>  &lt;element column="element" type="string"/&gt;</a:t>
            </a:r>
          </a:p>
          <a:p>
            <a:pPr marL="0" indent="0">
              <a:buNone/>
            </a:pPr>
            <a:r>
              <a:rPr lang="en-US" sz="1400" dirty="0" smtClean="0"/>
              <a:t>&lt;/set&gt;</a:t>
            </a:r>
          </a:p>
          <a:p>
            <a:pPr marL="0" indent="0">
              <a:buNone/>
            </a:pPr>
            <a:r>
              <a:rPr lang="en-US" sz="1400" dirty="0" smtClean="0"/>
              <a:t>&lt;/class&gt;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21271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JTA is mandatory</a:t>
            </a:r>
          </a:p>
          <a:p>
            <a:r>
              <a:rPr lang="en-US" dirty="0" smtClean="0"/>
              <a:t>Code are tested with Spring 3.0.7 by Engineering team</a:t>
            </a:r>
          </a:p>
          <a:p>
            <a:r>
              <a:rPr lang="en-US" dirty="0" smtClean="0"/>
              <a:t>Using JPA 1.0 is going to be problem with some clients</a:t>
            </a:r>
          </a:p>
          <a:p>
            <a:r>
              <a:rPr lang="en-US" dirty="0" smtClean="0"/>
              <a:t>Injection via </a:t>
            </a:r>
            <a:r>
              <a:rPr lang="en-US" dirty="0" err="1" smtClean="0"/>
              <a:t>EntityManagerFactory</a:t>
            </a:r>
            <a:endParaRPr lang="en-US" dirty="0" smtClean="0"/>
          </a:p>
          <a:p>
            <a:r>
              <a:rPr lang="en-US" dirty="0" smtClean="0"/>
              <a:t>Code from engineering team.  </a:t>
            </a:r>
            <a:r>
              <a:rPr lang="en-US" dirty="0" err="1" smtClean="0"/>
              <a:t>JUnit</a:t>
            </a:r>
            <a:r>
              <a:rPr lang="en-US" dirty="0" smtClean="0"/>
              <a:t> test</a:t>
            </a:r>
            <a:r>
              <a:rPr lang="en-US" dirty="0"/>
              <a:t> </a:t>
            </a:r>
            <a:r>
              <a:rPr lang="en-US" dirty="0" smtClean="0"/>
              <a:t>pass but integration test fail.  No data was inserted.</a:t>
            </a:r>
          </a:p>
          <a:p>
            <a:r>
              <a:rPr lang="en-US" dirty="0" smtClean="0"/>
              <a:t>Hibernate 4.x – certified in August.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585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JBPM5 - Spring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hlinkClick r:id="rId2"/>
              </a:rPr>
              <a:t>https://hudson.qa.jboss.com/hudson/job/jbpm-5.2.x/lastSuccessfulBuild/artifact/jbpm-distribution/target/jbpm-5.2.1-SNAPSHOT-docs-build/jbpm-docs/html/ch.integration.html#d0e7339</a:t>
            </a:r>
            <a:endParaRPr lang="en-US" dirty="0" smtClean="0"/>
          </a:p>
          <a:p>
            <a:r>
              <a:rPr lang="en-US" dirty="0" smtClean="0"/>
              <a:t>ER2 was missing spring jars</a:t>
            </a:r>
          </a:p>
          <a:p>
            <a:r>
              <a:rPr lang="en-US" dirty="0" smtClean="0"/>
              <a:t>ER5 </a:t>
            </a:r>
            <a:r>
              <a:rPr lang="en-US" dirty="0" smtClean="0"/>
              <a:t>- know issues</a:t>
            </a:r>
            <a:endParaRPr lang="en-US" dirty="0" smtClean="0"/>
          </a:p>
          <a:p>
            <a:pPr lvl="1"/>
            <a:r>
              <a:rPr lang="en-US" dirty="0" err="1" smtClean="0"/>
              <a:t>KnowledgeAgent</a:t>
            </a:r>
            <a:r>
              <a:rPr lang="en-US" dirty="0" smtClean="0"/>
              <a:t> directory scanning</a:t>
            </a:r>
          </a:p>
          <a:p>
            <a:pPr lvl="1"/>
            <a:r>
              <a:rPr lang="en-US" dirty="0" smtClean="0"/>
              <a:t>Injection using </a:t>
            </a:r>
            <a:r>
              <a:rPr lang="en-US" dirty="0" err="1" smtClean="0"/>
              <a:t>EntityManagerFactory</a:t>
            </a:r>
            <a:endParaRPr lang="en-US" dirty="0" smtClean="0"/>
          </a:p>
          <a:p>
            <a:r>
              <a:rPr lang="en-US" dirty="0" smtClean="0"/>
              <a:t>ER7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Fix </a:t>
            </a:r>
            <a:r>
              <a:rPr lang="en-US" dirty="0" err="1" smtClean="0"/>
              <a:t>KnowledgeAgent</a:t>
            </a:r>
            <a:r>
              <a:rPr lang="en-US" dirty="0" smtClean="0"/>
              <a:t> directory scanning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99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 – </a:t>
            </a:r>
            <a:r>
              <a:rPr lang="en-US" dirty="0" err="1" smtClean="0"/>
              <a:t>config</a:t>
            </a:r>
            <a:r>
              <a:rPr lang="en-US" dirty="0" smtClean="0"/>
              <a:t>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jbpm:kbase</a:t>
            </a:r>
            <a:r>
              <a:rPr lang="en-US" sz="2000" dirty="0" smtClean="0"/>
              <a:t> id="</a:t>
            </a:r>
            <a:r>
              <a:rPr lang="en-US" sz="2000" dirty="0" err="1" smtClean="0"/>
              <a:t>kbase</a:t>
            </a:r>
            <a:r>
              <a:rPr lang="en-US" sz="2000" dirty="0" smtClean="0"/>
              <a:t>"&gt;</a:t>
            </a:r>
          </a:p>
          <a:p>
            <a:pPr marL="0" indent="0">
              <a:buNone/>
            </a:pPr>
            <a:r>
              <a:rPr lang="en-US" sz="2000" dirty="0" smtClean="0"/>
              <a:t>  &lt;</a:t>
            </a:r>
            <a:r>
              <a:rPr lang="en-US" sz="2000" dirty="0" err="1" smtClean="0"/>
              <a:t>jbpm:resources</a:t>
            </a:r>
            <a:r>
              <a:rPr lang="en-US" sz="2000" dirty="0" smtClean="0"/>
              <a:t>&gt;</a:t>
            </a:r>
          </a:p>
          <a:p>
            <a:pPr marL="0" indent="0">
              <a:buNone/>
            </a:pPr>
            <a:r>
              <a:rPr lang="en-US" sz="2000" dirty="0" smtClean="0"/>
              <a:t>    &lt;</a:t>
            </a:r>
            <a:r>
              <a:rPr lang="en-US" sz="2000" dirty="0" err="1" smtClean="0"/>
              <a:t>jbpm:resource</a:t>
            </a:r>
            <a:r>
              <a:rPr lang="en-US" sz="2000" dirty="0" smtClean="0"/>
              <a:t> type="BPMN2" source="classpath:HelloWorld.bpmn2"/&gt;</a:t>
            </a:r>
          </a:p>
          <a:p>
            <a:pPr marL="0" indent="0">
              <a:buNone/>
            </a:pPr>
            <a:r>
              <a:rPr lang="en-US" sz="2000" dirty="0" smtClean="0"/>
              <a:t>  &lt;/</a:t>
            </a:r>
            <a:r>
              <a:rPr lang="en-US" sz="2000" dirty="0" err="1" smtClean="0"/>
              <a:t>jbpm:resources</a:t>
            </a:r>
            <a:r>
              <a:rPr lang="en-US" sz="2000" dirty="0" smtClean="0"/>
              <a:t>&gt;</a:t>
            </a:r>
          </a:p>
          <a:p>
            <a:pPr marL="0" indent="0">
              <a:buNone/>
            </a:pPr>
            <a:r>
              <a:rPr lang="en-US" sz="2000" dirty="0" smtClean="0"/>
              <a:t>&lt;/</a:t>
            </a:r>
            <a:r>
              <a:rPr lang="en-US" sz="2000" dirty="0" err="1" smtClean="0"/>
              <a:t>jbpm:kbase</a:t>
            </a:r>
            <a:r>
              <a:rPr lang="en-US" sz="2000" dirty="0" smtClean="0"/>
              <a:t>&gt;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jbpm:ksession</a:t>
            </a:r>
            <a:r>
              <a:rPr lang="en-US" sz="2000" dirty="0" smtClean="0"/>
              <a:t> id="</a:t>
            </a:r>
            <a:r>
              <a:rPr lang="en-US" sz="2000" dirty="0" err="1" smtClean="0"/>
              <a:t>ksession</a:t>
            </a:r>
            <a:r>
              <a:rPr lang="en-US" sz="2000" dirty="0" smtClean="0"/>
              <a:t>" type="</a:t>
            </a:r>
            <a:r>
              <a:rPr lang="en-US" sz="2000" dirty="0" err="1" smtClean="0"/>
              <a:t>stateful</a:t>
            </a:r>
            <a:r>
              <a:rPr lang="en-US" sz="2000" dirty="0" smtClean="0"/>
              <a:t>" </a:t>
            </a:r>
            <a:r>
              <a:rPr lang="en-US" sz="2000" dirty="0" err="1" smtClean="0"/>
              <a:t>kbase</a:t>
            </a:r>
            <a:r>
              <a:rPr lang="en-US" sz="2000" dirty="0" smtClean="0"/>
              <a:t>="</a:t>
            </a:r>
            <a:r>
              <a:rPr lang="en-US" sz="2000" dirty="0" err="1" smtClean="0"/>
              <a:t>kbase</a:t>
            </a:r>
            <a:r>
              <a:rPr lang="en-US" sz="2000" dirty="0" smtClean="0"/>
              <a:t>" /&gt;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&lt;bean id="</a:t>
            </a:r>
            <a:r>
              <a:rPr lang="en-US" sz="2000" dirty="0" err="1" smtClean="0"/>
              <a:t>myObject</a:t>
            </a:r>
            <a:r>
              <a:rPr lang="en-US" sz="2000" dirty="0" smtClean="0"/>
              <a:t>" class="</a:t>
            </a:r>
            <a:r>
              <a:rPr lang="en-US" sz="2000" dirty="0" err="1" smtClean="0"/>
              <a:t>org.jbpm.sample.MyObject</a:t>
            </a:r>
            <a:r>
              <a:rPr lang="en-US" sz="2000" dirty="0" smtClean="0"/>
              <a:t>"&gt;</a:t>
            </a:r>
          </a:p>
          <a:p>
            <a:pPr marL="0" indent="0">
              <a:buNone/>
            </a:pPr>
            <a:r>
              <a:rPr lang="en-US" sz="2000" dirty="0" smtClean="0"/>
              <a:t>  &lt;property name="session" ref="</a:t>
            </a:r>
            <a:r>
              <a:rPr lang="en-US" sz="2000" dirty="0" err="1" smtClean="0"/>
              <a:t>ksession</a:t>
            </a:r>
            <a:r>
              <a:rPr lang="en-US" sz="2000" dirty="0" smtClean="0"/>
              <a:t>" /&gt;</a:t>
            </a:r>
          </a:p>
          <a:p>
            <a:pPr marL="0" indent="0">
              <a:buNone/>
            </a:pPr>
            <a:r>
              <a:rPr lang="en-US" sz="2000" dirty="0" smtClean="0"/>
              <a:t>&lt;/bean&gt;</a:t>
            </a:r>
          </a:p>
        </p:txBody>
      </p:sp>
    </p:spTree>
    <p:extLst>
      <p:ext uri="{BB962C8B-B14F-4D97-AF65-F5344CB8AC3E}">
        <p14:creationId xmlns:p14="http://schemas.microsoft.com/office/powerpoint/2010/main" val="702049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 –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 smtClean="0"/>
              <a:t>ClassPathXmlApplicationContext</a:t>
            </a:r>
            <a:r>
              <a:rPr lang="en-US" sz="1800" dirty="0" smtClean="0"/>
              <a:t> context = </a:t>
            </a:r>
          </a:p>
          <a:p>
            <a:pPr marL="0" indent="0">
              <a:buNone/>
            </a:pPr>
            <a:r>
              <a:rPr lang="en-US" sz="1800" dirty="0" smtClean="0"/>
              <a:t>    new </a:t>
            </a:r>
            <a:r>
              <a:rPr lang="en-US" sz="1800" dirty="0" err="1" smtClean="0"/>
              <a:t>ClassPathXmlApplicationContext</a:t>
            </a:r>
            <a:r>
              <a:rPr lang="en-US" sz="1800" dirty="0" smtClean="0"/>
              <a:t>("spring-conf.xml");</a:t>
            </a:r>
          </a:p>
          <a:p>
            <a:pPr marL="0" indent="0">
              <a:buNone/>
            </a:pPr>
            <a:r>
              <a:rPr lang="en-US" sz="1800" dirty="0" err="1" smtClean="0"/>
              <a:t>StatefulKnowledgeSession</a:t>
            </a:r>
            <a:r>
              <a:rPr lang="en-US" sz="1800" dirty="0" smtClean="0"/>
              <a:t> </a:t>
            </a:r>
            <a:r>
              <a:rPr lang="en-US" sz="1800" dirty="0" err="1" smtClean="0"/>
              <a:t>ksession</a:t>
            </a:r>
            <a:r>
              <a:rPr lang="en-US" sz="1800" dirty="0" smtClean="0"/>
              <a:t> = (</a:t>
            </a:r>
            <a:r>
              <a:rPr lang="en-US" sz="1800" dirty="0" err="1" smtClean="0"/>
              <a:t>StatefulKnowledgeSession</a:t>
            </a:r>
            <a:r>
              <a:rPr lang="en-US" sz="1800" dirty="0" smtClean="0"/>
              <a:t>) </a:t>
            </a:r>
            <a:r>
              <a:rPr lang="en-US" sz="1800" dirty="0" err="1" smtClean="0"/>
              <a:t>context.getBean</a:t>
            </a:r>
            <a:r>
              <a:rPr lang="en-US" sz="1800" dirty="0" smtClean="0"/>
              <a:t>("</a:t>
            </a:r>
            <a:r>
              <a:rPr lang="en-US" sz="1800" dirty="0" err="1" smtClean="0"/>
              <a:t>ksession</a:t>
            </a:r>
            <a:r>
              <a:rPr lang="en-US" sz="1800" dirty="0" smtClean="0"/>
              <a:t>");</a:t>
            </a:r>
          </a:p>
          <a:p>
            <a:pPr marL="0" indent="0">
              <a:buNone/>
            </a:pPr>
            <a:r>
              <a:rPr lang="en-US" sz="1800" dirty="0" err="1" smtClean="0"/>
              <a:t>ksession.startProcess</a:t>
            </a:r>
            <a:r>
              <a:rPr lang="en-US" sz="1800" dirty="0" smtClean="0"/>
              <a:t>("</a:t>
            </a:r>
            <a:r>
              <a:rPr lang="en-US" sz="1800" dirty="0" err="1" smtClean="0"/>
              <a:t>com.sample.HelloWorld</a:t>
            </a:r>
            <a:r>
              <a:rPr lang="en-US" sz="1800" dirty="0" smtClean="0"/>
              <a:t>");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public class </a:t>
            </a:r>
            <a:r>
              <a:rPr lang="en-US" sz="1800" dirty="0" err="1" smtClean="0"/>
              <a:t>MyObject</a:t>
            </a:r>
            <a:r>
              <a:rPr lang="en-US" sz="1800" dirty="0" smtClean="0"/>
              <a:t> {</a:t>
            </a:r>
          </a:p>
          <a:p>
            <a:pPr marL="0" indent="0">
              <a:buNone/>
            </a:pPr>
            <a:r>
              <a:rPr lang="en-US" sz="1800" dirty="0" smtClean="0"/>
              <a:t>  private </a:t>
            </a:r>
            <a:r>
              <a:rPr lang="en-US" sz="1800" dirty="0" err="1" smtClean="0"/>
              <a:t>StatefulKnowledgeSession</a:t>
            </a:r>
            <a:r>
              <a:rPr lang="en-US" sz="1800" dirty="0" smtClean="0"/>
              <a:t> </a:t>
            </a:r>
            <a:r>
              <a:rPr lang="en-US" sz="1800" dirty="0" err="1" smtClean="0"/>
              <a:t>ksession</a:t>
            </a:r>
            <a:r>
              <a:rPr lang="en-US" sz="1800" dirty="0" smtClean="0"/>
              <a:t>;</a:t>
            </a:r>
          </a:p>
          <a:p>
            <a:pPr marL="0" indent="0">
              <a:buNone/>
            </a:pPr>
            <a:r>
              <a:rPr lang="en-US" sz="1800" dirty="0" smtClean="0"/>
              <a:t>  public void </a:t>
            </a:r>
            <a:r>
              <a:rPr lang="en-US" sz="1800" dirty="0" err="1" smtClean="0"/>
              <a:t>setSession</a:t>
            </a:r>
            <a:r>
              <a:rPr lang="en-US" sz="1800" dirty="0" smtClean="0"/>
              <a:t>(</a:t>
            </a:r>
            <a:r>
              <a:rPr lang="en-US" sz="1800" dirty="0" err="1" smtClean="0"/>
              <a:t>StatefulKnowledgeSession</a:t>
            </a:r>
            <a:r>
              <a:rPr lang="en-US" sz="1800" dirty="0" smtClean="0"/>
              <a:t> </a:t>
            </a:r>
            <a:r>
              <a:rPr lang="en-US" sz="1800" dirty="0" err="1" smtClean="0"/>
              <a:t>ksession</a:t>
            </a:r>
            <a:r>
              <a:rPr lang="en-US" sz="1800" dirty="0" smtClean="0"/>
              <a:t>) {</a:t>
            </a:r>
          </a:p>
          <a:p>
            <a:pPr marL="0" indent="0"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this.ksession</a:t>
            </a:r>
            <a:r>
              <a:rPr lang="en-US" sz="1800" dirty="0" smtClean="0"/>
              <a:t> = </a:t>
            </a:r>
            <a:r>
              <a:rPr lang="en-US" sz="1800" dirty="0" err="1" smtClean="0"/>
              <a:t>ksession</a:t>
            </a:r>
            <a:r>
              <a:rPr lang="en-US" sz="1800" dirty="0" smtClean="0"/>
              <a:t>;</a:t>
            </a:r>
          </a:p>
          <a:p>
            <a:pPr marL="0" indent="0">
              <a:buNone/>
            </a:pPr>
            <a:r>
              <a:rPr lang="en-US" sz="1800" dirty="0" smtClean="0"/>
              <a:t>  }</a:t>
            </a:r>
          </a:p>
          <a:p>
            <a:pPr marL="0" indent="0">
              <a:buNone/>
            </a:pPr>
            <a:r>
              <a:rPr lang="en-US" sz="1800" dirty="0" smtClean="0"/>
              <a:t>  public void </a:t>
            </a:r>
            <a:r>
              <a:rPr lang="en-US" sz="1800" dirty="0" err="1" smtClean="0"/>
              <a:t>startProcess</a:t>
            </a:r>
            <a:r>
              <a:rPr lang="en-US" sz="1800" dirty="0" smtClean="0"/>
              <a:t>(String </a:t>
            </a:r>
            <a:r>
              <a:rPr lang="en-US" sz="1800" dirty="0" err="1" smtClean="0"/>
              <a:t>processId</a:t>
            </a:r>
            <a:r>
              <a:rPr lang="en-US" sz="1800" dirty="0" smtClean="0"/>
              <a:t>, Map&lt;String, Object&gt; </a:t>
            </a:r>
            <a:r>
              <a:rPr lang="en-US" sz="1800" dirty="0" err="1" smtClean="0"/>
              <a:t>inputParams</a:t>
            </a:r>
            <a:r>
              <a:rPr lang="en-US" sz="1800" dirty="0" smtClean="0"/>
              <a:t>) {</a:t>
            </a:r>
          </a:p>
          <a:p>
            <a:pPr marL="0" indent="0"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ksession.startProcess</a:t>
            </a:r>
            <a:r>
              <a:rPr lang="en-US" sz="1800" dirty="0" smtClean="0"/>
              <a:t>(</a:t>
            </a:r>
            <a:r>
              <a:rPr lang="en-US" sz="1800" dirty="0" err="1" smtClean="0"/>
              <a:t>peocessId</a:t>
            </a:r>
            <a:r>
              <a:rPr lang="en-US" sz="1800" dirty="0" smtClean="0"/>
              <a:t>, </a:t>
            </a:r>
            <a:r>
              <a:rPr lang="en-US" sz="1800" dirty="0" err="1" smtClean="0"/>
              <a:t>inputParams</a:t>
            </a:r>
            <a:r>
              <a:rPr lang="en-US" sz="1800" dirty="0" smtClean="0"/>
              <a:t>);</a:t>
            </a:r>
          </a:p>
          <a:p>
            <a:pPr marL="0" indent="0">
              <a:buNone/>
            </a:pPr>
            <a:r>
              <a:rPr lang="en-US" sz="1800" dirty="0" smtClean="0"/>
              <a:t>  }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3832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 –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Not very useful</a:t>
            </a:r>
          </a:p>
          <a:p>
            <a:r>
              <a:rPr lang="en-US" sz="2800" dirty="0" err="1" smtClean="0"/>
              <a:t>KnowledgeBase</a:t>
            </a:r>
            <a:r>
              <a:rPr lang="en-US" sz="2800" dirty="0" smtClean="0"/>
              <a:t>, </a:t>
            </a:r>
            <a:r>
              <a:rPr lang="en-US" sz="2800" dirty="0" err="1" smtClean="0"/>
              <a:t>KnowledgeAgent</a:t>
            </a:r>
            <a:r>
              <a:rPr lang="en-US" sz="2800" dirty="0" smtClean="0"/>
              <a:t> &amp; </a:t>
            </a:r>
            <a:r>
              <a:rPr lang="en-US" sz="2800" dirty="0" err="1" smtClean="0"/>
              <a:t>StatefulKnowledgeSession</a:t>
            </a:r>
            <a:r>
              <a:rPr lang="en-US" sz="2800" dirty="0" smtClean="0"/>
              <a:t> are </a:t>
            </a:r>
            <a:r>
              <a:rPr lang="en-US" sz="2800" dirty="0" smtClean="0"/>
              <a:t>interfaces </a:t>
            </a:r>
            <a:r>
              <a:rPr lang="en-US" sz="2800" dirty="0" smtClean="0"/>
              <a:t>– otherwise performance problem</a:t>
            </a:r>
          </a:p>
          <a:p>
            <a:r>
              <a:rPr lang="en-US" sz="2800" dirty="0" smtClean="0"/>
              <a:t>Citi has 2000 to 4000 workflow process or rules.  Some client has 7000 workflow process or rules.</a:t>
            </a:r>
          </a:p>
          <a:p>
            <a:r>
              <a:rPr lang="en-US" sz="2800" dirty="0" err="1" smtClean="0"/>
              <a:t>StatefulKnowledgeSession</a:t>
            </a:r>
            <a:r>
              <a:rPr lang="en-US" sz="2800" dirty="0" smtClean="0"/>
              <a:t> is in memory.</a:t>
            </a:r>
          </a:p>
          <a:p>
            <a:r>
              <a:rPr lang="en-US" sz="2800" dirty="0" smtClean="0"/>
              <a:t>Spring 2.5.6 (does not support annotation)</a:t>
            </a:r>
          </a:p>
          <a:p>
            <a:r>
              <a:rPr lang="en-US" sz="2800" dirty="0" smtClean="0"/>
              <a:t>Missing important features such as persistence and transaction.</a:t>
            </a:r>
          </a:p>
        </p:txBody>
      </p:sp>
    </p:spTree>
    <p:extLst>
      <p:ext uri="{BB962C8B-B14F-4D97-AF65-F5344CB8AC3E}">
        <p14:creationId xmlns:p14="http://schemas.microsoft.com/office/powerpoint/2010/main" val="548929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KnowledgeBase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Load knowledge base at bootstrap – memory and CPU intensive</a:t>
            </a:r>
          </a:p>
          <a:p>
            <a:r>
              <a:rPr lang="en-US" sz="2800" dirty="0" smtClean="0"/>
              <a:t>Directory scanning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KnowledgeBuilder</a:t>
            </a:r>
            <a:r>
              <a:rPr lang="en-US" sz="2000" dirty="0" smtClean="0"/>
              <a:t> </a:t>
            </a:r>
            <a:r>
              <a:rPr lang="en-US" sz="2000" dirty="0" err="1" smtClean="0"/>
              <a:t>kbuilder</a:t>
            </a:r>
            <a:r>
              <a:rPr lang="en-US" sz="2000" dirty="0" smtClean="0"/>
              <a:t> = </a:t>
            </a:r>
          </a:p>
          <a:p>
            <a:pPr marL="0" indent="0">
              <a:buNone/>
            </a:pPr>
            <a:r>
              <a:rPr lang="en-US" sz="2000" dirty="0" smtClean="0"/>
              <a:t>  </a:t>
            </a:r>
            <a:r>
              <a:rPr lang="en-US" sz="2000" dirty="0" err="1" smtClean="0"/>
              <a:t>KnowledgeBuilderFactory.newKnowledgeBuilder</a:t>
            </a:r>
            <a:r>
              <a:rPr lang="en-US" sz="2000" dirty="0" smtClean="0"/>
              <a:t>();</a:t>
            </a:r>
          </a:p>
          <a:p>
            <a:pPr marL="0" indent="0">
              <a:buNone/>
            </a:pPr>
            <a:r>
              <a:rPr lang="en-US" sz="2000" dirty="0" err="1" smtClean="0"/>
              <a:t>kbuilder.add</a:t>
            </a:r>
            <a:r>
              <a:rPr lang="en-US" sz="2000" dirty="0" smtClean="0"/>
              <a:t>(</a:t>
            </a:r>
            <a:r>
              <a:rPr lang="en-US" sz="2000" dirty="0" err="1" smtClean="0"/>
              <a:t>ResourceFactory.newClassPathResource</a:t>
            </a:r>
            <a:r>
              <a:rPr lang="en-US" sz="2000" dirty="0" smtClean="0"/>
              <a:t>("newClient2.bpmn"), ResourceType.BPMN2);</a:t>
            </a:r>
          </a:p>
          <a:p>
            <a:pPr marL="0" indent="0">
              <a:buNone/>
            </a:pPr>
            <a:r>
              <a:rPr lang="en-US" sz="2000" dirty="0" smtClean="0"/>
              <a:t>...</a:t>
            </a:r>
          </a:p>
          <a:p>
            <a:pPr marL="0" indent="0">
              <a:buNone/>
            </a:pPr>
            <a:r>
              <a:rPr lang="en-US" sz="2000" dirty="0" err="1" smtClean="0"/>
              <a:t>KnowledgeBase</a:t>
            </a:r>
            <a:r>
              <a:rPr lang="en-US" sz="2000" dirty="0" smtClean="0"/>
              <a:t> </a:t>
            </a:r>
            <a:r>
              <a:rPr lang="en-US" sz="2000" dirty="0" err="1" smtClean="0"/>
              <a:t>kbase</a:t>
            </a:r>
            <a:r>
              <a:rPr lang="en-US" sz="2000" dirty="0" smtClean="0"/>
              <a:t> =  </a:t>
            </a:r>
            <a:r>
              <a:rPr lang="en-US" sz="2000" dirty="0" err="1" smtClean="0"/>
              <a:t>kbuilder.newKnowledgeBase</a:t>
            </a:r>
            <a:r>
              <a:rPr lang="en-US" sz="2000" dirty="0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22520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KnowledgeBase</a:t>
            </a:r>
            <a:r>
              <a:rPr lang="en-US" dirty="0" smtClean="0"/>
              <a:t> - Spring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 smtClean="0"/>
              <a:t>KnowledgeBase</a:t>
            </a:r>
            <a:r>
              <a:rPr lang="en-US" sz="2000" dirty="0" smtClean="0"/>
              <a:t> </a:t>
            </a:r>
            <a:r>
              <a:rPr lang="en-US" sz="2000" dirty="0" err="1" smtClean="0"/>
              <a:t>kbase</a:t>
            </a:r>
            <a:r>
              <a:rPr lang="en-US" sz="2000" dirty="0" smtClean="0"/>
              <a:t> = (</a:t>
            </a:r>
            <a:r>
              <a:rPr lang="en-US" sz="2000" dirty="0" err="1" smtClean="0"/>
              <a:t>KnowledgeBase</a:t>
            </a:r>
            <a:r>
              <a:rPr lang="en-US" sz="2000" dirty="0" smtClean="0"/>
              <a:t>) </a:t>
            </a:r>
          </a:p>
          <a:p>
            <a:pPr marL="0" indent="0">
              <a:buNone/>
            </a:pPr>
            <a:r>
              <a:rPr lang="en-US" sz="2000" dirty="0" smtClean="0"/>
              <a:t>  </a:t>
            </a:r>
            <a:r>
              <a:rPr lang="en-US" sz="2000" dirty="0" err="1" smtClean="0"/>
              <a:t>appContextFactory.getBean</a:t>
            </a:r>
            <a:r>
              <a:rPr lang="en-US" sz="2000" dirty="0" smtClean="0"/>
              <a:t>(“</a:t>
            </a:r>
            <a:r>
              <a:rPr lang="en-US" sz="2000" dirty="0" err="1" smtClean="0"/>
              <a:t>kbase</a:t>
            </a:r>
            <a:r>
              <a:rPr lang="en-US" sz="2000" dirty="0" smtClean="0"/>
              <a:t>");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&lt;</a:t>
            </a:r>
            <a:r>
              <a:rPr lang="en-US" sz="2000" dirty="0" err="1" smtClean="0"/>
              <a:t>jbpm:kbase</a:t>
            </a:r>
            <a:r>
              <a:rPr lang="en-US" sz="2000" dirty="0" smtClean="0"/>
              <a:t> id=“</a:t>
            </a:r>
            <a:r>
              <a:rPr lang="en-US" sz="2000" dirty="0" err="1" smtClean="0"/>
              <a:t>kbase</a:t>
            </a:r>
            <a:r>
              <a:rPr lang="en-US" sz="2000" dirty="0" smtClean="0"/>
              <a:t>"&gt;</a:t>
            </a:r>
          </a:p>
          <a:p>
            <a:pPr marL="0" indent="0">
              <a:buNone/>
            </a:pPr>
            <a:r>
              <a:rPr lang="en-US" sz="2000" dirty="0" smtClean="0"/>
              <a:t>    &lt;</a:t>
            </a:r>
            <a:r>
              <a:rPr lang="en-US" sz="2000" dirty="0" err="1" smtClean="0"/>
              <a:t>jbpm:resources</a:t>
            </a:r>
            <a:r>
              <a:rPr lang="en-US" sz="2000" dirty="0" smtClean="0"/>
              <a:t>&gt; </a:t>
            </a:r>
          </a:p>
          <a:p>
            <a:pPr marL="0" indent="0">
              <a:buNone/>
            </a:pPr>
            <a:r>
              <a:rPr lang="en-US" sz="2000" dirty="0" smtClean="0"/>
              <a:t>      &lt;</a:t>
            </a:r>
            <a:r>
              <a:rPr lang="en-US" sz="2000" dirty="0" err="1" smtClean="0"/>
              <a:t>jbpm:resource</a:t>
            </a:r>
            <a:r>
              <a:rPr lang="en-US" sz="2000" dirty="0" smtClean="0"/>
              <a:t> source="classpath:newClient2.bpmn" type="BPMN2" /&gt;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…..</a:t>
            </a:r>
          </a:p>
          <a:p>
            <a:pPr marL="0" indent="0">
              <a:buNone/>
            </a:pPr>
            <a:r>
              <a:rPr lang="en-US" sz="2000" dirty="0" smtClean="0"/>
              <a:t>    &lt;/</a:t>
            </a:r>
            <a:r>
              <a:rPr lang="en-US" sz="2000" dirty="0" err="1" smtClean="0"/>
              <a:t>jbpm:resources</a:t>
            </a:r>
            <a:r>
              <a:rPr lang="en-US" sz="2000" dirty="0" smtClean="0"/>
              <a:t>&gt;</a:t>
            </a:r>
          </a:p>
          <a:p>
            <a:pPr marL="0" indent="0">
              <a:buNone/>
            </a:pPr>
            <a:r>
              <a:rPr lang="en-US" sz="2000" dirty="0" smtClean="0"/>
              <a:t>  &lt;/</a:t>
            </a:r>
            <a:r>
              <a:rPr lang="en-US" sz="2000" dirty="0" err="1" smtClean="0"/>
              <a:t>jbpm:kbase</a:t>
            </a:r>
            <a:r>
              <a:rPr lang="en-US" sz="2000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61546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1922</Words>
  <Application>Microsoft Office PowerPoint</Application>
  <PresentationFormat>On-screen Show (4:3)</PresentationFormat>
  <Paragraphs>330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JBPM5 Spring Integration</vt:lpstr>
      <vt:lpstr>Agenda</vt:lpstr>
      <vt:lpstr>JBPM - Background</vt:lpstr>
      <vt:lpstr>JBPM5 - Spring</vt:lpstr>
      <vt:lpstr>Out of the box – config xml</vt:lpstr>
      <vt:lpstr>Out of the box – Examples</vt:lpstr>
      <vt:lpstr>Out of the box – Summary</vt:lpstr>
      <vt:lpstr>KnowledgeBase</vt:lpstr>
      <vt:lpstr>KnowledgeBase - Spring</vt:lpstr>
      <vt:lpstr>KnowledgeBase – Citi config</vt:lpstr>
      <vt:lpstr>KnowledgeBase – Citi impl</vt:lpstr>
      <vt:lpstr>Knowledge Agent - 1</vt:lpstr>
      <vt:lpstr>Knowledge Agent - 2</vt:lpstr>
      <vt:lpstr>Knowledge Agent - 2</vt:lpstr>
      <vt:lpstr>Knowledge Agent – Changeset.xml</vt:lpstr>
      <vt:lpstr>Spring 3.0.5 - 1</vt:lpstr>
      <vt:lpstr>Spring 3.0.5 - 2</vt:lpstr>
      <vt:lpstr>Spring 3.0.5 &amp; KnowledgeAgent Summary</vt:lpstr>
      <vt:lpstr>StatefulKnowledgeSession - 1</vt:lpstr>
      <vt:lpstr>StatefulKnowledgeSession - 2</vt:lpstr>
      <vt:lpstr>StatefulKnowledgeSession - 3</vt:lpstr>
      <vt:lpstr>Spring - DataSource</vt:lpstr>
      <vt:lpstr>Spring - JPA</vt:lpstr>
      <vt:lpstr>Spring - JTA</vt:lpstr>
      <vt:lpstr>Out of the box issues with Spring - 1</vt:lpstr>
      <vt:lpstr>Out of the box issues with Spring - 2</vt:lpstr>
      <vt:lpstr>Human Task – Spring (ER7) Config</vt:lpstr>
      <vt:lpstr>Human Task – Spring (ER7)</vt:lpstr>
      <vt:lpstr>Human Task – ER5</vt:lpstr>
      <vt:lpstr>Hibernate – 4.x</vt:lpstr>
      <vt:lpstr>Hibernate – ER7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JBPM5 Spring Integration</dc:title>
  <dc:creator>David Tse</dc:creator>
  <cp:lastModifiedBy>David Tse</cp:lastModifiedBy>
  <cp:revision>76</cp:revision>
  <dcterms:created xsi:type="dcterms:W3CDTF">2012-05-24T13:49:51Z</dcterms:created>
  <dcterms:modified xsi:type="dcterms:W3CDTF">2012-05-25T02:11:47Z</dcterms:modified>
</cp:coreProperties>
</file>