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59" r:id="rId5"/>
    <p:sldId id="264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4B97-FB5D-E645-BABB-C594616F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3E550-6B6B-D244-B52E-25307933F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3411-8683-284B-AFA3-0DFB8F5E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CB23-A77F-874E-A7CC-7035BED7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5E95-7AAC-214B-A87E-3BA146A7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2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140E-BB88-3740-B860-7DFD1348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0095-43E7-2C4B-B27E-2299B061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2B7E-8EA6-BB4B-AE68-05C4ADA7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45D8-9188-374A-ADB4-AF4AB348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7F8E-F448-C842-85D9-D8108BD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823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12AB-7A07-6C44-BC3C-7DD7E5FF5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4F4E0-D206-C544-BDF0-850CE31E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BCFD-E28E-FF47-8B63-81C742CB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BA4E-629F-5341-9689-E8BC3D83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8B79-0670-324E-83BF-4CD0ADFA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70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6B46-D0C1-C642-86F4-6B583B7D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C067-14A6-8A44-9FD4-4E2094AC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E29E-F0F4-4448-84D3-24751A93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A170-8F7A-4B4E-A277-6026A2A5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82F5-F7EE-2E4D-93AE-5DD32994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07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7B2B-E6D5-EB47-9D4D-6084548F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A214-470E-784D-9994-D7BBB72F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1101-38BA-0641-A931-CDC24826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A010-BAC0-E145-8C44-772BB83E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6278-DC13-BE4E-980B-A03D5F5C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508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61C9-0D66-8149-8ACF-63BD2C8E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66F2-2C7A-6A40-99C3-92E8E13A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6DBAF-2D7E-5D49-95D8-4362636C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C3C1-15E6-AC46-AE82-26E12C68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A84AA-60B6-5A44-89F4-013118CA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4C3AD-AC3C-F64E-8028-C5100395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62EC-CF0F-A646-BC2A-FB718673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31BA-5BAC-394F-A7AD-2A8DFB57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D15E-F37C-3A4D-B958-3A76F706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3C7C-985E-AB47-B918-C599564E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A6A56-8B39-5B4F-B145-CACF30659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65E11-8420-EA45-B830-D709E175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EB74A-814E-8D4F-8F23-711246C2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AEBE-D45D-434B-8447-E8665FE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2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CFD9-75CD-BE47-B661-D6B0909C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F50B7-470A-7044-979B-1FF9999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6FDA0-0C8E-8A4F-BF35-5DC26BD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DE1A-A607-C14E-969A-C96E28ED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84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548C4-EA49-5649-8C39-C64C85D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0F78E-CA72-3949-82F0-767EA868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D56B5-3409-0C4E-BA6D-22C28072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44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511D-7D10-CE45-9F94-44ED349D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8ED7-1549-2142-A6D1-CDA0D720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5A54-F33A-1B48-B912-92B29CB0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F4F5-1417-A34A-9201-72B8D135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6638B-F892-5F40-83BB-E6A6BEEE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06E2-B368-DB45-ACE3-3BC620C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591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8B3-17B5-5D44-AD6B-E716A2C8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12993-9570-1946-AC21-85EDBD8F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23C9-47EC-6644-A8A9-B20D51D40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35EE-AEC3-7C42-B3AB-65DEFE2F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2BAC-2120-554B-B244-03F361DD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F6BA-0E25-2B48-B1C8-88E5C5C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26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7F520-752D-1A42-9047-9E2909D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99DB9-EFF0-E543-8022-ED0F55D6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CD2E-C4D7-A942-B2B2-6BB75A59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1E8E-A483-5246-982B-998939490600}" type="datetimeFigureOut">
              <a:rPr lang="en-DE" smtClean="0"/>
              <a:t>30.01.21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DC48-286C-8244-9B3B-90F6E89DD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FC75-34EC-DB4B-BBBE-31475ED9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99F5-7824-C440-9FAD-0126DC9919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07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hoto of outer space">
            <a:extLst>
              <a:ext uri="{FF2B5EF4-FFF2-40B4-BE49-F238E27FC236}">
                <a16:creationId xmlns:a16="http://schemas.microsoft.com/office/drawing/2014/main" id="{6A5C75B0-FB40-2B4B-98CB-4BCBC403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3" b="10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D5D46-88DA-024E-9585-757B10E2777F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EXPLAINING THE WORLD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WITH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SHINAN, BENEDIKT &amp; THOMAS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19DCE3-004A-7847-A639-7349AA0B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063"/>
            <a:ext cx="5291666" cy="3571873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CA8411-3A42-DB44-B5ED-94C2F54D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82750"/>
            <a:ext cx="5291667" cy="34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0E8B6-90A8-2842-B45E-93FA7263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C6F627-AEDF-1F43-AF39-97A99E46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0"/>
            <a:ext cx="744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52AC7A5-10E8-9747-BA18-B23BB898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04800"/>
            <a:ext cx="12014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4EE5851-D8E0-0F43-A5B0-AA918AC49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475"/>
            <a:ext cx="12192000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944B843-B733-E54D-BC9F-7B1FBD11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475"/>
            <a:ext cx="12192000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2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D5D46-88DA-024E-9585-757B10E2777F}"/>
              </a:ext>
            </a:extLst>
          </p:cNvPr>
          <p:cNvSpPr txBox="1"/>
          <p:nvPr/>
        </p:nvSpPr>
        <p:spPr>
          <a:xfrm>
            <a:off x="2427889" y="2554491"/>
            <a:ext cx="784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dirty="0">
                <a:latin typeface="Avenir Medium" panose="02000503020000020003" pitchFamily="2" charset="0"/>
              </a:rPr>
              <a:t>KICKING OUT ALL GDP FEATURES</a:t>
            </a:r>
          </a:p>
        </p:txBody>
      </p:sp>
    </p:spTree>
    <p:extLst>
      <p:ext uri="{BB962C8B-B14F-4D97-AF65-F5344CB8AC3E}">
        <p14:creationId xmlns:p14="http://schemas.microsoft.com/office/powerpoint/2010/main" val="68011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37B8EA0-EA6E-6549-9985-B61315F3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475"/>
            <a:ext cx="12192000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7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Spitzer</dc:creator>
  <cp:lastModifiedBy>Thomas Spitzer</cp:lastModifiedBy>
  <cp:revision>3</cp:revision>
  <dcterms:created xsi:type="dcterms:W3CDTF">2021-01-30T09:43:29Z</dcterms:created>
  <dcterms:modified xsi:type="dcterms:W3CDTF">2021-01-30T10:24:28Z</dcterms:modified>
</cp:coreProperties>
</file>