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8" r:id="rId3"/>
    <p:sldId id="259" r:id="rId4"/>
    <p:sldId id="260" r:id="rId5"/>
    <p:sldId id="262" r:id="rId6"/>
    <p:sldId id="267" r:id="rId7"/>
    <p:sldId id="261" r:id="rId8"/>
    <p:sldId id="266" r:id="rId9"/>
    <p:sldId id="265" r:id="rId10"/>
    <p:sldId id="256" r:id="rId11"/>
    <p:sldId id="257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/>
    <p:restoredTop sz="94710"/>
  </p:normalViewPr>
  <p:slideViewPr>
    <p:cSldViewPr snapToGrid="0" snapToObjects="1">
      <p:cViewPr varScale="1">
        <p:scale>
          <a:sx n="128" d="100"/>
          <a:sy n="12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8E56-2638-7040-9A44-C8B0D3848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99CD1-5435-7840-88AA-43128F09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DC5E-FEFE-4242-BB09-E3CDBE8A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3908-A247-9A4D-A68F-FDC91004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9032-65BD-DE45-9E22-26DCC60D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14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643D-356D-424C-B411-E9A0440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3F6F-2958-8B4C-B245-69B63A79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C1D0-4664-784C-BBEB-5C139546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9D05-F774-9247-AD27-20FB5631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C59B-E0BC-BB45-99D7-2B121696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02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3F4C6-6EE8-EE4C-BCF8-429D251F1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2D5DA-0456-B948-956F-55BD713F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5FCB-F4ED-1544-B67A-118D2EC7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429A-BEB1-2944-B500-5AE0F5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9A92-2943-004A-B9E5-E8D726C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80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DA8F-41DF-2941-80FD-24A4B7B1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13CA-8638-884F-8504-9C79D67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AFC3-8580-8E46-8418-9BFD1880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3E03-5F40-8245-BBFB-CBE1527B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AC5B-E373-2A41-89BB-FAE2EB39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213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9AF9-CE39-0A4B-BC9E-58E35901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EAC1-D5D7-B843-913A-8CC27916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C2A9-0250-664F-9FDC-972666A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6955-FD77-9E4A-A564-81D74CB2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EAB8-169D-514A-B2B2-C26A2093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3F96-76A3-9E43-B9CD-649B65A2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6F7B7-88A4-F14E-A8D1-8638526CA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7B85-F603-6640-A3F1-5EEDE82F9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BA8E-A462-124F-930B-7442200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FC9C8-99FD-DA4B-93CD-62F8D0E4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DE7F0-F392-5740-B4FD-EC1A9065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077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5CF4-5C1B-D448-96F3-EA3BF891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0BE4-81D0-4946-8465-567C630F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B63B-3039-704C-BA32-2BB37401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8A18D-43D8-474C-A571-29BF588B4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23CBE-75DB-0D4D-9632-A1457ECDD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A1F6D-8F7C-BC41-B95E-19695341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0E7F4-F521-264B-8C08-B75B8EE5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2D4E-791A-BF4C-8F62-78E0F9ED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625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88C3-29AD-8D45-AB18-6CC46C29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E560-D467-7B41-87A4-1CFEBDA5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585B6-9E40-4B44-92CC-792A409C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2C8AA-92AE-7341-BE05-070DF3A1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76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25BF2-98FE-7449-9ADE-BB155C0A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6E73-56FF-1142-AED2-721E75A3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9F1AA-F18E-8B42-BF59-5A091E6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70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56B6-EE83-2845-837F-9FF125C0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ACC9-B67A-CC4E-9492-F5E06E3E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4A5A4-906B-EE47-9BFE-851263C2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2FDE-59DA-F949-9DE5-293B912A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0F41-8DA1-DC4A-9088-C0C9C14D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B6F0-DDF2-174D-B705-117D1397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100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1CFD-FB2D-924D-B2F8-EFCC18C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F993-5B5A-CB47-8602-B88AED002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3553-E5F6-BE42-962A-4CD74EBEA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6E9A4-04C6-FC4E-AE8F-CD103FAA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8F7E9-70C2-CC4C-8E38-6E098F47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0A90-99E2-4A47-89D4-F1C79E6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71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C42DD-906F-E944-8CBB-3228715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647D-E2D7-C946-838A-E22B591B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4288-8923-2845-BBF6-F76817C08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9C7C-82E9-FF49-9D73-8A994CA0A524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9401-EB53-CC42-96F1-35772EE1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0D1D-DC05-C84F-9F1A-B954F7F04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727C-B556-DB4B-AABE-49408CFEFA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037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rned 100 US dollar banknotes">
            <a:extLst>
              <a:ext uri="{FF2B5EF4-FFF2-40B4-BE49-F238E27FC236}">
                <a16:creationId xmlns:a16="http://schemas.microsoft.com/office/drawing/2014/main" id="{0E682076-8A48-7F4B-8069-A81D3AF0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6" y="643466"/>
            <a:ext cx="83461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5E2963-B715-B84F-9942-0316DC9A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5083"/>
            <a:ext cx="10905066" cy="3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0ACA0-FC76-564A-8C53-2528BE11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512"/>
            <a:ext cx="12192000" cy="24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2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08F3CD-567E-4740-8F9B-C7476674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374900"/>
            <a:ext cx="11811000" cy="210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905CF-C40D-0F45-BA93-ABCA9514A8F4}"/>
              </a:ext>
            </a:extLst>
          </p:cNvPr>
          <p:cNvSpPr txBox="1"/>
          <p:nvPr/>
        </p:nvSpPr>
        <p:spPr>
          <a:xfrm>
            <a:off x="4784195" y="175210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ORIGINAL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FB8CB-CA7A-E04C-A152-06E7E99CD738}"/>
              </a:ext>
            </a:extLst>
          </p:cNvPr>
          <p:cNvSpPr txBox="1"/>
          <p:nvPr/>
        </p:nvSpPr>
        <p:spPr>
          <a:xfrm>
            <a:off x="774499" y="338461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CREDIT DEFAULT</a:t>
            </a:r>
          </a:p>
        </p:txBody>
      </p:sp>
    </p:spTree>
    <p:extLst>
      <p:ext uri="{BB962C8B-B14F-4D97-AF65-F5344CB8AC3E}">
        <p14:creationId xmlns:p14="http://schemas.microsoft.com/office/powerpoint/2010/main" val="16042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99528-4AE4-1449-9D2C-EB53EE93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82EAE-E650-5640-9E6F-ECD796791FE8}"/>
              </a:ext>
            </a:extLst>
          </p:cNvPr>
          <p:cNvSpPr txBox="1"/>
          <p:nvPr/>
        </p:nvSpPr>
        <p:spPr>
          <a:xfrm>
            <a:off x="7198171" y="1195055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29718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1A635-532A-6F4A-8CEC-EE84BEF0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97" y="149625"/>
            <a:ext cx="6709719" cy="655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0A63-BDCF-BA4F-AE46-F8E505513AF2}"/>
              </a:ext>
            </a:extLst>
          </p:cNvPr>
          <p:cNvSpPr txBox="1"/>
          <p:nvPr/>
        </p:nvSpPr>
        <p:spPr>
          <a:xfrm>
            <a:off x="7074603" y="1195055"/>
            <a:ext cx="2039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DE" dirty="0"/>
              <a:t>fter boxcox </a:t>
            </a:r>
          </a:p>
          <a:p>
            <a:r>
              <a:rPr lang="en-DE" dirty="0"/>
              <a:t>and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219091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7D90E-08C9-F64E-95E4-ABB4D5D3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2" y="0"/>
            <a:ext cx="8735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98309-735A-724B-9E69-DD1B4C0A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C5E16-EB21-2244-8ED9-556D1E4A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39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3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CBD32-13DB-384B-94A5-A82B474C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68" y="0"/>
            <a:ext cx="9396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55B79-A4E1-B845-A381-5ADD33EF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70" y="0"/>
            <a:ext cx="861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Spitzer</dc:creator>
  <cp:lastModifiedBy>Thomas Spitzer</cp:lastModifiedBy>
  <cp:revision>4</cp:revision>
  <dcterms:created xsi:type="dcterms:W3CDTF">2021-01-19T17:26:17Z</dcterms:created>
  <dcterms:modified xsi:type="dcterms:W3CDTF">2021-01-19T19:04:29Z</dcterms:modified>
</cp:coreProperties>
</file>