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67" r:id="rId4"/>
    <p:sldId id="259" r:id="rId5"/>
    <p:sldId id="260" r:id="rId6"/>
    <p:sldId id="261" r:id="rId7"/>
    <p:sldId id="268" r:id="rId8"/>
    <p:sldId id="262" r:id="rId9"/>
    <p:sldId id="264" r:id="rId10"/>
    <p:sldId id="263" r:id="rId11"/>
    <p:sldId id="269" r:id="rId12"/>
    <p:sldId id="265" r:id="rId13"/>
    <p:sldId id="270" r:id="rId14"/>
    <p:sldId id="266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32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56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35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53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40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210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31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22905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P4 – Concevez la solution technique d'une application de restauration en ligne, Express Food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75CD2E1-704B-4739-9118-8530D627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804862"/>
            <a:ext cx="10963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Diagramme de classe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P4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Concevez la solution technique d'une application de restauration en ligne, Express Food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2034390"/>
            <a:ext cx="10722429" cy="4351200"/>
          </a:xfrm>
        </p:spPr>
        <p:txBody>
          <a:bodyPr/>
          <a:lstStyle/>
          <a:p>
            <a:r>
              <a:rPr lang="fr-FR" dirty="0"/>
              <a:t>Création des classes qui composeront la base de données.</a:t>
            </a:r>
          </a:p>
          <a:p>
            <a:r>
              <a:rPr lang="fr-FR" dirty="0"/>
              <a:t>Une classe </a:t>
            </a:r>
            <a:r>
              <a:rPr lang="fr-FR" b="1" dirty="0"/>
              <a:t>décrit le comportement</a:t>
            </a:r>
            <a:r>
              <a:rPr lang="fr-FR" dirty="0"/>
              <a:t> d’une ou plusieurs parties de la base de données</a:t>
            </a:r>
          </a:p>
          <a:p>
            <a:r>
              <a:rPr lang="fr-FR" dirty="0"/>
              <a:t>Le diagramme de classe va servir à décrire les relations entre ces classes et à décrire la structure et les fonctionnalités de la base de données</a:t>
            </a:r>
          </a:p>
          <a:p>
            <a:pPr lvl="1"/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9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7D342F1-0A53-45DC-BF96-CFAF8F48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17" y="0"/>
            <a:ext cx="6149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3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Modèle de données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P4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Concevez la solution technique d'une application de restauration en ligne, Express Food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2034390"/>
            <a:ext cx="10722429" cy="4351200"/>
          </a:xfrm>
        </p:spPr>
        <p:txBody>
          <a:bodyPr/>
          <a:lstStyle/>
          <a:p>
            <a:r>
              <a:rPr lang="fr-FR" dirty="0"/>
              <a:t>Le modèle de données est créé dans la continuité du diagramme de classe.</a:t>
            </a:r>
          </a:p>
          <a:p>
            <a:r>
              <a:rPr lang="fr-FR" dirty="0"/>
              <a:t>Il précise ce qui va être créé dans la base de données (nom, prénom, numéro de téléphone, etc…) ainsi que le type de champs créés (nombre, texte, date, etc…)</a:t>
            </a:r>
          </a:p>
          <a:p>
            <a:r>
              <a:rPr lang="fr-FR" dirty="0"/>
              <a:t>Le modèle de données fournit la </a:t>
            </a:r>
            <a:r>
              <a:rPr lang="fr-FR" b="1" dirty="0"/>
              <a:t>représentation finale </a:t>
            </a:r>
            <a:r>
              <a:rPr lang="fr-FR" dirty="0"/>
              <a:t>de la base de données</a:t>
            </a:r>
          </a:p>
          <a:p>
            <a:pPr lvl="1"/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51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E61C7E-4D97-41EA-A296-A93470C1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566" y="0"/>
            <a:ext cx="6230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1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Contexte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P4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Concevez la solution technique d'une application de restauration en ligne, Express Food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2034390"/>
            <a:ext cx="10722429" cy="4351200"/>
          </a:xfrm>
        </p:spPr>
        <p:txBody>
          <a:bodyPr/>
          <a:lstStyle/>
          <a:p>
            <a:r>
              <a:rPr lang="fr-FR" dirty="0"/>
              <a:t>Express Food : livraison de plats et de desserts à domicile</a:t>
            </a:r>
          </a:p>
          <a:p>
            <a:r>
              <a:rPr lang="fr-FR" dirty="0"/>
              <a:t>La carte change tous les jours :</a:t>
            </a:r>
          </a:p>
          <a:p>
            <a:pPr lvl="1"/>
            <a:r>
              <a:rPr lang="fr-FR" dirty="0"/>
              <a:t>2 nouveaux plats</a:t>
            </a:r>
          </a:p>
          <a:p>
            <a:pPr lvl="1"/>
            <a:r>
              <a:rPr lang="fr-FR" dirty="0"/>
              <a:t>2 nouveaux desserts</a:t>
            </a:r>
          </a:p>
          <a:p>
            <a:r>
              <a:rPr lang="fr-FR" dirty="0"/>
              <a:t>Conception d’une base de donnée pour stocker :</a:t>
            </a:r>
          </a:p>
          <a:p>
            <a:pPr lvl="1"/>
            <a:r>
              <a:rPr lang="fr-FR" dirty="0"/>
              <a:t>La liste des clients</a:t>
            </a:r>
          </a:p>
          <a:p>
            <a:pPr lvl="1"/>
            <a:r>
              <a:rPr lang="fr-FR" dirty="0"/>
              <a:t>La liste des différents plats et desserts du jour</a:t>
            </a:r>
          </a:p>
          <a:p>
            <a:pPr lvl="1"/>
            <a:r>
              <a:rPr lang="fr-FR" dirty="0"/>
              <a:t>La liste des livreurs avec leurs statuts (libre, en cours de livraison) et leur position</a:t>
            </a:r>
          </a:p>
          <a:p>
            <a:pPr lvl="1"/>
            <a:r>
              <a:rPr lang="fr-FR" dirty="0"/>
              <a:t>La liste des commandes passées</a:t>
            </a:r>
          </a:p>
          <a:p>
            <a:pPr lvl="1"/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Diagrammes de cas d’utilisation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P4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Concevez la solution technique d'une application de restauration en ligne, Express Food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2034390"/>
            <a:ext cx="10722429" cy="4351200"/>
          </a:xfrm>
        </p:spPr>
        <p:txBody>
          <a:bodyPr/>
          <a:lstStyle/>
          <a:p>
            <a:r>
              <a:rPr lang="fr-FR" dirty="0"/>
              <a:t>Donnent une </a:t>
            </a:r>
            <a:r>
              <a:rPr lang="fr-FR" b="1" dirty="0"/>
              <a:t>vision globale </a:t>
            </a:r>
            <a:r>
              <a:rPr lang="fr-FR" dirty="0"/>
              <a:t>de votre projet</a:t>
            </a:r>
          </a:p>
          <a:p>
            <a:r>
              <a:rPr lang="fr-FR" dirty="0"/>
              <a:t>Les relations ne sont pas expliquées dans le détail</a:t>
            </a:r>
          </a:p>
          <a:p>
            <a:r>
              <a:rPr lang="fr-FR" dirty="0"/>
              <a:t>Servent à cadrer le projet</a:t>
            </a:r>
          </a:p>
          <a:p>
            <a:endParaRPr lang="fr-FR" dirty="0"/>
          </a:p>
          <a:p>
            <a:r>
              <a:rPr lang="fr-FR" dirty="0"/>
              <a:t>Diagrammes de cas d’utilisation présentés :</a:t>
            </a:r>
          </a:p>
          <a:p>
            <a:pPr lvl="1"/>
            <a:r>
              <a:rPr lang="fr-FR" dirty="0"/>
              <a:t>Création d’une commande</a:t>
            </a:r>
          </a:p>
          <a:p>
            <a:pPr lvl="1"/>
            <a:r>
              <a:rPr lang="fr-FR" dirty="0"/>
              <a:t>Livraison d’une commande</a:t>
            </a:r>
          </a:p>
          <a:p>
            <a:pPr lvl="1"/>
            <a:r>
              <a:rPr lang="fr-FR" dirty="0"/>
              <a:t>Ajout d’un plat ou dessert du jour</a:t>
            </a:r>
          </a:p>
          <a:p>
            <a:pPr lvl="1"/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A4F51C2-D581-4B9C-86E6-111EA77C9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79" y="0"/>
            <a:ext cx="8109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3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9C320B-079E-48AA-8826-F74A3978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0"/>
            <a:ext cx="10321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7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1AD8B28-A893-4B69-8F32-CB7DCC8E4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21" y="0"/>
            <a:ext cx="10078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4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Diagrammes de séquence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P4 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Concevez la solution technique d'une application de restauration en ligne, Express Food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2034390"/>
            <a:ext cx="10722429" cy="4351200"/>
          </a:xfrm>
        </p:spPr>
        <p:txBody>
          <a:bodyPr/>
          <a:lstStyle/>
          <a:p>
            <a:r>
              <a:rPr lang="fr-FR" dirty="0"/>
              <a:t>Les relations sont bien représentées et décrites</a:t>
            </a:r>
          </a:p>
          <a:p>
            <a:r>
              <a:rPr lang="fr-FR" dirty="0"/>
              <a:t>Nous expliquons ici en détail l’utilisation de la base de données</a:t>
            </a:r>
          </a:p>
          <a:p>
            <a:endParaRPr lang="fr-FR" dirty="0"/>
          </a:p>
          <a:p>
            <a:r>
              <a:rPr lang="fr-FR" dirty="0"/>
              <a:t>Diagrammes de séquence présentés :</a:t>
            </a:r>
          </a:p>
          <a:p>
            <a:pPr lvl="1"/>
            <a:r>
              <a:rPr lang="fr-FR" dirty="0"/>
              <a:t>Création d’une commande</a:t>
            </a:r>
          </a:p>
          <a:p>
            <a:pPr lvl="1"/>
            <a:r>
              <a:rPr lang="fr-FR" dirty="0"/>
              <a:t>Livraison d’une commande</a:t>
            </a:r>
          </a:p>
          <a:p>
            <a:pPr lvl="1"/>
            <a:r>
              <a:rPr lang="fr-FR" dirty="0"/>
              <a:t>Ajout d’un plat ou dessert du jour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65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5476DA1-1D97-4D0A-954E-6636A045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37" y="0"/>
            <a:ext cx="4440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AE8A89-8E5A-4358-941D-7F818EA0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19" y="0"/>
            <a:ext cx="7454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81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371</Words>
  <Application>Microsoft Office PowerPoint</Application>
  <PresentationFormat>Grand écran</PresentationFormat>
  <Paragraphs>44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Quattrocento Sans</vt:lpstr>
      <vt:lpstr>Arial</vt:lpstr>
      <vt:lpstr>Calibri</vt:lpstr>
      <vt:lpstr>Thème Office</vt:lpstr>
      <vt:lpstr>P4 – Concevez la solution technique d'une application de restauration en ligne, Express Food</vt:lpstr>
      <vt:lpstr>Contexte</vt:lpstr>
      <vt:lpstr>Diagrammes de cas d’utilisation</vt:lpstr>
      <vt:lpstr>Présentation PowerPoint</vt:lpstr>
      <vt:lpstr>Présentation PowerPoint</vt:lpstr>
      <vt:lpstr>Présentation PowerPoint</vt:lpstr>
      <vt:lpstr>Diagrammes de séquence</vt:lpstr>
      <vt:lpstr>Présentation PowerPoint</vt:lpstr>
      <vt:lpstr>Présentation PowerPoint</vt:lpstr>
      <vt:lpstr>Présentation PowerPoint</vt:lpstr>
      <vt:lpstr>Diagramme de classe</vt:lpstr>
      <vt:lpstr>Présentation PowerPoint</vt:lpstr>
      <vt:lpstr>Modèle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cp:lastModifiedBy>Thomas Claireau</cp:lastModifiedBy>
  <cp:revision>17</cp:revision>
  <dcterms:modified xsi:type="dcterms:W3CDTF">2019-05-16T19:30:08Z</dcterms:modified>
</cp:coreProperties>
</file>