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Quattrocento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5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14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1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P5 – Imaginez un générateur de citations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des citations aléatoires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citations sont générées aléatoirement à chaque appel </a:t>
            </a:r>
            <a:r>
              <a:rPr lang="fr-FR"/>
              <a:t>du programme.</a:t>
            </a:r>
            <a:endParaRPr lang="fr-FR" dirty="0"/>
          </a:p>
          <a:p>
            <a:r>
              <a:rPr lang="fr-FR" dirty="0"/>
              <a:t>Chaque citation est la combinaison d’au moins 3 morceaux de phrases.</a:t>
            </a:r>
          </a:p>
          <a:p>
            <a:r>
              <a:rPr lang="fr-FR" dirty="0"/>
              <a:t>A défaut d’être intelligible, la phrase doit être cohérente (par exemple : ne pas comporter de point d’exclamation en milieu de phrase).</a:t>
            </a:r>
          </a:p>
          <a:p>
            <a:r>
              <a:rPr lang="fr-FR" dirty="0"/>
              <a:t>Le programme affichera la citation générée dans la console JavaScript du navigateur.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1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200" b="1" u="sng" dirty="0" err="1"/>
              <a:t>data.quoteParts</a:t>
            </a:r>
            <a:r>
              <a:rPr lang="fr-FR" sz="2200" dirty="0"/>
              <a:t> : tableau avec 3 types de phrases à assembler (au total : 30 morceaux de phrases)</a:t>
            </a:r>
          </a:p>
          <a:p>
            <a:r>
              <a:rPr lang="fr-FR" sz="2200" b="1" u="sng" dirty="0" err="1"/>
              <a:t>getRandomInt</a:t>
            </a:r>
            <a:r>
              <a:rPr lang="fr-FR" sz="2200" b="1" u="sng" dirty="0"/>
              <a:t>() </a:t>
            </a:r>
            <a:r>
              <a:rPr lang="fr-FR" sz="2200" dirty="0"/>
              <a:t>: génération d’un entier aléatoire</a:t>
            </a:r>
          </a:p>
          <a:p>
            <a:r>
              <a:rPr lang="fr-FR" sz="2200" b="1" u="sng" dirty="0" err="1"/>
              <a:t>getCapitalizeFirstLetter</a:t>
            </a:r>
            <a:r>
              <a:rPr lang="fr-FR" sz="2200" b="1" u="sng" dirty="0"/>
              <a:t>()</a:t>
            </a:r>
            <a:r>
              <a:rPr lang="fr-FR" sz="2200" dirty="0"/>
              <a:t> : mettre en majuscule la première lettre de la citation assemblée</a:t>
            </a:r>
          </a:p>
          <a:p>
            <a:r>
              <a:rPr lang="fr-FR" sz="2200" b="1" u="sng" dirty="0" err="1"/>
              <a:t>getRandomQuotes</a:t>
            </a:r>
            <a:r>
              <a:rPr lang="fr-FR" sz="2200" b="1" u="sng" dirty="0"/>
              <a:t>() </a:t>
            </a:r>
            <a:r>
              <a:rPr lang="fr-FR" sz="2200" dirty="0"/>
              <a:t>: assemble les morceaux de phrases pour générer une citation</a:t>
            </a:r>
          </a:p>
          <a:p>
            <a:r>
              <a:rPr lang="fr-FR" sz="2200" b="1" u="sng" dirty="0" err="1"/>
              <a:t>startGenerator</a:t>
            </a:r>
            <a:r>
              <a:rPr lang="fr-FR" sz="2200" b="1" u="sng" dirty="0"/>
              <a:t>()</a:t>
            </a:r>
            <a:r>
              <a:rPr lang="fr-FR" sz="2200" dirty="0"/>
              <a:t> : </a:t>
            </a:r>
          </a:p>
          <a:p>
            <a:pPr lvl="1"/>
            <a:r>
              <a:rPr lang="fr-FR" sz="2200" dirty="0"/>
              <a:t>Mise en place du menu de navigation pour soit générer une citation, soit arrêter le programme</a:t>
            </a:r>
          </a:p>
          <a:p>
            <a:pPr lvl="1"/>
            <a:r>
              <a:rPr lang="fr-FR" sz="2200" dirty="0"/>
              <a:t>Ajout de conditions pour vérifier si le choix est bien un nombre, compris entre 0 et 1</a:t>
            </a:r>
          </a:p>
          <a:p>
            <a:pPr lvl="1"/>
            <a:r>
              <a:rPr lang="fr-FR" sz="2200" dirty="0"/>
              <a:t>Utilisation d’une boucle </a:t>
            </a:r>
            <a:r>
              <a:rPr lang="fr-FR" sz="2200" dirty="0" err="1"/>
              <a:t>while</a:t>
            </a:r>
            <a:r>
              <a:rPr lang="fr-FR" sz="2200" dirty="0"/>
              <a:t> pour que le générateur reste accessible tant que l’utilisateur saisit 1.</a:t>
            </a:r>
          </a:p>
          <a:p>
            <a:endParaRPr lang="fr-FR" sz="2200" dirty="0"/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5911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: des citations configurables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351200"/>
          </a:xfrm>
        </p:spPr>
        <p:txBody>
          <a:bodyPr/>
          <a:lstStyle/>
          <a:p>
            <a:r>
              <a:rPr lang="fr-FR" dirty="0"/>
              <a:t>Choisir le nombre de citations générées (de 1 à 5)</a:t>
            </a:r>
          </a:p>
          <a:p>
            <a:r>
              <a:rPr lang="fr-FR" dirty="0"/>
              <a:t>Choisir entre 2 types de générateurs de citations (et donc deux ensembles de phrases)</a:t>
            </a:r>
          </a:p>
          <a:p>
            <a:r>
              <a:rPr lang="fr-FR" dirty="0"/>
              <a:t>Une fois les citations générées, proposer de générer de nouvelles citations ou arrêter le programme</a:t>
            </a:r>
          </a:p>
        </p:txBody>
      </p:sp>
    </p:spTree>
    <p:extLst>
      <p:ext uri="{BB962C8B-B14F-4D97-AF65-F5344CB8AC3E}">
        <p14:creationId xmlns:p14="http://schemas.microsoft.com/office/powerpoint/2010/main" val="13624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2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200" b="1" u="sng" dirty="0"/>
              <a:t>data2.quoteParts </a:t>
            </a:r>
            <a:r>
              <a:rPr lang="fr-FR" sz="2200" dirty="0"/>
              <a:t>: 2</a:t>
            </a:r>
            <a:r>
              <a:rPr lang="fr-FR" sz="2200" baseline="30000" dirty="0"/>
              <a:t>ème</a:t>
            </a:r>
            <a:r>
              <a:rPr lang="fr-FR" sz="2200" dirty="0"/>
              <a:t> tableau à la structure identique au premier mais avec des morceaux de phrases différents.</a:t>
            </a:r>
          </a:p>
          <a:p>
            <a:r>
              <a:rPr lang="fr-FR" sz="2200" dirty="0"/>
              <a:t> </a:t>
            </a:r>
            <a:r>
              <a:rPr lang="fr-FR" sz="2200" b="1" u="sng" dirty="0" err="1"/>
              <a:t>startGenerator</a:t>
            </a:r>
            <a:r>
              <a:rPr lang="fr-FR" sz="2200" b="1" u="sng" dirty="0"/>
              <a:t>() </a:t>
            </a:r>
            <a:r>
              <a:rPr lang="fr-FR" sz="2200" dirty="0"/>
              <a:t>: 3 choix possibles :</a:t>
            </a:r>
          </a:p>
          <a:p>
            <a:pPr lvl="1"/>
            <a:r>
              <a:rPr lang="fr-FR" sz="2200" dirty="0"/>
              <a:t>1 : choix du générateur n°1 avec </a:t>
            </a:r>
            <a:r>
              <a:rPr lang="fr-FR" sz="2200" dirty="0" err="1"/>
              <a:t>data.quoteParts</a:t>
            </a:r>
            <a:endParaRPr lang="fr-FR" sz="2200" dirty="0"/>
          </a:p>
          <a:p>
            <a:pPr lvl="1"/>
            <a:r>
              <a:rPr lang="fr-FR" sz="2200" dirty="0"/>
              <a:t>2 : choix du générateur n°2 avec data2.quoteParts</a:t>
            </a:r>
          </a:p>
          <a:p>
            <a:pPr lvl="1"/>
            <a:r>
              <a:rPr lang="fr-FR" sz="2200" dirty="0"/>
              <a:t>0 : arrêt du programme</a:t>
            </a:r>
          </a:p>
          <a:p>
            <a:pPr lvl="1"/>
            <a:r>
              <a:rPr lang="fr-FR" sz="2200" dirty="0"/>
              <a:t>Utilisation d’une boucle </a:t>
            </a:r>
            <a:r>
              <a:rPr lang="fr-FR" sz="2200" dirty="0" err="1"/>
              <a:t>while</a:t>
            </a:r>
            <a:r>
              <a:rPr lang="fr-FR" sz="2200" dirty="0"/>
              <a:t> pour que le générateur reste accessible tant que l’utilisateur saisit 1 ou 2.</a:t>
            </a:r>
          </a:p>
          <a:p>
            <a:r>
              <a:rPr lang="fr-FR" sz="2200" b="1" u="sng" dirty="0" err="1"/>
              <a:t>choiceNumberQuotes</a:t>
            </a:r>
            <a:r>
              <a:rPr lang="fr-FR" sz="2200" dirty="0"/>
              <a:t> : variable pour stocker le nombre de citation à générer : utilisation d’une boucle for pour répéter la fonction </a:t>
            </a:r>
            <a:r>
              <a:rPr lang="fr-FR" sz="2200" dirty="0" err="1"/>
              <a:t>getRandomQuotes</a:t>
            </a:r>
            <a:r>
              <a:rPr lang="fr-F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06908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375</Words>
  <Application>Microsoft Office PowerPoint</Application>
  <PresentationFormat>Grand écran</PresentationFormat>
  <Paragraphs>33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Quattrocento Sans</vt:lpstr>
      <vt:lpstr>Arial</vt:lpstr>
      <vt:lpstr>Thème Office</vt:lpstr>
      <vt:lpstr>P5 – Imaginez un générateur de citations</vt:lpstr>
      <vt:lpstr>Etape 1 – des citations aléatoires</vt:lpstr>
      <vt:lpstr>Caractéristiques du générateur – Etape 1</vt:lpstr>
      <vt:lpstr>Etape 2 : des citations configurables</vt:lpstr>
      <vt:lpstr>Caractéristiques du générateur – Etape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cp:lastModifiedBy>Thomas Claireau</cp:lastModifiedBy>
  <cp:revision>24</cp:revision>
  <dcterms:modified xsi:type="dcterms:W3CDTF">2019-06-01T08:33:33Z</dcterms:modified>
</cp:coreProperties>
</file>