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8" r:id="rId3"/>
    <p:sldId id="259" r:id="rId4"/>
    <p:sldId id="262" r:id="rId5"/>
    <p:sldId id="260" r:id="rId6"/>
    <p:sldId id="261" r:id="rId7"/>
    <p:sldId id="263" r:id="rId8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Quattrocento Sans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2257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8144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3166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2491273"/>
            <a:ext cx="9144000" cy="1481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SzPts val="5400"/>
            </a:pPr>
            <a:r>
              <a:rPr lang="fr-FR" sz="4400" b="1" dirty="0">
                <a:latin typeface="Quattrocento Sans"/>
                <a:ea typeface="Quattrocento Sans"/>
                <a:cs typeface="Quattrocento Sans"/>
                <a:sym typeface="Quattrocento Sans"/>
              </a:rPr>
              <a:t>P5 – Imaginez un générateur de citations</a:t>
            </a:r>
            <a:endParaRPr sz="4400" b="1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524000" y="5164835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 dirty="0"/>
              <a:t>Thomas Claireau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 dirty="0"/>
              <a:t>Parcours Développeur d’application - Frontend</a:t>
            </a:r>
            <a:endParaRPr dirty="0"/>
          </a:p>
        </p:txBody>
      </p:sp>
      <p:pic>
        <p:nvPicPr>
          <p:cNvPr id="87" name="Google Shape;8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51022" y="865056"/>
            <a:ext cx="1089956" cy="1089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964277"/>
            <a:ext cx="10515600" cy="9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Quattrocento Sans"/>
              <a:buNone/>
            </a:pPr>
            <a:r>
              <a:rPr lang="fr-FR" sz="3959" dirty="0">
                <a:latin typeface="Quattrocento Sans"/>
                <a:ea typeface="Quattrocento Sans"/>
                <a:cs typeface="Quattrocento Sans"/>
                <a:sym typeface="Quattrocento Sans"/>
              </a:rPr>
              <a:t>Etape 1 – des citations aléatoires</a:t>
            </a:r>
            <a:endParaRPr sz="1979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839931" y="236741"/>
            <a:ext cx="738033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P5 : Imaginez un générateur de citations</a:t>
            </a:r>
            <a:b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Claireau – DA-Frontend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5769" y="236741"/>
            <a:ext cx="591628" cy="5916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E6623-9ABA-47C3-964E-A9C08CABCC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Les citations sont générées aléatoirement à chaque appel du programme.</a:t>
            </a:r>
          </a:p>
          <a:p>
            <a:r>
              <a:rPr lang="fr-FR" dirty="0"/>
              <a:t>Chaque citation est la combinaison d’au moins 3 morceaux de phrases.</a:t>
            </a:r>
          </a:p>
          <a:p>
            <a:r>
              <a:rPr lang="fr-FR" dirty="0"/>
              <a:t>A défaut d’être intelligible, la phrase doit être cohérente (par exemple : ne pas comporter de point d’exclamation en milieu de phrase).</a:t>
            </a:r>
          </a:p>
          <a:p>
            <a:r>
              <a:rPr lang="fr-FR" dirty="0"/>
              <a:t>Le programme affichera la citation générée dans la console JavaScript du navigateur.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964277"/>
            <a:ext cx="10515600" cy="9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Quattrocento Sans"/>
              <a:buNone/>
            </a:pPr>
            <a:r>
              <a:rPr lang="fr-FR" sz="3959" dirty="0">
                <a:latin typeface="Quattrocento Sans"/>
                <a:ea typeface="Quattrocento Sans"/>
                <a:cs typeface="Quattrocento Sans"/>
                <a:sym typeface="Quattrocento Sans"/>
              </a:rPr>
              <a:t>Caractéristiques du générateur – Etape 1</a:t>
            </a:r>
            <a:endParaRPr sz="1979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839931" y="236741"/>
            <a:ext cx="738033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P5 : Imaginez un générateur de citations</a:t>
            </a:r>
            <a:b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Claireau – DA-Frontend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5769" y="236741"/>
            <a:ext cx="591628" cy="5916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E6623-9ABA-47C3-964E-A9C08CABC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98477"/>
            <a:ext cx="10515600" cy="4351200"/>
          </a:xfrm>
        </p:spPr>
        <p:txBody>
          <a:bodyPr/>
          <a:lstStyle/>
          <a:p>
            <a:r>
              <a:rPr lang="fr-FR" sz="2200" b="1" u="sng" dirty="0" err="1"/>
              <a:t>data.quoteParts</a:t>
            </a:r>
            <a:r>
              <a:rPr lang="fr-FR" sz="2200" dirty="0"/>
              <a:t> : tableau avec 3 types de phrases à assembler (au total : 30 morceaux de phrases)</a:t>
            </a:r>
          </a:p>
          <a:p>
            <a:pPr marL="114300" indent="0">
              <a:buNone/>
            </a:pPr>
            <a:endParaRPr lang="fr-FR" sz="2200" dirty="0"/>
          </a:p>
          <a:p>
            <a:r>
              <a:rPr lang="fr-FR" sz="2200" b="1" u="sng" dirty="0" err="1"/>
              <a:t>getRandomInt</a:t>
            </a:r>
            <a:r>
              <a:rPr lang="fr-FR" sz="2200" b="1" u="sng" dirty="0"/>
              <a:t>() </a:t>
            </a:r>
            <a:r>
              <a:rPr lang="fr-FR" sz="2200" dirty="0"/>
              <a:t>: génération d’un entier aléatoire</a:t>
            </a:r>
          </a:p>
          <a:p>
            <a:pPr marL="114300" indent="0">
              <a:buNone/>
            </a:pPr>
            <a:endParaRPr lang="fr-FR" sz="2200" dirty="0"/>
          </a:p>
          <a:p>
            <a:r>
              <a:rPr lang="fr-FR" sz="2200" b="1" u="sng" dirty="0" err="1"/>
              <a:t>getCapitalizeFirstLetter</a:t>
            </a:r>
            <a:r>
              <a:rPr lang="fr-FR" sz="2200" b="1" u="sng" dirty="0"/>
              <a:t>()</a:t>
            </a:r>
            <a:r>
              <a:rPr lang="fr-FR" sz="2200" dirty="0"/>
              <a:t> : mettre en majuscule la première lettre de la citation assemblée</a:t>
            </a:r>
          </a:p>
          <a:p>
            <a:pPr marL="114300" indent="0">
              <a:buNone/>
            </a:pPr>
            <a:endParaRPr lang="fr-FR" sz="2200" dirty="0"/>
          </a:p>
          <a:p>
            <a:r>
              <a:rPr lang="fr-FR" sz="2200" b="1" u="sng" dirty="0" err="1"/>
              <a:t>getRandomQuotes</a:t>
            </a:r>
            <a:r>
              <a:rPr lang="fr-FR" sz="2200" b="1" u="sng" dirty="0"/>
              <a:t>() </a:t>
            </a:r>
            <a:r>
              <a:rPr lang="fr-FR" sz="2200" dirty="0"/>
              <a:t>: assemble les morceaux de phrases pour générer une citation</a:t>
            </a:r>
          </a:p>
          <a:p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591148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3C605C4-8F83-4AF3-B8F4-40284C077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34385"/>
            <a:ext cx="10515600" cy="4351200"/>
          </a:xfrm>
        </p:spPr>
        <p:txBody>
          <a:bodyPr/>
          <a:lstStyle/>
          <a:p>
            <a:r>
              <a:rPr lang="fr-FR" sz="2200" b="1" u="sng" dirty="0" err="1"/>
              <a:t>startGenerator</a:t>
            </a:r>
            <a:r>
              <a:rPr lang="fr-FR" sz="2200" b="1" u="sng" dirty="0"/>
              <a:t>()</a:t>
            </a:r>
            <a:r>
              <a:rPr lang="fr-FR" sz="2200" dirty="0"/>
              <a:t> : </a:t>
            </a:r>
          </a:p>
          <a:p>
            <a:pPr marL="114300" indent="0">
              <a:buNone/>
            </a:pPr>
            <a:endParaRPr lang="fr-FR" sz="2200" dirty="0"/>
          </a:p>
          <a:p>
            <a:pPr lvl="1"/>
            <a:r>
              <a:rPr lang="fr-FR" sz="2200" dirty="0"/>
              <a:t>Mise en place du menu de navigation pour soit générer une citation, soit arrêter le programme</a:t>
            </a:r>
          </a:p>
          <a:p>
            <a:pPr marL="571500" lvl="1" indent="0">
              <a:buNone/>
            </a:pPr>
            <a:endParaRPr lang="fr-FR" sz="2200" dirty="0"/>
          </a:p>
          <a:p>
            <a:pPr lvl="1"/>
            <a:r>
              <a:rPr lang="fr-FR" sz="2200" dirty="0"/>
              <a:t>Ajout de conditions pour vérifier si le choix est bien un nombre, compris entre 0 et 1</a:t>
            </a:r>
          </a:p>
          <a:p>
            <a:pPr marL="571500" lvl="1" indent="0">
              <a:buNone/>
            </a:pPr>
            <a:endParaRPr lang="fr-FR" sz="2200" dirty="0"/>
          </a:p>
          <a:p>
            <a:pPr lvl="1"/>
            <a:r>
              <a:rPr lang="fr-FR" sz="2200" dirty="0"/>
              <a:t>Utilisation d’une boucle </a:t>
            </a:r>
            <a:r>
              <a:rPr lang="fr-FR" sz="2200" dirty="0" err="1"/>
              <a:t>while</a:t>
            </a:r>
            <a:r>
              <a:rPr lang="fr-FR" sz="2200" dirty="0"/>
              <a:t> pour que le générateur reste accessible tant que l’utilisateur saisit 1.</a:t>
            </a:r>
          </a:p>
          <a:p>
            <a:pPr marL="114300" indent="0">
              <a:buNone/>
            </a:pPr>
            <a:endParaRPr lang="fr-FR" dirty="0"/>
          </a:p>
        </p:txBody>
      </p:sp>
      <p:sp>
        <p:nvSpPr>
          <p:cNvPr id="6" name="Google Shape;104;p15">
            <a:extLst>
              <a:ext uri="{FF2B5EF4-FFF2-40B4-BE49-F238E27FC236}">
                <a16:creationId xmlns:a16="http://schemas.microsoft.com/office/drawing/2014/main" id="{CCD83C8C-8EFE-4FE0-A8E0-C21F78CFC0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964277"/>
            <a:ext cx="10515600" cy="9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Quattrocento Sans"/>
              <a:buNone/>
            </a:pPr>
            <a:r>
              <a:rPr lang="fr-FR" sz="3959" dirty="0">
                <a:latin typeface="Quattrocento Sans"/>
                <a:ea typeface="Quattrocento Sans"/>
                <a:cs typeface="Quattrocento Sans"/>
                <a:sym typeface="Quattrocento Sans"/>
              </a:rPr>
              <a:t>Caractéristiques du générateur – Etape 1</a:t>
            </a:r>
            <a:endParaRPr sz="1979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" name="Google Shape;106;p15">
            <a:extLst>
              <a:ext uri="{FF2B5EF4-FFF2-40B4-BE49-F238E27FC236}">
                <a16:creationId xmlns:a16="http://schemas.microsoft.com/office/drawing/2014/main" id="{48BDF171-18C6-49D6-ABA2-A6E5C43BE4AC}"/>
              </a:ext>
            </a:extLst>
          </p:cNvPr>
          <p:cNvSpPr txBox="1"/>
          <p:nvPr/>
        </p:nvSpPr>
        <p:spPr>
          <a:xfrm>
            <a:off x="839931" y="236741"/>
            <a:ext cx="738033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P5 : Imaginez un générateur de citations</a:t>
            </a:r>
            <a:b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Claireau – DA-Frontend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Google Shape;108;p15">
            <a:extLst>
              <a:ext uri="{FF2B5EF4-FFF2-40B4-BE49-F238E27FC236}">
                <a16:creationId xmlns:a16="http://schemas.microsoft.com/office/drawing/2014/main" id="{3C8E381D-4883-48B3-9083-C1971657C5C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75769" y="236741"/>
            <a:ext cx="591628" cy="5916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9762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964277"/>
            <a:ext cx="10515600" cy="9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Quattrocento Sans"/>
              <a:buNone/>
            </a:pPr>
            <a:r>
              <a:rPr lang="fr-FR" sz="3959" dirty="0">
                <a:latin typeface="Quattrocento Sans"/>
                <a:ea typeface="Quattrocento Sans"/>
                <a:cs typeface="Quattrocento Sans"/>
                <a:sym typeface="Quattrocento Sans"/>
              </a:rPr>
              <a:t>Etape 2 : des citations configurables</a:t>
            </a:r>
            <a:endParaRPr sz="1979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839931" y="236741"/>
            <a:ext cx="738033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P5 : Imaginez un générateur de citations</a:t>
            </a:r>
            <a:b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Claireau – DA-Frontend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5769" y="236741"/>
            <a:ext cx="591628" cy="5916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E6623-9ABA-47C3-964E-A9C08CABC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02813"/>
            <a:ext cx="10515600" cy="4351200"/>
          </a:xfrm>
        </p:spPr>
        <p:txBody>
          <a:bodyPr/>
          <a:lstStyle/>
          <a:p>
            <a:r>
              <a:rPr lang="fr-FR" dirty="0"/>
              <a:t>Choisir le nombre de citations générées (de 1 à 5)</a:t>
            </a:r>
          </a:p>
          <a:p>
            <a:pPr marL="114300" indent="0">
              <a:buNone/>
            </a:pPr>
            <a:endParaRPr lang="fr-FR" dirty="0"/>
          </a:p>
          <a:p>
            <a:r>
              <a:rPr lang="fr-FR" dirty="0"/>
              <a:t>Choisir entre 2 types de générateurs de citations (et donc deux ensembles de phrases)</a:t>
            </a:r>
          </a:p>
          <a:p>
            <a:pPr marL="114300" indent="0">
              <a:buNone/>
            </a:pPr>
            <a:endParaRPr lang="fr-FR" dirty="0"/>
          </a:p>
          <a:p>
            <a:r>
              <a:rPr lang="fr-FR" dirty="0"/>
              <a:t>Une fois les citations générées, proposer de générer de nouvelles citations ou arrêter le programme</a:t>
            </a:r>
          </a:p>
        </p:txBody>
      </p:sp>
    </p:spTree>
    <p:extLst>
      <p:ext uri="{BB962C8B-B14F-4D97-AF65-F5344CB8AC3E}">
        <p14:creationId xmlns:p14="http://schemas.microsoft.com/office/powerpoint/2010/main" val="1362415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964277"/>
            <a:ext cx="10515600" cy="9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Quattrocento Sans"/>
              <a:buNone/>
            </a:pPr>
            <a:r>
              <a:rPr lang="fr-FR" sz="3959" dirty="0">
                <a:latin typeface="Quattrocento Sans"/>
                <a:ea typeface="Quattrocento Sans"/>
                <a:cs typeface="Quattrocento Sans"/>
                <a:sym typeface="Quattrocento Sans"/>
              </a:rPr>
              <a:t>Caractéristiques du générateur – Etape 2</a:t>
            </a:r>
            <a:endParaRPr sz="1979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839931" y="236741"/>
            <a:ext cx="738033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P5 : Imaginez un générateur de citations</a:t>
            </a:r>
            <a:b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Claireau – DA-Frontend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5769" y="236741"/>
            <a:ext cx="591628" cy="5916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CE6623-9ABA-47C3-964E-A9C08CABC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270059"/>
            <a:ext cx="10515600" cy="4351200"/>
          </a:xfrm>
        </p:spPr>
        <p:txBody>
          <a:bodyPr/>
          <a:lstStyle/>
          <a:p>
            <a:r>
              <a:rPr lang="fr-FR" sz="2200" b="1" u="sng" dirty="0"/>
              <a:t>data2.quoteParts </a:t>
            </a:r>
            <a:r>
              <a:rPr lang="fr-FR" sz="2200" dirty="0"/>
              <a:t>: 2</a:t>
            </a:r>
            <a:r>
              <a:rPr lang="fr-FR" sz="2200" baseline="30000" dirty="0"/>
              <a:t>ème</a:t>
            </a:r>
            <a:r>
              <a:rPr lang="fr-FR" sz="2200" dirty="0"/>
              <a:t> tableau à la structure identique au premier mais avec des morceaux de phrases différents.</a:t>
            </a:r>
          </a:p>
          <a:p>
            <a:pPr marL="571500" lvl="1" indent="0">
              <a:buNone/>
            </a:pPr>
            <a:endParaRPr lang="fr-FR" sz="2200" dirty="0"/>
          </a:p>
          <a:p>
            <a:r>
              <a:rPr lang="fr-FR" sz="2200" b="1" u="sng" dirty="0" err="1"/>
              <a:t>choiceNumberQuotes</a:t>
            </a:r>
            <a:r>
              <a:rPr lang="fr-FR" sz="2200" dirty="0"/>
              <a:t> : variable pour stocker le nombre de citation à générer : utilisation d’une boucle for pour répéter la fonction </a:t>
            </a:r>
            <a:r>
              <a:rPr lang="fr-FR" sz="2200" b="1" u="sng" dirty="0" err="1"/>
              <a:t>getRandomQuotes</a:t>
            </a:r>
            <a:r>
              <a:rPr lang="fr-FR" sz="2200" b="1" u="sng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06908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C44102-CEAB-439D-A1E3-95B991080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74914"/>
            <a:ext cx="10515600" cy="4351200"/>
          </a:xfrm>
        </p:spPr>
        <p:txBody>
          <a:bodyPr/>
          <a:lstStyle/>
          <a:p>
            <a:r>
              <a:rPr lang="fr-FR" sz="2200" dirty="0"/>
              <a:t> </a:t>
            </a:r>
            <a:r>
              <a:rPr lang="fr-FR" sz="2200" b="1" u="sng" dirty="0" err="1"/>
              <a:t>startGenerator</a:t>
            </a:r>
            <a:r>
              <a:rPr lang="fr-FR" sz="2200" b="1" u="sng" dirty="0"/>
              <a:t>() </a:t>
            </a:r>
            <a:r>
              <a:rPr lang="fr-FR" sz="2200" dirty="0"/>
              <a:t>: 3 choix possibles :</a:t>
            </a:r>
          </a:p>
          <a:p>
            <a:pPr marL="114300" indent="0">
              <a:buNone/>
            </a:pPr>
            <a:endParaRPr lang="fr-FR" sz="2200" dirty="0"/>
          </a:p>
          <a:p>
            <a:pPr lvl="1"/>
            <a:r>
              <a:rPr lang="fr-FR" sz="2200" dirty="0"/>
              <a:t>1 : choix du générateur n°1 avec </a:t>
            </a:r>
            <a:r>
              <a:rPr lang="fr-FR" sz="2200" dirty="0" err="1"/>
              <a:t>data.quoteParts</a:t>
            </a:r>
            <a:endParaRPr lang="fr-FR" sz="2200" dirty="0"/>
          </a:p>
          <a:p>
            <a:pPr marL="571500" lvl="1" indent="0">
              <a:buNone/>
            </a:pPr>
            <a:endParaRPr lang="fr-FR" sz="2200" dirty="0"/>
          </a:p>
          <a:p>
            <a:pPr lvl="1"/>
            <a:r>
              <a:rPr lang="fr-FR" sz="2200" dirty="0"/>
              <a:t>2 : choix du générateur n°2 avec data2.quoteParts</a:t>
            </a:r>
          </a:p>
          <a:p>
            <a:pPr marL="571500" lvl="1" indent="0">
              <a:buNone/>
            </a:pPr>
            <a:endParaRPr lang="fr-FR" sz="2200" dirty="0"/>
          </a:p>
          <a:p>
            <a:pPr lvl="1"/>
            <a:r>
              <a:rPr lang="fr-FR" sz="2200" dirty="0"/>
              <a:t>0 : arrêt du programme</a:t>
            </a:r>
          </a:p>
          <a:p>
            <a:pPr marL="571500" lvl="1" indent="0">
              <a:buNone/>
            </a:pPr>
            <a:endParaRPr lang="fr-FR" sz="2200" dirty="0"/>
          </a:p>
          <a:p>
            <a:pPr lvl="1"/>
            <a:r>
              <a:rPr lang="fr-FR" sz="2200" dirty="0"/>
              <a:t>Utilisation d’une boucle </a:t>
            </a:r>
            <a:r>
              <a:rPr lang="fr-FR" sz="2200" dirty="0" err="1"/>
              <a:t>while</a:t>
            </a:r>
            <a:r>
              <a:rPr lang="fr-FR" sz="2200" dirty="0"/>
              <a:t> pour que le générateur reste accessible tant que l’utilisateur saisit 1 ou 2.</a:t>
            </a:r>
          </a:p>
          <a:p>
            <a:endParaRPr lang="fr-FR" dirty="0"/>
          </a:p>
        </p:txBody>
      </p:sp>
      <p:sp>
        <p:nvSpPr>
          <p:cNvPr id="4" name="Google Shape;106;p15">
            <a:extLst>
              <a:ext uri="{FF2B5EF4-FFF2-40B4-BE49-F238E27FC236}">
                <a16:creationId xmlns:a16="http://schemas.microsoft.com/office/drawing/2014/main" id="{5515F850-2108-4C88-B58B-6B880B5BBD52}"/>
              </a:ext>
            </a:extLst>
          </p:cNvPr>
          <p:cNvSpPr txBox="1"/>
          <p:nvPr/>
        </p:nvSpPr>
        <p:spPr>
          <a:xfrm>
            <a:off x="839931" y="236741"/>
            <a:ext cx="738033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P5 : Imaginez un générateur de citations</a:t>
            </a:r>
            <a:br>
              <a:rPr lang="fr-FR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Claireau – DA-Frontend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04;p15">
            <a:extLst>
              <a:ext uri="{FF2B5EF4-FFF2-40B4-BE49-F238E27FC236}">
                <a16:creationId xmlns:a16="http://schemas.microsoft.com/office/drawing/2014/main" id="{7488B5E7-25FE-4DB0-9303-61FBB1056F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964277"/>
            <a:ext cx="10515600" cy="9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Quattrocento Sans"/>
              <a:buNone/>
            </a:pPr>
            <a:r>
              <a:rPr lang="fr-FR" sz="3959" dirty="0">
                <a:latin typeface="Quattrocento Sans"/>
                <a:ea typeface="Quattrocento Sans"/>
                <a:cs typeface="Quattrocento Sans"/>
                <a:sym typeface="Quattrocento Sans"/>
              </a:rPr>
              <a:t>Caractéristiques du générateur – Etape 2</a:t>
            </a:r>
            <a:endParaRPr sz="1979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8" name="Google Shape;108;p15">
            <a:extLst>
              <a:ext uri="{FF2B5EF4-FFF2-40B4-BE49-F238E27FC236}">
                <a16:creationId xmlns:a16="http://schemas.microsoft.com/office/drawing/2014/main" id="{64FD2B87-E990-45F9-98A2-FC258F107BE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75769" y="236741"/>
            <a:ext cx="591628" cy="5916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97655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401</Words>
  <Application>Microsoft Office PowerPoint</Application>
  <PresentationFormat>Grand écran</PresentationFormat>
  <Paragraphs>50</Paragraphs>
  <Slides>7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Quattrocento Sans</vt:lpstr>
      <vt:lpstr>Calibri</vt:lpstr>
      <vt:lpstr>Arial</vt:lpstr>
      <vt:lpstr>Thème Office</vt:lpstr>
      <vt:lpstr>P5 – Imaginez un générateur de citations</vt:lpstr>
      <vt:lpstr>Etape 1 – des citations aléatoires</vt:lpstr>
      <vt:lpstr>Caractéristiques du générateur – Etape 1</vt:lpstr>
      <vt:lpstr>Caractéristiques du générateur – Etape 1</vt:lpstr>
      <vt:lpstr>Etape 2 : des citations configurables</vt:lpstr>
      <vt:lpstr>Caractéristiques du générateur – Etape 2</vt:lpstr>
      <vt:lpstr>Caractéristiques du générateur – Etape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P3 – Analysez les besoins de votre client pour son Festival de films</dc:title>
  <cp:lastModifiedBy>Thomas Claireau</cp:lastModifiedBy>
  <cp:revision>26</cp:revision>
  <dcterms:modified xsi:type="dcterms:W3CDTF">2019-06-05T16:36:30Z</dcterms:modified>
</cp:coreProperties>
</file>