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2" r:id="rId3"/>
    <p:sldId id="263" r:id="rId4"/>
    <p:sldId id="258" r:id="rId5"/>
    <p:sldId id="264" r:id="rId6"/>
    <p:sldId id="271" r:id="rId7"/>
    <p:sldId id="265" r:id="rId8"/>
    <p:sldId id="272" r:id="rId9"/>
    <p:sldId id="273" r:id="rId10"/>
    <p:sldId id="274" r:id="rId11"/>
    <p:sldId id="275" r:id="rId12"/>
    <p:sldId id="268" r:id="rId13"/>
    <p:sldId id="269" r:id="rId14"/>
    <p:sldId id="270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Quattrocento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380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3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8812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9997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329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32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5517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171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677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854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4369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403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2491273"/>
            <a:ext cx="9144000" cy="148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5400"/>
            </a:pPr>
            <a:r>
              <a:rPr lang="fr-FR" sz="4400" b="1" dirty="0">
                <a:latin typeface="Quattrocento Sans"/>
                <a:ea typeface="Quattrocento Sans"/>
                <a:cs typeface="Quattrocento Sans"/>
                <a:sym typeface="Quattrocento Sans"/>
              </a:rPr>
              <a:t>P6 – Créez un jeu de plateau tour par tour en JS</a:t>
            </a:r>
            <a:endParaRPr sz="44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516483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Thomas Claireau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Parcours Développeur d’application - Frontend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022" y="865056"/>
            <a:ext cx="1089956" cy="108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2 – Les mouvements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457700"/>
          </a:xfrm>
        </p:spPr>
        <p:txBody>
          <a:bodyPr/>
          <a:lstStyle/>
          <a:p>
            <a:r>
              <a:rPr lang="fr-FR" sz="2200" dirty="0"/>
              <a:t>Méthode </a:t>
            </a:r>
            <a:r>
              <a:rPr lang="fr-FR" sz="2200" dirty="0" err="1"/>
              <a:t>checkAvailableMoveCase</a:t>
            </a:r>
            <a:r>
              <a:rPr lang="fr-FR" sz="2200" dirty="0"/>
              <a:t>() :</a:t>
            </a:r>
          </a:p>
          <a:p>
            <a:pPr lvl="1"/>
            <a:r>
              <a:rPr lang="fr-FR" sz="1800" dirty="0"/>
              <a:t>Parcourt le tableau </a:t>
            </a:r>
            <a:r>
              <a:rPr lang="fr-FR" sz="1800" dirty="0" err="1"/>
              <a:t>grid</a:t>
            </a:r>
            <a:r>
              <a:rPr lang="fr-FR" sz="1800" dirty="0"/>
              <a:t> en recherchant la position des deux joueurs</a:t>
            </a:r>
          </a:p>
          <a:p>
            <a:pPr lvl="1"/>
            <a:r>
              <a:rPr lang="fr-FR" sz="1800" dirty="0"/>
              <a:t>Récupérer les positions adjacentes aux joueurs</a:t>
            </a:r>
          </a:p>
          <a:p>
            <a:pPr lvl="1"/>
            <a:r>
              <a:rPr lang="fr-FR" sz="1800" dirty="0"/>
              <a:t>Boucle </a:t>
            </a:r>
            <a:r>
              <a:rPr lang="fr-FR" sz="1800" dirty="0" err="1"/>
              <a:t>while</a:t>
            </a:r>
            <a:r>
              <a:rPr lang="fr-FR" sz="1800" dirty="0"/>
              <a:t> avec une variable « </a:t>
            </a:r>
            <a:r>
              <a:rPr lang="fr-FR" sz="1800" dirty="0" err="1"/>
              <a:t>limit</a:t>
            </a:r>
            <a:r>
              <a:rPr lang="fr-FR" sz="1800" dirty="0"/>
              <a:t> » égal à 3 (pour obtenir 3 cases de mouvement)</a:t>
            </a:r>
          </a:p>
          <a:p>
            <a:pPr lvl="1"/>
            <a:r>
              <a:rPr lang="fr-FR" sz="1800" dirty="0"/>
              <a:t>Vérifie si les positions adjacentes sont bien accessibles</a:t>
            </a:r>
          </a:p>
          <a:p>
            <a:pPr lvl="1"/>
            <a:r>
              <a:rPr lang="fr-FR" sz="1800" dirty="0"/>
              <a:t>Actualise la propriété </a:t>
            </a:r>
            <a:r>
              <a:rPr lang="fr-FR" sz="1800" dirty="0" err="1"/>
              <a:t>availableMoveCase</a:t>
            </a:r>
            <a:r>
              <a:rPr lang="fr-FR" sz="1800" dirty="0"/>
              <a:t> dans le tableau </a:t>
            </a:r>
            <a:r>
              <a:rPr lang="fr-FR" sz="1800" dirty="0" err="1"/>
              <a:t>grid</a:t>
            </a:r>
            <a:r>
              <a:rPr lang="fr-FR" sz="1800" dirty="0"/>
              <a:t> de chaque position adjacente</a:t>
            </a:r>
          </a:p>
          <a:p>
            <a:r>
              <a:rPr lang="fr-FR" sz="2200" dirty="0"/>
              <a:t>Méthode </a:t>
            </a:r>
            <a:r>
              <a:rPr lang="fr-FR" sz="2200" dirty="0" err="1"/>
              <a:t>movePlayer</a:t>
            </a:r>
            <a:r>
              <a:rPr lang="fr-FR" sz="2200" dirty="0"/>
              <a:t>()</a:t>
            </a:r>
          </a:p>
          <a:p>
            <a:pPr lvl="1"/>
            <a:r>
              <a:rPr lang="fr-FR" sz="1800" dirty="0"/>
              <a:t>En HTML, détecte le click sur une case de mouvement au niveau de la grille de jeu</a:t>
            </a:r>
          </a:p>
          <a:p>
            <a:pPr lvl="1"/>
            <a:r>
              <a:rPr lang="fr-FR" sz="1800" dirty="0"/>
              <a:t>Utilisation de deux variables locales pour stocker les coordonnées du click</a:t>
            </a:r>
          </a:p>
          <a:p>
            <a:pPr lvl="1"/>
            <a:r>
              <a:rPr lang="fr-FR" sz="1800" dirty="0"/>
              <a:t>On utilise aussi deux variables : </a:t>
            </a:r>
            <a:r>
              <a:rPr lang="fr-FR" sz="1800" dirty="0" err="1"/>
              <a:t>directionRow</a:t>
            </a:r>
            <a:r>
              <a:rPr lang="fr-FR" sz="1800" dirty="0"/>
              <a:t> et </a:t>
            </a:r>
            <a:r>
              <a:rPr lang="fr-FR" sz="1800" dirty="0" err="1"/>
              <a:t>directionCol</a:t>
            </a:r>
            <a:r>
              <a:rPr lang="fr-FR" sz="1800" dirty="0"/>
              <a:t> qui prendront une valeur en fonction de la direction du déplacement</a:t>
            </a:r>
          </a:p>
          <a:p>
            <a:pPr lvl="1"/>
            <a:r>
              <a:rPr lang="fr-FR" sz="1800" dirty="0"/>
              <a:t>Ces variables seront ensuite utilisées dans une boucle </a:t>
            </a:r>
            <a:r>
              <a:rPr lang="fr-FR" sz="1800" dirty="0" err="1"/>
              <a:t>while</a:t>
            </a:r>
            <a:r>
              <a:rPr lang="fr-FR" sz="1800" dirty="0"/>
              <a:t> pour déplacer le joueur</a:t>
            </a:r>
            <a:endParaRPr lang="fr-FR" sz="16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gestion des mouvements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972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2 – Les mouvements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457700"/>
          </a:xfrm>
        </p:spPr>
        <p:txBody>
          <a:bodyPr/>
          <a:lstStyle/>
          <a:p>
            <a:r>
              <a:rPr lang="fr-FR" sz="2200" dirty="0"/>
              <a:t>Méthode </a:t>
            </a:r>
            <a:r>
              <a:rPr lang="fr-FR" sz="2200" dirty="0" err="1"/>
              <a:t>moveClick</a:t>
            </a:r>
            <a:r>
              <a:rPr lang="fr-FR" sz="2200" dirty="0"/>
              <a:t>() :</a:t>
            </a:r>
          </a:p>
          <a:p>
            <a:pPr lvl="1"/>
            <a:r>
              <a:rPr lang="fr-FR" sz="1800" dirty="0"/>
              <a:t>Permet aussi de changer l’arme courante du joueur</a:t>
            </a:r>
          </a:p>
          <a:p>
            <a:pPr lvl="1"/>
            <a:r>
              <a:rPr lang="fr-FR" sz="1800" dirty="0"/>
              <a:t>Dans la boucle </a:t>
            </a:r>
            <a:r>
              <a:rPr lang="fr-FR" sz="1800" dirty="0" err="1"/>
              <a:t>while</a:t>
            </a:r>
            <a:r>
              <a:rPr lang="fr-FR" sz="1800" dirty="0"/>
              <a:t> qui déplace le joueur on rajoute une condition qui vérifie la case actuel du joueur : si la case contient une arme :</a:t>
            </a:r>
          </a:p>
          <a:p>
            <a:pPr lvl="2"/>
            <a:r>
              <a:rPr lang="fr-FR" sz="1800" dirty="0"/>
              <a:t>L’ancienne arme remplace la nouvelle arme sur la grille</a:t>
            </a:r>
          </a:p>
          <a:p>
            <a:pPr lvl="2"/>
            <a:r>
              <a:rPr lang="fr-FR" sz="1800" dirty="0"/>
              <a:t>La nouvelle arme remplace l’ancienne arme en tant qu’arme courante du joueur</a:t>
            </a:r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changement d’arme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51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2 – Les mouvements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457700"/>
          </a:xfrm>
        </p:spPr>
        <p:txBody>
          <a:bodyPr/>
          <a:lstStyle/>
          <a:p>
            <a:r>
              <a:rPr lang="fr-FR" sz="2000" dirty="0"/>
              <a:t>A chaque mouvement, la grille est « rechargée » en HTML</a:t>
            </a:r>
          </a:p>
          <a:p>
            <a:pPr lvl="1"/>
            <a:r>
              <a:rPr lang="fr-FR" sz="1600" dirty="0"/>
              <a:t>Recréer la grille avec le tableau </a:t>
            </a:r>
            <a:r>
              <a:rPr lang="fr-FR" sz="1600" dirty="0" err="1"/>
              <a:t>grid</a:t>
            </a:r>
            <a:r>
              <a:rPr lang="fr-FR" sz="1600" dirty="0"/>
              <a:t> actualisé</a:t>
            </a:r>
          </a:p>
          <a:p>
            <a:r>
              <a:rPr lang="fr-FR" sz="2000" dirty="0"/>
              <a:t>Méthode </a:t>
            </a:r>
            <a:r>
              <a:rPr lang="fr-FR" sz="2000" dirty="0" err="1"/>
              <a:t>whosNext</a:t>
            </a:r>
            <a:r>
              <a:rPr lang="fr-FR" sz="2000" dirty="0"/>
              <a:t>() : </a:t>
            </a:r>
          </a:p>
          <a:p>
            <a:pPr lvl="1"/>
            <a:r>
              <a:rPr lang="fr-FR" sz="1600" dirty="0"/>
              <a:t>Appelée à chaque rechargement pour savoir quel joueur doit jouer</a:t>
            </a:r>
          </a:p>
          <a:p>
            <a:pPr lvl="1"/>
            <a:r>
              <a:rPr lang="fr-FR" sz="1600" dirty="0"/>
              <a:t>Utilisation d’une variable locale « count » (par défaut, elle vaut 0)</a:t>
            </a:r>
          </a:p>
          <a:p>
            <a:pPr lvl="1"/>
            <a:r>
              <a:rPr lang="fr-FR" sz="1600" dirty="0"/>
              <a:t>Variable locale = y avoir accès dans tout le projet facilement</a:t>
            </a:r>
            <a:endParaRPr lang="fr-FR" sz="1200" dirty="0"/>
          </a:p>
          <a:p>
            <a:r>
              <a:rPr lang="fr-FR" sz="2000" dirty="0"/>
              <a:t>Explications de « count » :</a:t>
            </a:r>
          </a:p>
          <a:p>
            <a:pPr lvl="1"/>
            <a:r>
              <a:rPr lang="fr-FR" sz="1600" dirty="0"/>
              <a:t>A chaque fois qu’un joueur bouge, on incrémente la valeur de la variable de 1</a:t>
            </a:r>
          </a:p>
          <a:p>
            <a:pPr lvl="1"/>
            <a:r>
              <a:rPr lang="fr-FR" sz="1600" dirty="0"/>
              <a:t>Puis la méthode </a:t>
            </a:r>
            <a:r>
              <a:rPr lang="fr-FR" sz="1600" dirty="0" err="1"/>
              <a:t>whosNext</a:t>
            </a:r>
            <a:r>
              <a:rPr lang="fr-FR" sz="1600" dirty="0"/>
              <a:t>() applique les conditions suivantes :</a:t>
            </a:r>
          </a:p>
          <a:p>
            <a:pPr lvl="2"/>
            <a:r>
              <a:rPr lang="fr-FR" sz="1400" dirty="0"/>
              <a:t>Si count modulo 2 est égal à 0 : c’est le tour du joueur 1</a:t>
            </a:r>
          </a:p>
          <a:p>
            <a:pPr lvl="2"/>
            <a:r>
              <a:rPr lang="fr-FR" sz="1400" dirty="0"/>
              <a:t>Sinon, c’est le tour du joueur 2</a:t>
            </a:r>
          </a:p>
          <a:p>
            <a:r>
              <a:rPr lang="fr-FR" sz="2200" dirty="0"/>
              <a:t>Méthode </a:t>
            </a:r>
            <a:r>
              <a:rPr lang="fr-FR" sz="2200" dirty="0" err="1"/>
              <a:t>sendGridToFront</a:t>
            </a:r>
            <a:r>
              <a:rPr lang="fr-FR" sz="2200" dirty="0"/>
              <a:t> : </a:t>
            </a:r>
          </a:p>
          <a:p>
            <a:pPr lvl="1"/>
            <a:r>
              <a:rPr lang="fr-FR" sz="1800" dirty="0"/>
              <a:t>Rechargement de la carte</a:t>
            </a:r>
            <a:endParaRPr lang="fr-FR" sz="1400" dirty="0"/>
          </a:p>
          <a:p>
            <a:pPr lvl="1"/>
            <a:endParaRPr lang="fr-FR" sz="18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gestion des mouvements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09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3 – Le combat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r>
              <a:rPr lang="fr-FR" sz="2400" dirty="0"/>
              <a:t>Méthode </a:t>
            </a:r>
            <a:r>
              <a:rPr lang="fr-FR" sz="2400" dirty="0" err="1"/>
              <a:t>checkClosePlayers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Vérifie à chaque tour si les joueurs sont sur des cases adjacentes</a:t>
            </a:r>
          </a:p>
          <a:p>
            <a:pPr lvl="1"/>
            <a:r>
              <a:rPr lang="fr-FR" sz="2000" dirty="0"/>
              <a:t>Renvoie une variable </a:t>
            </a:r>
            <a:r>
              <a:rPr lang="fr-FR" sz="2000" dirty="0" err="1"/>
              <a:t>startBattle</a:t>
            </a:r>
            <a:r>
              <a:rPr lang="fr-FR" sz="2000" dirty="0"/>
              <a:t> utilisée dans la méthode </a:t>
            </a:r>
            <a:r>
              <a:rPr lang="fr-FR" sz="2000" dirty="0" err="1"/>
              <a:t>whosNext</a:t>
            </a:r>
            <a:r>
              <a:rPr lang="fr-FR" sz="2000" dirty="0"/>
              <a:t>() pour lancer le combat</a:t>
            </a:r>
          </a:p>
          <a:p>
            <a:r>
              <a:rPr lang="fr-FR" sz="2400" dirty="0"/>
              <a:t>Méthode </a:t>
            </a:r>
            <a:r>
              <a:rPr lang="fr-FR" sz="2400" dirty="0" err="1"/>
              <a:t>startBattle</a:t>
            </a:r>
            <a:r>
              <a:rPr lang="fr-FR" sz="2400" dirty="0"/>
              <a:t>() :</a:t>
            </a:r>
          </a:p>
          <a:p>
            <a:pPr lvl="1"/>
            <a:r>
              <a:rPr lang="fr-FR" sz="2000" dirty="0"/>
              <a:t>Gère le combat entre les joueurs</a:t>
            </a:r>
          </a:p>
          <a:p>
            <a:pPr lvl="1"/>
            <a:r>
              <a:rPr lang="fr-FR" sz="2000" dirty="0"/>
              <a:t>Utilise la variable locale « count » : tour par tour</a:t>
            </a:r>
          </a:p>
          <a:p>
            <a:pPr lvl="1"/>
            <a:r>
              <a:rPr lang="fr-FR" sz="2000" dirty="0"/>
              <a:t>Utilise des fonctions « attaque() » et « </a:t>
            </a:r>
            <a:r>
              <a:rPr lang="fr-FR" sz="2000" dirty="0" err="1"/>
              <a:t>defense</a:t>
            </a:r>
            <a:r>
              <a:rPr lang="fr-FR" sz="2000" dirty="0"/>
              <a:t>() »</a:t>
            </a:r>
          </a:p>
          <a:p>
            <a:pPr lvl="1"/>
            <a:r>
              <a:rPr lang="fr-FR" sz="2000" dirty="0"/>
              <a:t>Fonction attaque() : retire des points de vie à l’adversaire égal à la valeur des dégâts de son arme courante</a:t>
            </a:r>
          </a:p>
          <a:p>
            <a:pPr lvl="1"/>
            <a:r>
              <a:rPr lang="fr-FR" sz="2000" dirty="0"/>
              <a:t>Fonction </a:t>
            </a:r>
            <a:r>
              <a:rPr lang="fr-FR" sz="2000" dirty="0" err="1"/>
              <a:t>defense</a:t>
            </a:r>
            <a:r>
              <a:rPr lang="fr-FR" sz="2000" dirty="0"/>
              <a:t>() : permet de se protéger en absorbant la moitié des dégâts infligés par l’adversaire</a:t>
            </a:r>
          </a:p>
          <a:p>
            <a:endParaRPr lang="fr-FR" sz="24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gestion des combats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33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Bonus : les options de jeu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r>
              <a:rPr lang="fr-FR" dirty="0"/>
              <a:t>Méthode init() :</a:t>
            </a:r>
          </a:p>
          <a:p>
            <a:pPr lvl="1"/>
            <a:r>
              <a:rPr lang="fr-FR" dirty="0"/>
              <a:t>Récupère les informations rentrées par les utilisateurs :</a:t>
            </a:r>
          </a:p>
          <a:p>
            <a:pPr lvl="2"/>
            <a:r>
              <a:rPr lang="fr-FR" dirty="0"/>
              <a:t>Choix du nom des joueurs</a:t>
            </a:r>
          </a:p>
          <a:p>
            <a:pPr lvl="2"/>
            <a:r>
              <a:rPr lang="fr-FR" dirty="0"/>
              <a:t>Choix du nombre de cases de la grille</a:t>
            </a:r>
          </a:p>
          <a:p>
            <a:pPr lvl="2"/>
            <a:r>
              <a:rPr lang="fr-FR" dirty="0"/>
              <a:t>Choix du nombre d’obstacle</a:t>
            </a:r>
          </a:p>
          <a:p>
            <a:pPr lvl="2"/>
            <a:r>
              <a:rPr lang="fr-FR" dirty="0"/>
              <a:t>Choix du nombre d’arme</a:t>
            </a:r>
          </a:p>
          <a:p>
            <a:pPr lvl="1"/>
            <a:r>
              <a:rPr lang="fr-FR" dirty="0"/>
              <a:t>Chaque information est transmise de la même façon que la classe Default</a:t>
            </a:r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personnalisation de la partie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751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Création d’un jeu de plateau tour par tour en utilisant </a:t>
            </a:r>
            <a:r>
              <a:rPr lang="fr-FR" dirty="0" err="1"/>
              <a:t>Javascript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Etape 1 : </a:t>
            </a:r>
            <a:r>
              <a:rPr lang="fr-FR" dirty="0"/>
              <a:t>Générer la carte de jeu</a:t>
            </a:r>
          </a:p>
          <a:p>
            <a:r>
              <a:rPr lang="fr-FR" u="sng" dirty="0"/>
              <a:t>Etape 2 : </a:t>
            </a:r>
            <a:r>
              <a:rPr lang="fr-FR" dirty="0"/>
              <a:t>Créer les mouvements des joueurs</a:t>
            </a:r>
          </a:p>
          <a:p>
            <a:r>
              <a:rPr lang="fr-FR" u="sng" dirty="0"/>
              <a:t>Etape 3 : </a:t>
            </a:r>
            <a:r>
              <a:rPr lang="fr-FR" dirty="0"/>
              <a:t>Faire combattre les joueurs</a:t>
            </a:r>
          </a:p>
          <a:p>
            <a:r>
              <a:rPr lang="fr-FR" u="sng" dirty="0"/>
              <a:t>Bonus : </a:t>
            </a:r>
            <a:r>
              <a:rPr lang="fr-FR" dirty="0"/>
              <a:t>Customisation du jeu</a:t>
            </a:r>
          </a:p>
        </p:txBody>
      </p:sp>
    </p:spTree>
    <p:extLst>
      <p:ext uri="{BB962C8B-B14F-4D97-AF65-F5344CB8AC3E}">
        <p14:creationId xmlns:p14="http://schemas.microsoft.com/office/powerpoint/2010/main" val="219885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Remarque - jQuery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projet est en </a:t>
            </a:r>
            <a:r>
              <a:rPr lang="fr-FR" dirty="0" err="1"/>
              <a:t>Vanilla</a:t>
            </a:r>
            <a:r>
              <a:rPr lang="fr-FR" dirty="0"/>
              <a:t> Javascript (</a:t>
            </a:r>
            <a:r>
              <a:rPr lang="fr-FR" dirty="0" err="1"/>
              <a:t>onscratch</a:t>
            </a:r>
            <a:r>
              <a:rPr lang="fr-FR" dirty="0"/>
              <a:t>)</a:t>
            </a:r>
          </a:p>
          <a:p>
            <a:r>
              <a:rPr lang="fr-FR" dirty="0"/>
              <a:t>N’inclut pas jQuery</a:t>
            </a:r>
          </a:p>
          <a:p>
            <a:r>
              <a:rPr lang="fr-FR" u="sng" dirty="0"/>
              <a:t>Raisons :</a:t>
            </a:r>
          </a:p>
          <a:p>
            <a:pPr lvl="1"/>
            <a:r>
              <a:rPr lang="fr-FR" i="1" dirty="0"/>
              <a:t>Plus maintenable </a:t>
            </a:r>
            <a:r>
              <a:rPr lang="fr-FR" dirty="0"/>
              <a:t>en POO</a:t>
            </a:r>
          </a:p>
          <a:p>
            <a:pPr lvl="1"/>
            <a:r>
              <a:rPr lang="fr-FR" i="1" dirty="0"/>
              <a:t>Plus léger : </a:t>
            </a:r>
            <a:r>
              <a:rPr lang="fr-FR" dirty="0"/>
              <a:t>la librairie </a:t>
            </a:r>
            <a:r>
              <a:rPr lang="fr-FR" dirty="0" err="1"/>
              <a:t>minifiée</a:t>
            </a:r>
            <a:r>
              <a:rPr lang="fr-FR" dirty="0"/>
              <a:t> pèse 87ko</a:t>
            </a:r>
          </a:p>
          <a:p>
            <a:pPr lvl="1"/>
            <a:r>
              <a:rPr lang="fr-FR" i="1" dirty="0"/>
              <a:t>Plus propre : </a:t>
            </a:r>
            <a:r>
              <a:rPr lang="fr-FR" dirty="0"/>
              <a:t>le code se répète moins souvent</a:t>
            </a:r>
          </a:p>
          <a:p>
            <a:pPr lvl="1"/>
            <a:r>
              <a:rPr lang="fr-FR" dirty="0"/>
              <a:t>jQuery est avant tout du </a:t>
            </a:r>
            <a:r>
              <a:rPr lang="fr-FR" i="1" dirty="0" err="1"/>
              <a:t>Vanilla</a:t>
            </a:r>
            <a:r>
              <a:rPr lang="fr-FR" i="1" dirty="0"/>
              <a:t> Javascript</a:t>
            </a:r>
          </a:p>
        </p:txBody>
      </p:sp>
      <p:sp>
        <p:nvSpPr>
          <p:cNvPr id="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348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r>
              <a:rPr lang="fr-FR" dirty="0"/>
              <a:t>Données par défaut :</a:t>
            </a:r>
          </a:p>
          <a:p>
            <a:pPr lvl="1"/>
            <a:r>
              <a:rPr lang="fr-FR" dirty="0"/>
              <a:t>Nom des joueurs</a:t>
            </a:r>
          </a:p>
          <a:p>
            <a:pPr lvl="1"/>
            <a:r>
              <a:rPr lang="fr-FR" dirty="0"/>
              <a:t>Santé des joueurs</a:t>
            </a:r>
          </a:p>
          <a:p>
            <a:pPr lvl="1"/>
            <a:r>
              <a:rPr lang="fr-FR" dirty="0"/>
              <a:t>4 armes (nom, image, dégâts)</a:t>
            </a:r>
          </a:p>
          <a:p>
            <a:pPr lvl="1"/>
            <a:r>
              <a:rPr lang="fr-FR" dirty="0"/>
              <a:t>Données sur la grille (nombre de cases, cases inaccessibles)</a:t>
            </a:r>
          </a:p>
          <a:p>
            <a:r>
              <a:rPr lang="fr-FR" dirty="0"/>
              <a:t>Méthode </a:t>
            </a:r>
            <a:r>
              <a:rPr lang="fr-FR" dirty="0" err="1">
                <a:solidFill>
                  <a:schemeClr val="tx1"/>
                </a:solidFill>
              </a:rPr>
              <a:t>init</a:t>
            </a:r>
            <a:r>
              <a:rPr lang="fr-FR" dirty="0">
                <a:solidFill>
                  <a:schemeClr val="tx1"/>
                </a:solidFill>
              </a:rPr>
              <a:t>() </a:t>
            </a:r>
            <a:r>
              <a:rPr lang="fr-FR" dirty="0"/>
              <a:t>: stocke toutes ces informations dans un objet </a:t>
            </a:r>
            <a:r>
              <a:rPr lang="fr-FR" dirty="0" err="1"/>
              <a:t>setupGame</a:t>
            </a:r>
            <a:endParaRPr lang="fr-FR" dirty="0"/>
          </a:p>
          <a:p>
            <a:r>
              <a:rPr lang="fr-FR" dirty="0" err="1"/>
              <a:t>setupGame</a:t>
            </a:r>
            <a:r>
              <a:rPr lang="fr-FR" dirty="0"/>
              <a:t> : envoyé dans une instance de la classe Game </a:t>
            </a:r>
          </a:p>
          <a:p>
            <a:pPr lvl="1"/>
            <a:endParaRPr lang="fr-FR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Default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envoie des données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r>
              <a:rPr lang="fr-FR" sz="2000" dirty="0"/>
              <a:t>Toutes les méthodes de cette classe sont des contrôleurs qui lanceront des actions spécifiques sur la classe </a:t>
            </a:r>
            <a:r>
              <a:rPr lang="fr-FR" sz="2000" dirty="0" err="1"/>
              <a:t>Grid</a:t>
            </a:r>
            <a:r>
              <a:rPr lang="fr-FR" sz="2000" dirty="0"/>
              <a:t>.</a:t>
            </a:r>
          </a:p>
          <a:p>
            <a:r>
              <a:rPr lang="fr-FR" sz="2000" dirty="0"/>
              <a:t>Méthode </a:t>
            </a:r>
            <a:r>
              <a:rPr lang="fr-FR" sz="2000" dirty="0" err="1"/>
              <a:t>setGrid</a:t>
            </a:r>
            <a:r>
              <a:rPr lang="fr-FR" sz="2000" dirty="0"/>
              <a:t>() : </a:t>
            </a:r>
          </a:p>
          <a:p>
            <a:pPr lvl="1"/>
            <a:r>
              <a:rPr lang="fr-FR" sz="1600" dirty="0"/>
              <a:t>Création d’une instance de la classe </a:t>
            </a:r>
            <a:r>
              <a:rPr lang="fr-FR" sz="1600" dirty="0" err="1"/>
              <a:t>Grid</a:t>
            </a:r>
            <a:endParaRPr lang="fr-FR" sz="1600" dirty="0"/>
          </a:p>
          <a:p>
            <a:pPr lvl="1"/>
            <a:r>
              <a:rPr lang="fr-FR" sz="1600" dirty="0"/>
              <a:t>Passe la taille de la grille dans cette nouvelle instance</a:t>
            </a:r>
          </a:p>
          <a:p>
            <a:r>
              <a:rPr lang="fr-FR" sz="2000" dirty="0"/>
              <a:t>Méthode </a:t>
            </a:r>
            <a:r>
              <a:rPr lang="fr-FR" sz="2000" dirty="0" err="1"/>
              <a:t>setInaccessibleCases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Envoie le nombre de cases inaccessibles à la nouvelle instance de </a:t>
            </a:r>
            <a:r>
              <a:rPr lang="fr-FR" sz="1600" dirty="0" err="1"/>
              <a:t>Grid</a:t>
            </a:r>
            <a:endParaRPr lang="fr-FR" sz="1600" dirty="0"/>
          </a:p>
          <a:p>
            <a:pPr lvl="1"/>
            <a:r>
              <a:rPr lang="fr-FR" sz="1600" dirty="0"/>
              <a:t>Lance la méthode </a:t>
            </a:r>
            <a:r>
              <a:rPr lang="fr-FR" sz="1600" dirty="0" err="1"/>
              <a:t>setInaccessibleCase</a:t>
            </a:r>
            <a:r>
              <a:rPr lang="fr-FR" sz="1600" dirty="0"/>
              <a:t>() de la classe </a:t>
            </a:r>
            <a:r>
              <a:rPr lang="fr-FR" sz="1600" dirty="0" err="1"/>
              <a:t>Grid</a:t>
            </a:r>
            <a:endParaRPr lang="fr-FR" sz="1600" dirty="0"/>
          </a:p>
          <a:p>
            <a:r>
              <a:rPr lang="fr-FR" sz="2000" dirty="0"/>
              <a:t>Méthode </a:t>
            </a:r>
            <a:r>
              <a:rPr lang="fr-FR" sz="2000" dirty="0" err="1"/>
              <a:t>setWeapons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Récupère les informations sur les armes</a:t>
            </a:r>
          </a:p>
          <a:p>
            <a:pPr lvl="1"/>
            <a:r>
              <a:rPr lang="fr-FR" sz="1600" dirty="0"/>
              <a:t>Crée un tableau d’instances de la classe </a:t>
            </a:r>
            <a:r>
              <a:rPr lang="fr-FR" sz="1600" dirty="0" err="1"/>
              <a:t>Weapon</a:t>
            </a:r>
            <a:r>
              <a:rPr lang="fr-FR" sz="1600" dirty="0"/>
              <a:t> qui est envoyé dans la nouvelle instance de </a:t>
            </a:r>
            <a:r>
              <a:rPr lang="fr-FR" sz="1600" dirty="0" err="1"/>
              <a:t>Grid</a:t>
            </a:r>
            <a:r>
              <a:rPr lang="fr-FR" sz="1600" dirty="0"/>
              <a:t>.</a:t>
            </a:r>
          </a:p>
          <a:p>
            <a:pPr lvl="1"/>
            <a:endParaRPr lang="fr-FR" sz="1600" dirty="0"/>
          </a:p>
          <a:p>
            <a:endParaRPr lang="fr-FR" sz="20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Game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traite les données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238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r>
              <a:rPr lang="fr-FR" sz="2000" dirty="0"/>
              <a:t>Méthode </a:t>
            </a:r>
            <a:r>
              <a:rPr lang="fr-FR" sz="2000" dirty="0" err="1"/>
              <a:t>setPlayers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Récupère les informations sur les joueurs</a:t>
            </a:r>
          </a:p>
          <a:p>
            <a:pPr lvl="1"/>
            <a:r>
              <a:rPr lang="fr-FR" sz="1600" dirty="0"/>
              <a:t>Crée un tableau d’instances de la classe Player qui est envoyé dans la nouvelle instance de </a:t>
            </a:r>
            <a:r>
              <a:rPr lang="fr-FR" sz="1600" dirty="0" err="1"/>
              <a:t>Grid</a:t>
            </a:r>
            <a:r>
              <a:rPr lang="fr-FR" sz="1600" dirty="0"/>
              <a:t>.</a:t>
            </a:r>
          </a:p>
          <a:p>
            <a:r>
              <a:rPr lang="fr-FR" sz="2000" dirty="0"/>
              <a:t>Méthode </a:t>
            </a:r>
            <a:r>
              <a:rPr lang="fr-FR" sz="2000" dirty="0" err="1"/>
              <a:t>setFrontGame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Envoie les informations de la partie côté front, au niveau de la grille de jeu</a:t>
            </a:r>
          </a:p>
          <a:p>
            <a:pPr lvl="1"/>
            <a:r>
              <a:rPr lang="fr-FR" sz="1600" dirty="0"/>
              <a:t>Lance la méthode </a:t>
            </a:r>
            <a:r>
              <a:rPr lang="fr-FR" sz="1600" dirty="0" err="1"/>
              <a:t>setGame</a:t>
            </a:r>
            <a:r>
              <a:rPr lang="fr-FR" sz="1600" dirty="0"/>
              <a:t>() à partir de la nouvelle instance de </a:t>
            </a:r>
            <a:r>
              <a:rPr lang="fr-FR" sz="1600" dirty="0" err="1"/>
              <a:t>Grid</a:t>
            </a:r>
            <a:endParaRPr lang="fr-FR" sz="1600" dirty="0"/>
          </a:p>
          <a:p>
            <a:r>
              <a:rPr lang="fr-FR" sz="2000" dirty="0"/>
              <a:t>Méthode </a:t>
            </a:r>
            <a:r>
              <a:rPr lang="fr-FR" sz="2000" dirty="0" err="1"/>
              <a:t>setFrontGrid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Crée la grille en HTML, côté front</a:t>
            </a:r>
          </a:p>
          <a:p>
            <a:pPr lvl="1"/>
            <a:r>
              <a:rPr lang="fr-FR" sz="1600" dirty="0"/>
              <a:t>Appelle la méthode </a:t>
            </a:r>
            <a:r>
              <a:rPr lang="fr-FR" sz="1600" dirty="0" err="1"/>
              <a:t>createFrontGrid</a:t>
            </a:r>
            <a:r>
              <a:rPr lang="fr-FR" sz="1600" dirty="0"/>
              <a:t>() à partir de la nouvelle instance de </a:t>
            </a:r>
            <a:r>
              <a:rPr lang="fr-FR" sz="1600" dirty="0" err="1"/>
              <a:t>Grid</a:t>
            </a:r>
            <a:endParaRPr lang="fr-FR" sz="16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Game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traite les données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964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88574"/>
            <a:ext cx="6547338" cy="4031501"/>
          </a:xfrm>
        </p:spPr>
        <p:txBody>
          <a:bodyPr/>
          <a:lstStyle/>
          <a:p>
            <a:r>
              <a:rPr lang="fr-FR" sz="2000" dirty="0"/>
              <a:t>Récupère les informations envoyées de la classe Game pour créer la partie</a:t>
            </a:r>
          </a:p>
          <a:p>
            <a:r>
              <a:rPr lang="fr-FR" sz="2000" dirty="0"/>
              <a:t>Méthode </a:t>
            </a:r>
            <a:r>
              <a:rPr lang="fr-FR" sz="2000" dirty="0" err="1"/>
              <a:t>createGrid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Création du tableau </a:t>
            </a:r>
            <a:r>
              <a:rPr lang="fr-FR" sz="1600" dirty="0" err="1"/>
              <a:t>grid</a:t>
            </a:r>
            <a:r>
              <a:rPr lang="fr-FR" sz="1600" dirty="0"/>
              <a:t> qui contient un objet « </a:t>
            </a:r>
            <a:r>
              <a:rPr lang="fr-FR" sz="1600" dirty="0" err="1"/>
              <a:t>cell</a:t>
            </a:r>
            <a:r>
              <a:rPr lang="fr-FR" sz="1600" dirty="0"/>
              <a:t> » pour chaque case de la grille. Cet objet « </a:t>
            </a:r>
            <a:r>
              <a:rPr lang="fr-FR" sz="1600" dirty="0" err="1"/>
              <a:t>cell</a:t>
            </a:r>
            <a:r>
              <a:rPr lang="fr-FR" sz="1600" dirty="0"/>
              <a:t> » a plusieurs propriétés :</a:t>
            </a:r>
          </a:p>
          <a:p>
            <a:pPr lvl="2"/>
            <a:r>
              <a:rPr lang="fr-FR" sz="1400" dirty="0"/>
              <a:t>Accessible : la case est-elle accessible ?</a:t>
            </a:r>
            <a:endParaRPr lang="fr-FR" sz="1200" dirty="0"/>
          </a:p>
          <a:p>
            <a:pPr lvl="2"/>
            <a:r>
              <a:rPr lang="fr-FR" sz="1400" dirty="0"/>
              <a:t>Player : la case contient-elle un joueur ?</a:t>
            </a:r>
          </a:p>
          <a:p>
            <a:pPr lvl="2"/>
            <a:r>
              <a:rPr lang="fr-FR" sz="1400" dirty="0" err="1"/>
              <a:t>Weapon</a:t>
            </a:r>
            <a:r>
              <a:rPr lang="fr-FR" sz="1400" dirty="0"/>
              <a:t> : la case contient-elle une arme ?</a:t>
            </a:r>
          </a:p>
          <a:p>
            <a:pPr lvl="2"/>
            <a:r>
              <a:rPr lang="fr-FR" sz="1400" dirty="0" err="1"/>
              <a:t>availableMoveCase</a:t>
            </a:r>
            <a:r>
              <a:rPr lang="fr-FR" sz="1400" dirty="0"/>
              <a:t> : la case est-elle une case de mouvement ?</a:t>
            </a:r>
          </a:p>
          <a:p>
            <a:pPr lvl="1"/>
            <a:endParaRPr lang="fr-FR" sz="16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création de la grille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2" name="Picture 4" descr="apercu_gr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113" y="2710374"/>
            <a:ext cx="3685687" cy="252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09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5045"/>
            <a:ext cx="10329197" cy="4031501"/>
          </a:xfrm>
        </p:spPr>
        <p:txBody>
          <a:bodyPr/>
          <a:lstStyle/>
          <a:p>
            <a:r>
              <a:rPr lang="fr-FR" sz="2000" dirty="0" err="1"/>
              <a:t>Grid</a:t>
            </a:r>
            <a:r>
              <a:rPr lang="fr-FR" sz="2000" dirty="0"/>
              <a:t> : méthode </a:t>
            </a:r>
            <a:r>
              <a:rPr lang="fr-FR" sz="2000" dirty="0" err="1"/>
              <a:t>setInaccessibleCase</a:t>
            </a:r>
            <a:r>
              <a:rPr lang="fr-FR" sz="2000" dirty="0"/>
              <a:t>() : création des cases inaccessibles dans le tableau </a:t>
            </a:r>
            <a:r>
              <a:rPr lang="fr-FR" sz="2000" dirty="0" err="1"/>
              <a:t>grid</a:t>
            </a:r>
            <a:endParaRPr lang="fr-FR" sz="2000" dirty="0"/>
          </a:p>
          <a:p>
            <a:pPr lvl="1"/>
            <a:r>
              <a:rPr lang="fr-FR" sz="1600" dirty="0"/>
              <a:t>Actualise la propriété « accessible » dans le tableau</a:t>
            </a:r>
          </a:p>
          <a:p>
            <a:pPr lvl="1"/>
            <a:r>
              <a:rPr lang="fr-FR" sz="1600" dirty="0"/>
              <a:t>Génère deux nombres aléatoires grâce à la méthode statique </a:t>
            </a:r>
            <a:r>
              <a:rPr lang="fr-FR" sz="1600" dirty="0" err="1"/>
              <a:t>getRandomInt</a:t>
            </a:r>
            <a:r>
              <a:rPr lang="fr-FR" sz="1600" dirty="0"/>
              <a:t>() : correspond à des coordonnées aléatoires dans le tableau</a:t>
            </a:r>
          </a:p>
          <a:p>
            <a:pPr lvl="1"/>
            <a:r>
              <a:rPr lang="fr-FR" sz="1600" dirty="0"/>
              <a:t>Change la propriété « accessible » à false sur l’objet « </a:t>
            </a:r>
            <a:r>
              <a:rPr lang="fr-FR" sz="1600" dirty="0" err="1"/>
              <a:t>cell</a:t>
            </a:r>
            <a:r>
              <a:rPr lang="fr-FR" sz="1600" dirty="0"/>
              <a:t> » correspondant aux coordonnées générées</a:t>
            </a:r>
          </a:p>
          <a:p>
            <a:pPr lvl="1"/>
            <a:r>
              <a:rPr lang="fr-FR" sz="1600" dirty="0"/>
              <a:t>Boucle </a:t>
            </a:r>
            <a:r>
              <a:rPr lang="fr-FR" sz="1600" dirty="0" err="1"/>
              <a:t>while</a:t>
            </a:r>
            <a:r>
              <a:rPr lang="fr-FR" sz="1600" dirty="0"/>
              <a:t> : répète l’opération autant de fois qu’il y a de cases inaccessibles</a:t>
            </a:r>
          </a:p>
          <a:p>
            <a:r>
              <a:rPr lang="fr-FR" sz="2000" dirty="0" err="1"/>
              <a:t>Weapon</a:t>
            </a:r>
            <a:r>
              <a:rPr lang="fr-FR" sz="2000" dirty="0"/>
              <a:t> et Player : méthodes </a:t>
            </a:r>
            <a:r>
              <a:rPr lang="fr-FR" sz="2000" dirty="0" err="1"/>
              <a:t>createWeapon</a:t>
            </a:r>
            <a:r>
              <a:rPr lang="fr-FR" sz="2000" dirty="0"/>
              <a:t>() et </a:t>
            </a:r>
            <a:r>
              <a:rPr lang="fr-FR" sz="2000" dirty="0" err="1"/>
              <a:t>createPlayer</a:t>
            </a:r>
            <a:r>
              <a:rPr lang="fr-FR" sz="2000" dirty="0"/>
              <a:t>()</a:t>
            </a:r>
          </a:p>
          <a:p>
            <a:pPr lvl="1"/>
            <a:r>
              <a:rPr lang="fr-FR" sz="1600" dirty="0"/>
              <a:t>Suit le même principe que </a:t>
            </a:r>
            <a:r>
              <a:rPr lang="fr-FR" sz="1600" dirty="0" err="1"/>
              <a:t>setInaccessibleCase</a:t>
            </a:r>
            <a:r>
              <a:rPr lang="fr-FR" sz="1600" dirty="0"/>
              <a:t>()</a:t>
            </a:r>
          </a:p>
          <a:p>
            <a:r>
              <a:rPr lang="fr-FR" sz="2000" dirty="0"/>
              <a:t>Player : méthode </a:t>
            </a:r>
            <a:r>
              <a:rPr lang="fr-FR" sz="2000" dirty="0" err="1"/>
              <a:t>checkClosePlayers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Vérifie si les deux joueurs ne sont pas côte à côte</a:t>
            </a:r>
          </a:p>
          <a:p>
            <a:pPr lvl="1"/>
            <a:r>
              <a:rPr lang="fr-FR" sz="1600" dirty="0"/>
              <a:t>Renvoie une variable qui est utilisée dans les conditions de la méthode </a:t>
            </a:r>
            <a:r>
              <a:rPr lang="fr-FR" sz="1600" dirty="0" err="1"/>
              <a:t>createPlayer</a:t>
            </a:r>
            <a:r>
              <a:rPr lang="fr-FR" sz="1600" dirty="0"/>
              <a:t>()</a:t>
            </a:r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Classes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« 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Player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et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Weapon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création de la grille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56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5045"/>
            <a:ext cx="10329197" cy="4031501"/>
          </a:xfrm>
        </p:spPr>
        <p:txBody>
          <a:bodyPr/>
          <a:lstStyle/>
          <a:p>
            <a:r>
              <a:rPr lang="fr-FR" sz="2400" dirty="0"/>
              <a:t>Méthode </a:t>
            </a:r>
            <a:r>
              <a:rPr lang="fr-FR" sz="2400" dirty="0" err="1"/>
              <a:t>setGame</a:t>
            </a:r>
            <a:r>
              <a:rPr lang="fr-FR" sz="2400" dirty="0"/>
              <a:t>() :</a:t>
            </a:r>
          </a:p>
          <a:p>
            <a:pPr lvl="1"/>
            <a:r>
              <a:rPr lang="fr-FR" sz="2000" dirty="0"/>
              <a:t>Envoie les informations sur les joueurs et les armes en HTML, côté front</a:t>
            </a:r>
          </a:p>
          <a:p>
            <a:r>
              <a:rPr lang="fr-FR" sz="2400" dirty="0"/>
              <a:t>Méthode </a:t>
            </a:r>
            <a:r>
              <a:rPr lang="fr-FR" sz="2400" dirty="0" err="1"/>
              <a:t>createFrontGrid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Crée la grille en HTML, côté front</a:t>
            </a:r>
          </a:p>
          <a:p>
            <a:pPr lvl="1"/>
            <a:r>
              <a:rPr lang="fr-FR" sz="2000" dirty="0"/>
              <a:t>Parcourt le tableau </a:t>
            </a:r>
            <a:r>
              <a:rPr lang="fr-FR" sz="2000" dirty="0" err="1"/>
              <a:t>grid</a:t>
            </a:r>
            <a:r>
              <a:rPr lang="fr-FR" sz="2000" dirty="0"/>
              <a:t> (actualisé grâce aux méthodes précédentes) et utilise des conditions pour appliquer telle ou telle classes en HTML</a:t>
            </a:r>
          </a:p>
          <a:p>
            <a:pPr lvl="1"/>
            <a:r>
              <a:rPr lang="fr-FR" sz="2000" dirty="0"/>
              <a:t>En HTML, la grille est créée avec :</a:t>
            </a:r>
          </a:p>
          <a:p>
            <a:pPr lvl="2"/>
            <a:r>
              <a:rPr lang="fr-FR" sz="1600" dirty="0"/>
              <a:t>Le tag « table »</a:t>
            </a:r>
          </a:p>
          <a:p>
            <a:pPr lvl="2"/>
            <a:r>
              <a:rPr lang="fr-FR" sz="1600" dirty="0"/>
              <a:t>Le tag « tr » pour les lignes</a:t>
            </a:r>
          </a:p>
          <a:p>
            <a:pPr lvl="2"/>
            <a:r>
              <a:rPr lang="fr-FR" sz="1600" dirty="0"/>
              <a:t>Le tag « td » pour les colonnes</a:t>
            </a:r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Classes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« 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Player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et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Weapon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création de la grille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981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873</Words>
  <Application>Microsoft Office PowerPoint</Application>
  <PresentationFormat>Grand écran</PresentationFormat>
  <Paragraphs>150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Quattrocento Sans</vt:lpstr>
      <vt:lpstr>Thème Office</vt:lpstr>
      <vt:lpstr>P6 – Créez un jeu de plateau tour par tour en JS</vt:lpstr>
      <vt:lpstr>Introduction</vt:lpstr>
      <vt:lpstr>Remarque - jQuery</vt:lpstr>
      <vt:lpstr>Etape 1 – Génération de la carte</vt:lpstr>
      <vt:lpstr>Etape 1 – Génération de la carte</vt:lpstr>
      <vt:lpstr>Etape 1 – Génération de la carte</vt:lpstr>
      <vt:lpstr>Etape 1 – Génération de la carte</vt:lpstr>
      <vt:lpstr>Etape 1 – Génération de la carte</vt:lpstr>
      <vt:lpstr>Etape 1 – Génération de la carte</vt:lpstr>
      <vt:lpstr>Etape 2 – Les mouvements</vt:lpstr>
      <vt:lpstr>Etape 2 – Les mouvements</vt:lpstr>
      <vt:lpstr>Etape 2 – Les mouvements</vt:lpstr>
      <vt:lpstr>Etape 3 – Le combat</vt:lpstr>
      <vt:lpstr>Bonus : les options de jeu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– Analysez les besoins de votre client pour son Festival de films</dc:title>
  <dc:creator>Thomas Claireau</dc:creator>
  <cp:lastModifiedBy>Thomas Claireau</cp:lastModifiedBy>
  <cp:revision>51</cp:revision>
  <dcterms:modified xsi:type="dcterms:W3CDTF">2019-08-25T06:23:44Z</dcterms:modified>
</cp:coreProperties>
</file>