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4" r:id="rId6"/>
    <p:sldId id="271" r:id="rId7"/>
    <p:sldId id="265" r:id="rId8"/>
    <p:sldId id="272" r:id="rId9"/>
    <p:sldId id="273" r:id="rId10"/>
    <p:sldId id="274" r:id="rId11"/>
    <p:sldId id="275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8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99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2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5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7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77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8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6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0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as-claireau/P6-Openclassrooms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P6 – Créez un jeu de plateau tour par tour en JS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checkAvailableMoveCase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Parcourt le tableau </a:t>
            </a:r>
            <a:r>
              <a:rPr lang="fr-FR" sz="1800" dirty="0" err="1"/>
              <a:t>grid</a:t>
            </a:r>
            <a:r>
              <a:rPr lang="fr-FR" sz="1800" dirty="0"/>
              <a:t> en recherchant la position des deux joueurs</a:t>
            </a:r>
          </a:p>
          <a:p>
            <a:pPr lvl="1"/>
            <a:r>
              <a:rPr lang="fr-FR" sz="1800" dirty="0"/>
              <a:t>Récupérer les positions adjacentes aux joueurs</a:t>
            </a:r>
          </a:p>
          <a:p>
            <a:pPr lvl="1"/>
            <a:r>
              <a:rPr lang="fr-FR" sz="1800" dirty="0"/>
              <a:t>Boucle </a:t>
            </a:r>
            <a:r>
              <a:rPr lang="fr-FR" sz="1800" dirty="0" err="1"/>
              <a:t>while</a:t>
            </a:r>
            <a:r>
              <a:rPr lang="fr-FR" sz="1800" dirty="0"/>
              <a:t> avec une variable « </a:t>
            </a:r>
            <a:r>
              <a:rPr lang="fr-FR" sz="1800" dirty="0" err="1"/>
              <a:t>limit</a:t>
            </a:r>
            <a:r>
              <a:rPr lang="fr-FR" sz="1800" dirty="0"/>
              <a:t> » égal à 3 (pour obtenir 3 cases de mouvement)</a:t>
            </a:r>
          </a:p>
          <a:p>
            <a:pPr lvl="1"/>
            <a:r>
              <a:rPr lang="fr-FR" sz="1800" dirty="0"/>
              <a:t>Vérifie si les positions adjacentes sont bien accessibles</a:t>
            </a:r>
          </a:p>
          <a:p>
            <a:pPr lvl="1"/>
            <a:r>
              <a:rPr lang="fr-FR" sz="1800" dirty="0"/>
              <a:t>Actualise la propriété </a:t>
            </a:r>
            <a:r>
              <a:rPr lang="fr-FR" sz="1800" dirty="0" err="1"/>
              <a:t>availableMoveCase</a:t>
            </a:r>
            <a:r>
              <a:rPr lang="fr-FR" sz="1800" dirty="0"/>
              <a:t> dans le tableau </a:t>
            </a:r>
            <a:r>
              <a:rPr lang="fr-FR" sz="1800" dirty="0" err="1"/>
              <a:t>grid</a:t>
            </a:r>
            <a:r>
              <a:rPr lang="fr-FR" sz="1800" dirty="0"/>
              <a:t> de chaque position adjacente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movePlayer</a:t>
            </a:r>
            <a:r>
              <a:rPr lang="fr-FR" sz="2200" dirty="0"/>
              <a:t>()</a:t>
            </a:r>
          </a:p>
          <a:p>
            <a:pPr lvl="1"/>
            <a:r>
              <a:rPr lang="fr-FR" sz="1800" dirty="0"/>
              <a:t>En HTML, détecte le click sur une case de mouvement au niveau de la grille de jeu</a:t>
            </a:r>
          </a:p>
          <a:p>
            <a:pPr lvl="1"/>
            <a:r>
              <a:rPr lang="fr-FR" sz="1800" dirty="0"/>
              <a:t>Utilisation de deux variables locales pour stocker les coordonnées du click</a:t>
            </a:r>
          </a:p>
          <a:p>
            <a:pPr lvl="1"/>
            <a:r>
              <a:rPr lang="fr-FR" sz="1800" dirty="0"/>
              <a:t>On utilise aussi deux variables : </a:t>
            </a:r>
            <a:r>
              <a:rPr lang="fr-FR" sz="1800" dirty="0" err="1"/>
              <a:t>directionRow</a:t>
            </a:r>
            <a:r>
              <a:rPr lang="fr-FR" sz="1800" dirty="0"/>
              <a:t> et </a:t>
            </a:r>
            <a:r>
              <a:rPr lang="fr-FR" sz="1800" dirty="0" err="1"/>
              <a:t>directionCol</a:t>
            </a:r>
            <a:r>
              <a:rPr lang="fr-FR" sz="1800" dirty="0"/>
              <a:t> qui prendront une valeur en fonction de la direction du déplacement</a:t>
            </a:r>
          </a:p>
          <a:p>
            <a:pPr lvl="1"/>
            <a:r>
              <a:rPr lang="fr-FR" sz="1800" dirty="0"/>
              <a:t>Ces variables seront ensuite utilisées dans une boucle </a:t>
            </a:r>
            <a:r>
              <a:rPr lang="fr-FR" sz="1800" dirty="0" err="1"/>
              <a:t>while</a:t>
            </a:r>
            <a:r>
              <a:rPr lang="fr-FR" sz="1800" dirty="0"/>
              <a:t> pour déplacer le joueur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7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200" dirty="0"/>
              <a:t>Méthode </a:t>
            </a:r>
            <a:r>
              <a:rPr lang="fr-FR" sz="2200" dirty="0" err="1"/>
              <a:t>moveClick</a:t>
            </a:r>
            <a:r>
              <a:rPr lang="fr-FR" sz="2200" dirty="0"/>
              <a:t>() :</a:t>
            </a:r>
          </a:p>
          <a:p>
            <a:pPr lvl="1"/>
            <a:r>
              <a:rPr lang="fr-FR" sz="1800" dirty="0"/>
              <a:t>Permet aussi de changer l’arme courante du joueur</a:t>
            </a:r>
          </a:p>
          <a:p>
            <a:pPr lvl="1"/>
            <a:r>
              <a:rPr lang="fr-FR" sz="1800" dirty="0"/>
              <a:t>Dans la boucle </a:t>
            </a:r>
            <a:r>
              <a:rPr lang="fr-FR" sz="1800" dirty="0" err="1"/>
              <a:t>while</a:t>
            </a:r>
            <a:r>
              <a:rPr lang="fr-FR" sz="1800" dirty="0"/>
              <a:t> qui déplace le joueur on rajoute une condition qui vérifie la case actuel du joueur : si la case contient une arme :</a:t>
            </a:r>
          </a:p>
          <a:p>
            <a:pPr lvl="2"/>
            <a:r>
              <a:rPr lang="fr-FR" sz="1800" dirty="0"/>
              <a:t>L’ancienne arme remplace la nouvelle arme sur la grille</a:t>
            </a:r>
          </a:p>
          <a:p>
            <a:pPr lvl="2"/>
            <a:r>
              <a:rPr lang="fr-FR" sz="1800" dirty="0"/>
              <a:t>La nouvelle arme remplace l’ancienne arme en tant qu’arme courante du joueur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changement d’arme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5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– Les mouvements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457700"/>
          </a:xfrm>
        </p:spPr>
        <p:txBody>
          <a:bodyPr/>
          <a:lstStyle/>
          <a:p>
            <a:r>
              <a:rPr lang="fr-FR" sz="2000" dirty="0"/>
              <a:t>A chaque mouvement, la grille est « rechargée » en HTML</a:t>
            </a:r>
          </a:p>
          <a:p>
            <a:pPr lvl="1"/>
            <a:r>
              <a:rPr lang="fr-FR" sz="1600" dirty="0"/>
              <a:t>Recréer la grille avec le tableau </a:t>
            </a:r>
            <a:r>
              <a:rPr lang="fr-FR" sz="1600" dirty="0" err="1"/>
              <a:t>grid</a:t>
            </a:r>
            <a:r>
              <a:rPr lang="fr-FR" sz="1600" dirty="0"/>
              <a:t> actualisé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whosNext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Appelée à chaque rechargement pour savoir quel joueur doit jouer</a:t>
            </a:r>
          </a:p>
          <a:p>
            <a:pPr lvl="1"/>
            <a:r>
              <a:rPr lang="fr-FR" sz="1600" dirty="0"/>
              <a:t>Utilisation d’une variable locale « count » (par défaut, elle vaut 0)</a:t>
            </a:r>
          </a:p>
          <a:p>
            <a:pPr lvl="1"/>
            <a:r>
              <a:rPr lang="fr-FR" sz="1600" dirty="0"/>
              <a:t>Variable locale = y avoir accès dans tout le projet facilement</a:t>
            </a:r>
            <a:endParaRPr lang="fr-FR" sz="1200" dirty="0"/>
          </a:p>
          <a:p>
            <a:r>
              <a:rPr lang="fr-FR" sz="2000" dirty="0"/>
              <a:t>Explications de « count » :</a:t>
            </a:r>
          </a:p>
          <a:p>
            <a:pPr lvl="1"/>
            <a:r>
              <a:rPr lang="fr-FR" sz="1600" dirty="0"/>
              <a:t>A chaque fois qu’un joueur bouge, on incrémente la valeur de la variable de 1</a:t>
            </a:r>
          </a:p>
          <a:p>
            <a:pPr lvl="1"/>
            <a:r>
              <a:rPr lang="fr-FR" sz="1600" dirty="0"/>
              <a:t>Puis la méthode </a:t>
            </a:r>
            <a:r>
              <a:rPr lang="fr-FR" sz="1600" dirty="0" err="1"/>
              <a:t>whosNext</a:t>
            </a:r>
            <a:r>
              <a:rPr lang="fr-FR" sz="1600" dirty="0"/>
              <a:t>() applique les conditions suivantes :</a:t>
            </a:r>
          </a:p>
          <a:p>
            <a:pPr lvl="2"/>
            <a:r>
              <a:rPr lang="fr-FR" sz="1400" dirty="0"/>
              <a:t>Si count modulo 2 est égal à 0 : c’est le tour du joueur 1</a:t>
            </a:r>
          </a:p>
          <a:p>
            <a:pPr lvl="2"/>
            <a:r>
              <a:rPr lang="fr-FR" sz="1400" dirty="0"/>
              <a:t>Sinon, c’est le tour du joueur 2</a:t>
            </a:r>
          </a:p>
          <a:p>
            <a:r>
              <a:rPr lang="fr-FR" sz="2200" dirty="0"/>
              <a:t>Méthode </a:t>
            </a:r>
            <a:r>
              <a:rPr lang="fr-FR" sz="2200" dirty="0" err="1"/>
              <a:t>sendGridToFront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Rechargement de la carte</a:t>
            </a:r>
            <a:endParaRPr lang="fr-FR" sz="1400" dirty="0"/>
          </a:p>
          <a:p>
            <a:pPr lvl="1"/>
            <a:endParaRPr lang="fr-FR" sz="18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mouvements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09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3 – Le combat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checkClosePlayers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Vérifie à chaque tour si les joueurs sont sur des cases adjacentes</a:t>
            </a:r>
          </a:p>
          <a:p>
            <a:pPr lvl="1"/>
            <a:r>
              <a:rPr lang="fr-FR" sz="2000" dirty="0"/>
              <a:t>Renvoie une variable </a:t>
            </a:r>
            <a:r>
              <a:rPr lang="fr-FR" sz="2000" dirty="0" err="1"/>
              <a:t>startBattle</a:t>
            </a:r>
            <a:r>
              <a:rPr lang="fr-FR" sz="2000" dirty="0"/>
              <a:t> utilisée dans la méthode </a:t>
            </a:r>
            <a:r>
              <a:rPr lang="fr-FR" sz="2000" dirty="0" err="1"/>
              <a:t>whosNext</a:t>
            </a:r>
            <a:r>
              <a:rPr lang="fr-FR" sz="2000" dirty="0"/>
              <a:t>() pour lancer le combat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startBattle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Gère le combat entre les joueurs</a:t>
            </a:r>
          </a:p>
          <a:p>
            <a:pPr lvl="1"/>
            <a:r>
              <a:rPr lang="fr-FR" sz="2000" dirty="0"/>
              <a:t>Utilise la variable locale « count » : tour par tour</a:t>
            </a:r>
          </a:p>
          <a:p>
            <a:pPr lvl="1"/>
            <a:r>
              <a:rPr lang="fr-FR" sz="2000" dirty="0"/>
              <a:t>Utilise des fonctions « attaque() » et « </a:t>
            </a:r>
            <a:r>
              <a:rPr lang="fr-FR" sz="2000" dirty="0" err="1"/>
              <a:t>defense</a:t>
            </a:r>
            <a:r>
              <a:rPr lang="fr-FR" sz="2000" dirty="0"/>
              <a:t>() »</a:t>
            </a:r>
          </a:p>
          <a:p>
            <a:pPr lvl="1"/>
            <a:r>
              <a:rPr lang="fr-FR" sz="2000" dirty="0"/>
              <a:t>Fonction attaque() : retire des points de vie à l’adversaire égal à la valeur des dégâts de son arme courante</a:t>
            </a:r>
          </a:p>
          <a:p>
            <a:pPr lvl="1"/>
            <a:r>
              <a:rPr lang="fr-FR" sz="2000" dirty="0"/>
              <a:t>Fonction </a:t>
            </a:r>
            <a:r>
              <a:rPr lang="fr-FR" sz="2000" dirty="0" err="1"/>
              <a:t>defense</a:t>
            </a:r>
            <a:r>
              <a:rPr lang="fr-FR" sz="2000" dirty="0"/>
              <a:t>() : permet de se protéger en absorbant la moitié des dégâts infligés par l’adversaire</a:t>
            </a:r>
          </a:p>
          <a:p>
            <a:endParaRPr lang="fr-FR" sz="24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gestion des combats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Bonus : les options de jeu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Méthode init() :</a:t>
            </a:r>
          </a:p>
          <a:p>
            <a:pPr lvl="1"/>
            <a:r>
              <a:rPr lang="fr-FR" dirty="0"/>
              <a:t>Récupère les informations rentrées par les utilisateurs :</a:t>
            </a:r>
          </a:p>
          <a:p>
            <a:pPr lvl="2"/>
            <a:r>
              <a:rPr lang="fr-FR" dirty="0"/>
              <a:t>Choix du nom des joueurs</a:t>
            </a:r>
          </a:p>
          <a:p>
            <a:pPr lvl="2"/>
            <a:r>
              <a:rPr lang="fr-FR" dirty="0"/>
              <a:t>Choix du nombre de cases de la grille</a:t>
            </a:r>
          </a:p>
          <a:p>
            <a:pPr lvl="2"/>
            <a:r>
              <a:rPr lang="fr-FR" dirty="0"/>
              <a:t>Choix du nombre d’obstacle</a:t>
            </a:r>
          </a:p>
          <a:p>
            <a:pPr lvl="2"/>
            <a:r>
              <a:rPr lang="fr-FR" dirty="0"/>
              <a:t>Choix du nombre d’arme</a:t>
            </a:r>
          </a:p>
          <a:p>
            <a:pPr lvl="1"/>
            <a:r>
              <a:rPr lang="fr-FR" dirty="0"/>
              <a:t>Chaque information est transmise de la même façon que la classe Default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personnalisation de la partie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d’un jeu de plateau tour par tour en utilisant </a:t>
            </a:r>
            <a:r>
              <a:rPr lang="fr-FR" dirty="0" err="1"/>
              <a:t>Javascript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Etape 1 : </a:t>
            </a:r>
            <a:r>
              <a:rPr lang="fr-FR" dirty="0"/>
              <a:t>Générer la carte de jeu</a:t>
            </a:r>
          </a:p>
          <a:p>
            <a:r>
              <a:rPr lang="fr-FR" u="sng" dirty="0"/>
              <a:t>Etape 2 : </a:t>
            </a:r>
            <a:r>
              <a:rPr lang="fr-FR" dirty="0"/>
              <a:t>Créer les mouvements des joueurs</a:t>
            </a:r>
          </a:p>
          <a:p>
            <a:r>
              <a:rPr lang="fr-FR" u="sng" dirty="0"/>
              <a:t>Etape 3 : </a:t>
            </a:r>
            <a:r>
              <a:rPr lang="fr-FR" dirty="0"/>
              <a:t>Faire combattre les joueurs</a:t>
            </a:r>
          </a:p>
          <a:p>
            <a:r>
              <a:rPr lang="fr-FR" u="sng" dirty="0"/>
              <a:t>Bonus : </a:t>
            </a:r>
            <a:r>
              <a:rPr lang="fr-FR" dirty="0"/>
              <a:t>Customisation du jeu</a:t>
            </a:r>
          </a:p>
          <a:p>
            <a:endParaRPr lang="fr-FR" dirty="0"/>
          </a:p>
          <a:p>
            <a:r>
              <a:rPr lang="fr-FR" dirty="0"/>
              <a:t>Pour plus d’informations sur le projet, </a:t>
            </a:r>
            <a:r>
              <a:rPr lang="fr-FR" dirty="0">
                <a:hlinkClick r:id="rId4"/>
              </a:rPr>
              <a:t>consultez le wiki</a:t>
            </a:r>
            <a:r>
              <a:rPr lang="fr-FR" dirty="0"/>
              <a:t> sur GitHub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Remarque - jQuery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est en </a:t>
            </a:r>
            <a:r>
              <a:rPr lang="fr-FR" dirty="0" err="1"/>
              <a:t>Vanilla</a:t>
            </a:r>
            <a:r>
              <a:rPr lang="fr-FR" dirty="0"/>
              <a:t> Javascript (</a:t>
            </a:r>
            <a:r>
              <a:rPr lang="fr-FR" dirty="0" err="1"/>
              <a:t>onscratch</a:t>
            </a:r>
            <a:r>
              <a:rPr lang="fr-FR" dirty="0"/>
              <a:t>)</a:t>
            </a:r>
          </a:p>
          <a:p>
            <a:r>
              <a:rPr lang="fr-FR" dirty="0"/>
              <a:t>N’inclut pas jQuery</a:t>
            </a:r>
          </a:p>
          <a:p>
            <a:r>
              <a:rPr lang="fr-FR" u="sng" dirty="0"/>
              <a:t>Raisons :</a:t>
            </a:r>
          </a:p>
          <a:p>
            <a:pPr lvl="1"/>
            <a:r>
              <a:rPr lang="fr-FR" i="1" dirty="0"/>
              <a:t>Plus maintenable </a:t>
            </a:r>
            <a:r>
              <a:rPr lang="fr-FR" dirty="0"/>
              <a:t>en POO</a:t>
            </a:r>
          </a:p>
          <a:p>
            <a:pPr lvl="1"/>
            <a:r>
              <a:rPr lang="fr-FR" i="1" dirty="0"/>
              <a:t>Plus léger : </a:t>
            </a:r>
            <a:r>
              <a:rPr lang="fr-FR" dirty="0"/>
              <a:t>la librairie </a:t>
            </a:r>
            <a:r>
              <a:rPr lang="fr-FR" dirty="0" err="1"/>
              <a:t>minifiée</a:t>
            </a:r>
            <a:r>
              <a:rPr lang="fr-FR" dirty="0"/>
              <a:t> pèse 87ko</a:t>
            </a:r>
          </a:p>
          <a:p>
            <a:pPr lvl="1"/>
            <a:r>
              <a:rPr lang="fr-FR" i="1" dirty="0"/>
              <a:t>Plus propre : </a:t>
            </a:r>
            <a:r>
              <a:rPr lang="fr-FR" dirty="0"/>
              <a:t>le code se répète moins souvent</a:t>
            </a:r>
          </a:p>
          <a:p>
            <a:pPr lvl="1"/>
            <a:r>
              <a:rPr lang="fr-FR" dirty="0"/>
              <a:t>jQuery est avant tout du </a:t>
            </a:r>
            <a:r>
              <a:rPr lang="fr-FR" i="1" dirty="0" err="1"/>
              <a:t>Vanilla</a:t>
            </a:r>
            <a:r>
              <a:rPr lang="fr-FR" i="1" dirty="0"/>
              <a:t> Javascript</a:t>
            </a:r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48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dirty="0"/>
              <a:t>Données par défaut :</a:t>
            </a:r>
          </a:p>
          <a:p>
            <a:pPr lvl="1"/>
            <a:r>
              <a:rPr lang="fr-FR" dirty="0"/>
              <a:t>Nom des joueurs</a:t>
            </a:r>
          </a:p>
          <a:p>
            <a:pPr lvl="1"/>
            <a:r>
              <a:rPr lang="fr-FR" dirty="0"/>
              <a:t>Santé des joueurs</a:t>
            </a:r>
          </a:p>
          <a:p>
            <a:pPr lvl="1"/>
            <a:r>
              <a:rPr lang="fr-FR" dirty="0"/>
              <a:t>4 armes (nom, image, dégâts)</a:t>
            </a:r>
          </a:p>
          <a:p>
            <a:pPr lvl="1"/>
            <a:r>
              <a:rPr lang="fr-FR" dirty="0"/>
              <a:t>Données sur la grille (nombre de cases, cases inaccessibles)</a:t>
            </a:r>
          </a:p>
          <a:p>
            <a:r>
              <a:rPr lang="fr-FR" dirty="0"/>
              <a:t>Méthode </a:t>
            </a:r>
            <a:r>
              <a:rPr lang="fr-FR" dirty="0" err="1">
                <a:solidFill>
                  <a:schemeClr val="tx1"/>
                </a:solidFill>
              </a:rPr>
              <a:t>init</a:t>
            </a:r>
            <a:r>
              <a:rPr lang="fr-FR" dirty="0">
                <a:solidFill>
                  <a:schemeClr val="tx1"/>
                </a:solidFill>
              </a:rPr>
              <a:t>() </a:t>
            </a:r>
            <a:r>
              <a:rPr lang="fr-FR" dirty="0"/>
              <a:t>: stocke toutes ces informations dans un objet </a:t>
            </a:r>
            <a:r>
              <a:rPr lang="fr-FR" dirty="0" err="1"/>
              <a:t>setupGame</a:t>
            </a:r>
            <a:endParaRPr lang="fr-FR" dirty="0"/>
          </a:p>
          <a:p>
            <a:r>
              <a:rPr lang="fr-FR" dirty="0" err="1"/>
              <a:t>setupGame</a:t>
            </a:r>
            <a:r>
              <a:rPr lang="fr-FR" dirty="0"/>
              <a:t> : envoyé dans une instance de la classe Game </a:t>
            </a:r>
          </a:p>
          <a:p>
            <a:pPr lvl="1"/>
            <a:endParaRPr lang="fr-FR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Default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envoie des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Toutes les méthodes de cette classe sont des contrôleurs qui lanceront des actions spécifiques sur la classe </a:t>
            </a:r>
            <a:r>
              <a:rPr lang="fr-FR" sz="2000" dirty="0" err="1"/>
              <a:t>Grid</a:t>
            </a:r>
            <a:r>
              <a:rPr lang="fr-FR" sz="20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setGrid</a:t>
            </a:r>
            <a:r>
              <a:rPr lang="fr-FR" sz="2000" dirty="0"/>
              <a:t>() : </a:t>
            </a:r>
          </a:p>
          <a:p>
            <a:pPr lvl="1"/>
            <a:r>
              <a:rPr lang="fr-FR" sz="1600" dirty="0"/>
              <a:t>Création d’une instance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Passe la taille de la grille dans cette nouvelle instance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setInaccessibleCases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 nombre de cases inaccessibles à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setInaccessibleCase</a:t>
            </a:r>
            <a:r>
              <a:rPr lang="fr-FR" sz="1600" dirty="0"/>
              <a:t>() de la classe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setWeapons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armes</a:t>
            </a:r>
          </a:p>
          <a:p>
            <a:pPr lvl="1"/>
            <a:r>
              <a:rPr lang="fr-FR" sz="1600" dirty="0"/>
              <a:t>Crée un tableau d’instances de la classe </a:t>
            </a:r>
            <a:r>
              <a:rPr lang="fr-FR" sz="1600" dirty="0" err="1"/>
              <a:t>Weapon</a:t>
            </a:r>
            <a:r>
              <a:rPr lang="fr-FR" sz="1600" dirty="0"/>
              <a:t>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pPr lvl="1"/>
            <a:endParaRPr lang="fr-FR" sz="1600" dirty="0"/>
          </a:p>
          <a:p>
            <a:endParaRPr lang="fr-FR" sz="20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8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5323"/>
            <a:ext cx="10515600" cy="4031501"/>
          </a:xfrm>
        </p:spPr>
        <p:txBody>
          <a:bodyPr/>
          <a:lstStyle/>
          <a:p>
            <a:r>
              <a:rPr lang="fr-FR" sz="2000" dirty="0"/>
              <a:t>Méthode </a:t>
            </a:r>
            <a:r>
              <a:rPr lang="fr-FR" sz="2000" dirty="0" err="1"/>
              <a:t>setPlayers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Récupère les informations sur les joueurs</a:t>
            </a:r>
          </a:p>
          <a:p>
            <a:pPr lvl="1"/>
            <a:r>
              <a:rPr lang="fr-FR" sz="1600" dirty="0"/>
              <a:t>Crée un tableau d’instances de la classe Player qui est envoyé dans la nouvelle instance de </a:t>
            </a:r>
            <a:r>
              <a:rPr lang="fr-FR" sz="1600" dirty="0" err="1"/>
              <a:t>Grid</a:t>
            </a:r>
            <a:r>
              <a:rPr lang="fr-FR" sz="1600" dirty="0"/>
              <a:t>.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setFrontGame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Envoie les informations de la partie côté front, au niveau de la grille de jeu</a:t>
            </a:r>
          </a:p>
          <a:p>
            <a:pPr lvl="1"/>
            <a:r>
              <a:rPr lang="fr-FR" sz="1600" dirty="0"/>
              <a:t>Lance la méthode </a:t>
            </a:r>
            <a:r>
              <a:rPr lang="fr-FR" sz="1600" dirty="0" err="1"/>
              <a:t>setGame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  <a:p>
            <a:r>
              <a:rPr lang="fr-FR" sz="2000" dirty="0"/>
              <a:t>Méthode </a:t>
            </a:r>
            <a:r>
              <a:rPr lang="fr-FR" sz="2000" dirty="0" err="1"/>
              <a:t>setFrontGrid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Crée la grille en HTML, côté front</a:t>
            </a:r>
          </a:p>
          <a:p>
            <a:pPr lvl="1"/>
            <a:r>
              <a:rPr lang="fr-FR" sz="1600" dirty="0"/>
              <a:t>Appelle la méthode </a:t>
            </a:r>
            <a:r>
              <a:rPr lang="fr-FR" sz="1600" dirty="0" err="1"/>
              <a:t>createFrontGrid</a:t>
            </a:r>
            <a:r>
              <a:rPr lang="fr-FR" sz="1600" dirty="0"/>
              <a:t>() à partir de la nouvelle instance de </a:t>
            </a:r>
            <a:r>
              <a:rPr lang="fr-FR" sz="1600" dirty="0" err="1"/>
              <a:t>Grid</a:t>
            </a:r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traite les données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8574"/>
            <a:ext cx="6547338" cy="4031501"/>
          </a:xfrm>
        </p:spPr>
        <p:txBody>
          <a:bodyPr/>
          <a:lstStyle/>
          <a:p>
            <a:r>
              <a:rPr lang="fr-FR" sz="2000" dirty="0"/>
              <a:t>Récupère les informations envoyées de la classe Game pour créer la partie</a:t>
            </a:r>
          </a:p>
          <a:p>
            <a:r>
              <a:rPr lang="fr-FR" sz="2000" dirty="0"/>
              <a:t>Méthode </a:t>
            </a:r>
            <a:r>
              <a:rPr lang="fr-FR" sz="2000" dirty="0" err="1"/>
              <a:t>createGrid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Création du tableau </a:t>
            </a:r>
            <a:r>
              <a:rPr lang="fr-FR" sz="1600" dirty="0" err="1"/>
              <a:t>grid</a:t>
            </a:r>
            <a:r>
              <a:rPr lang="fr-FR" sz="1600" dirty="0"/>
              <a:t> qui contient un objet « </a:t>
            </a:r>
            <a:r>
              <a:rPr lang="fr-FR" sz="1600" dirty="0" err="1"/>
              <a:t>cell</a:t>
            </a:r>
            <a:r>
              <a:rPr lang="fr-FR" sz="1600" dirty="0"/>
              <a:t> » pour chaque case de la grille. Cet objet « </a:t>
            </a:r>
            <a:r>
              <a:rPr lang="fr-FR" sz="1600" dirty="0" err="1"/>
              <a:t>cell</a:t>
            </a:r>
            <a:r>
              <a:rPr lang="fr-FR" sz="1600" dirty="0"/>
              <a:t> » a plusieurs propriétés :</a:t>
            </a:r>
          </a:p>
          <a:p>
            <a:pPr lvl="2"/>
            <a:r>
              <a:rPr lang="fr-FR" sz="1400" dirty="0"/>
              <a:t>Accessible : la case est-elle accessible ?</a:t>
            </a:r>
            <a:endParaRPr lang="fr-FR" sz="1200" dirty="0"/>
          </a:p>
          <a:p>
            <a:pPr lvl="2"/>
            <a:r>
              <a:rPr lang="fr-FR" sz="1400" dirty="0"/>
              <a:t>Player : la case contient-elle un joueur ?</a:t>
            </a:r>
          </a:p>
          <a:p>
            <a:pPr lvl="2"/>
            <a:r>
              <a:rPr lang="fr-FR" sz="1400" dirty="0" err="1"/>
              <a:t>Weapon</a:t>
            </a:r>
            <a:r>
              <a:rPr lang="fr-FR" sz="1400" dirty="0"/>
              <a:t> : la case contient-elle une arme ?</a:t>
            </a:r>
          </a:p>
          <a:p>
            <a:pPr lvl="2"/>
            <a:r>
              <a:rPr lang="fr-FR" sz="1400" dirty="0" err="1"/>
              <a:t>availableMoveCase</a:t>
            </a:r>
            <a:r>
              <a:rPr lang="fr-FR" sz="1400" dirty="0"/>
              <a:t> : la case est-elle une case de mouvement ?</a:t>
            </a:r>
          </a:p>
          <a:p>
            <a:pPr lvl="1"/>
            <a:endParaRPr lang="fr-FR" sz="1600" dirty="0"/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apercu_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3" y="2710374"/>
            <a:ext cx="3685687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000" dirty="0" err="1"/>
              <a:t>Grid</a:t>
            </a:r>
            <a:r>
              <a:rPr lang="fr-FR" sz="2000" dirty="0"/>
              <a:t> : méthode </a:t>
            </a:r>
            <a:r>
              <a:rPr lang="fr-FR" sz="2000" dirty="0" err="1"/>
              <a:t>setInaccessibleCase</a:t>
            </a:r>
            <a:r>
              <a:rPr lang="fr-FR" sz="2000" dirty="0"/>
              <a:t>() : création des cases inaccessibles dans le tableau </a:t>
            </a:r>
            <a:r>
              <a:rPr lang="fr-FR" sz="2000" dirty="0" err="1"/>
              <a:t>grid</a:t>
            </a:r>
            <a:endParaRPr lang="fr-FR" sz="2000" dirty="0"/>
          </a:p>
          <a:p>
            <a:pPr lvl="1"/>
            <a:r>
              <a:rPr lang="fr-FR" sz="1600" dirty="0"/>
              <a:t>Actualise la propriété « accessible » dans le tableau</a:t>
            </a:r>
          </a:p>
          <a:p>
            <a:pPr lvl="1"/>
            <a:r>
              <a:rPr lang="fr-FR" sz="1600" dirty="0"/>
              <a:t>Génère deux nombres aléatoires grâce à la méthode statique </a:t>
            </a:r>
            <a:r>
              <a:rPr lang="fr-FR" sz="1600" dirty="0" err="1"/>
              <a:t>getRandomInt</a:t>
            </a:r>
            <a:r>
              <a:rPr lang="fr-FR" sz="1600" dirty="0"/>
              <a:t>() : correspond à des coordonnées aléatoires dans le tableau</a:t>
            </a:r>
          </a:p>
          <a:p>
            <a:pPr lvl="1"/>
            <a:r>
              <a:rPr lang="fr-FR" sz="1600" dirty="0"/>
              <a:t>Change la propriété « accessible » à false sur l’objet « </a:t>
            </a:r>
            <a:r>
              <a:rPr lang="fr-FR" sz="1600" dirty="0" err="1"/>
              <a:t>cell</a:t>
            </a:r>
            <a:r>
              <a:rPr lang="fr-FR" sz="1600" dirty="0"/>
              <a:t> » correspondant aux coordonnées générées</a:t>
            </a:r>
          </a:p>
          <a:p>
            <a:pPr lvl="1"/>
            <a:r>
              <a:rPr lang="fr-FR" sz="1600" dirty="0"/>
              <a:t>Boucle </a:t>
            </a:r>
            <a:r>
              <a:rPr lang="fr-FR" sz="1600" dirty="0" err="1"/>
              <a:t>while</a:t>
            </a:r>
            <a:r>
              <a:rPr lang="fr-FR" sz="1600" dirty="0"/>
              <a:t> : répète l’opération autant de fois qu’il y a de cases inaccessibles</a:t>
            </a:r>
          </a:p>
          <a:p>
            <a:r>
              <a:rPr lang="fr-FR" sz="2000" dirty="0" err="1"/>
              <a:t>Weapon</a:t>
            </a:r>
            <a:r>
              <a:rPr lang="fr-FR" sz="2000" dirty="0"/>
              <a:t> et Player : méthodes </a:t>
            </a:r>
            <a:r>
              <a:rPr lang="fr-FR" sz="2000" dirty="0" err="1"/>
              <a:t>createWeapon</a:t>
            </a:r>
            <a:r>
              <a:rPr lang="fr-FR" sz="2000" dirty="0"/>
              <a:t>() et </a:t>
            </a:r>
            <a:r>
              <a:rPr lang="fr-FR" sz="2000" dirty="0" err="1"/>
              <a:t>createPlayer</a:t>
            </a:r>
            <a:r>
              <a:rPr lang="fr-FR" sz="2000" dirty="0"/>
              <a:t>()</a:t>
            </a:r>
          </a:p>
          <a:p>
            <a:pPr lvl="1"/>
            <a:r>
              <a:rPr lang="fr-FR" sz="1600" dirty="0"/>
              <a:t>Suit le même principe que </a:t>
            </a:r>
            <a:r>
              <a:rPr lang="fr-FR" sz="1600" dirty="0" err="1"/>
              <a:t>setInaccessibleCase</a:t>
            </a:r>
            <a:r>
              <a:rPr lang="fr-FR" sz="1600" dirty="0"/>
              <a:t>()</a:t>
            </a:r>
          </a:p>
          <a:p>
            <a:r>
              <a:rPr lang="fr-FR" sz="2000" dirty="0"/>
              <a:t>Player : méthode </a:t>
            </a:r>
            <a:r>
              <a:rPr lang="fr-FR" sz="2000" dirty="0" err="1"/>
              <a:t>checkClosePlayers</a:t>
            </a:r>
            <a:r>
              <a:rPr lang="fr-FR" sz="2000" dirty="0"/>
              <a:t>() :</a:t>
            </a:r>
          </a:p>
          <a:p>
            <a:pPr lvl="1"/>
            <a:r>
              <a:rPr lang="fr-FR" sz="1600" dirty="0"/>
              <a:t>Vérifie si les deux joueurs ne sont pas côte à côte</a:t>
            </a:r>
          </a:p>
          <a:p>
            <a:pPr lvl="1"/>
            <a:r>
              <a:rPr lang="fr-FR" sz="1600" dirty="0"/>
              <a:t>Renvoie une variable qui est utilisée dans les conditions de la méthode </a:t>
            </a:r>
            <a:r>
              <a:rPr lang="fr-FR" sz="1600" dirty="0" err="1"/>
              <a:t>createPlayer</a:t>
            </a:r>
            <a:r>
              <a:rPr lang="fr-FR" sz="1600" dirty="0"/>
              <a:t>()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5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828369"/>
            <a:ext cx="10515600" cy="61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Génération de la carte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5045"/>
            <a:ext cx="10329197" cy="4031501"/>
          </a:xfrm>
        </p:spPr>
        <p:txBody>
          <a:bodyPr/>
          <a:lstStyle/>
          <a:p>
            <a:r>
              <a:rPr lang="fr-FR" sz="2400" dirty="0"/>
              <a:t>Méthode </a:t>
            </a:r>
            <a:r>
              <a:rPr lang="fr-FR" sz="2400" dirty="0" err="1"/>
              <a:t>setGame</a:t>
            </a:r>
            <a:r>
              <a:rPr lang="fr-FR" sz="2400" dirty="0"/>
              <a:t>() :</a:t>
            </a:r>
          </a:p>
          <a:p>
            <a:pPr lvl="1"/>
            <a:r>
              <a:rPr lang="fr-FR" sz="2000" dirty="0"/>
              <a:t>Envoie les informations sur les joueurs et les armes en HTML, côté front</a:t>
            </a:r>
          </a:p>
          <a:p>
            <a:r>
              <a:rPr lang="fr-FR" sz="2400" dirty="0"/>
              <a:t>Méthode </a:t>
            </a:r>
            <a:r>
              <a:rPr lang="fr-FR" sz="2400" dirty="0" err="1"/>
              <a:t>createFrontGrid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Crée la grille en HTML, côté front</a:t>
            </a:r>
          </a:p>
          <a:p>
            <a:pPr lvl="1"/>
            <a:r>
              <a:rPr lang="fr-FR" sz="2000" dirty="0"/>
              <a:t>Parcourt le tableau </a:t>
            </a:r>
            <a:r>
              <a:rPr lang="fr-FR" sz="2000" dirty="0" err="1"/>
              <a:t>grid</a:t>
            </a:r>
            <a:r>
              <a:rPr lang="fr-FR" sz="2000" dirty="0"/>
              <a:t> (actualisé grâce aux méthodes précédentes) et utilise des conditions pour appliquer telle ou telle classes en HTML</a:t>
            </a:r>
          </a:p>
          <a:p>
            <a:pPr lvl="1"/>
            <a:r>
              <a:rPr lang="fr-FR" sz="2000" dirty="0"/>
              <a:t>En HTML, la grille est créée avec :</a:t>
            </a:r>
          </a:p>
          <a:p>
            <a:pPr lvl="2"/>
            <a:r>
              <a:rPr lang="fr-FR" sz="1600" dirty="0"/>
              <a:t>Le tag « table »</a:t>
            </a:r>
          </a:p>
          <a:p>
            <a:pPr lvl="2"/>
            <a:r>
              <a:rPr lang="fr-FR" sz="1600" dirty="0"/>
              <a:t>Le tag « tr » pour les lignes</a:t>
            </a:r>
          </a:p>
          <a:p>
            <a:pPr lvl="2"/>
            <a:r>
              <a:rPr lang="fr-FR" sz="1600" dirty="0"/>
              <a:t>Le tag « td » pour les colonnes</a:t>
            </a:r>
          </a:p>
        </p:txBody>
      </p:sp>
      <p:sp>
        <p:nvSpPr>
          <p:cNvPr id="6" name="Google Shape;104;p15"/>
          <p:cNvSpPr txBox="1">
            <a:spLocks/>
          </p:cNvSpPr>
          <p:nvPr/>
        </p:nvSpPr>
        <p:spPr>
          <a:xfrm>
            <a:off x="838200" y="1446707"/>
            <a:ext cx="10515600" cy="42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959"/>
              <a:buFont typeface="Quattrocento Sans"/>
              <a:buNone/>
            </a:pP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Grid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« 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et « </a:t>
            </a:r>
            <a:r>
              <a:rPr lang="fr-FR" sz="2800" b="1" dirty="0" err="1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Weapon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» : création de la grille</a:t>
            </a:r>
            <a:endParaRPr lang="fr-FR" sz="1400" dirty="0">
              <a:solidFill>
                <a:schemeClr val="bg1">
                  <a:lumMod val="50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jeu de plateau tour par tour en JS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885</Words>
  <Application>Microsoft Office PowerPoint</Application>
  <PresentationFormat>Grand écran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Quattrocento Sans</vt:lpstr>
      <vt:lpstr>Calibri</vt:lpstr>
      <vt:lpstr>Thème Office</vt:lpstr>
      <vt:lpstr>P6 – Créez un jeu de plateau tour par tour en JS</vt:lpstr>
      <vt:lpstr>Introduction</vt:lpstr>
      <vt:lpstr>Remarque - jQuery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1 – Génération de la carte</vt:lpstr>
      <vt:lpstr>Etape 2 – Les mouvements</vt:lpstr>
      <vt:lpstr>Etape 2 – Les mouvements</vt:lpstr>
      <vt:lpstr>Etape 2 – Les mouvements</vt:lpstr>
      <vt:lpstr>Etape 3 – Le combat</vt:lpstr>
      <vt:lpstr>Bonus : les options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52</cp:revision>
  <dcterms:modified xsi:type="dcterms:W3CDTF">2019-08-25T06:26:24Z</dcterms:modified>
</cp:coreProperties>
</file>