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jHmJYT6j0hpudOso3LJNefEU89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932f995ea_3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932f995ea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932f995ea_3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932f995ea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932f995ea_3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932f995ea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932f995ea_0_1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932f995e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932f995e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932f995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932f995ea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932f995e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932f995ea_3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932f995ea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932f995ea_0_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932f995e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If there is time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932f995ea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932f995e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932f995ea_3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932f995ea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932f995ea_3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932f995ea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e932f995ea_0_50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e932f995ea_0_50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ge932f995ea_0_50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e932f995ea_0_50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ge932f995ea_0_50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ge932f995ea_0_50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ge932f995ea_0_50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7" name="Google Shape;17;ge932f995ea_0_50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8" name="Google Shape;18;ge932f995ea_0_5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e932f995ea_0_146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07" name="Google Shape;107;ge932f995ea_0_14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e932f995ea_0_14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e932f995ea_0_14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ge932f995ea_0_14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e932f995ea_0_14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e932f995ea_0_14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e932f995ea_0_14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e932f995ea_0_14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ge932f995ea_0_14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ge932f995ea_0_14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e932f995ea_0_14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e932f995ea_0_14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ge932f995ea_0_14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e932f995ea_0_14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e932f995ea_0_14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ge932f995ea_0_14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ge932f995ea_0_14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ge932f995ea_0_14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ge932f995ea_0_146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26" name="Google Shape;126;ge932f995ea_0_146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7" name="Google Shape;127;ge932f995ea_0_14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932f995ea_0_16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932f995ea_0_17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2" name="Google Shape;132;ge932f995ea_0_17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3" name="Google Shape;133;ge932f995ea_0_17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e932f995ea_0_17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932f995ea_0_17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e932f995ea_0_60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1" name="Google Shape;21;ge932f995ea_0_6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ge932f995ea_0_6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ge932f995ea_0_6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e932f995ea_0_6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e932f995ea_0_6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ge932f995ea_0_6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e932f995ea_0_6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e932f995ea_0_6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e932f995ea_0_6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ge932f995ea_0_6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e932f995ea_0_6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e932f995ea_0_6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e932f995ea_0_6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e932f995ea_0_6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e932f995ea_0_6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e932f995ea_0_6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e932f995ea_0_6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ge932f995ea_0_6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ge932f995ea_0_60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0" name="Google Shape;40;ge932f995ea_0_6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ge932f995ea_0_82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3" name="Google Shape;43;ge932f995ea_0_8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e932f995ea_0_8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e932f995ea_0_82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6" name="Google Shape;46;ge932f995ea_0_82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7" name="Google Shape;47;ge932f995ea_0_8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ge932f995ea_0_8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0" name="Google Shape;50;ge932f995ea_0_8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e932f995ea_0_8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e932f995ea_0_89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3" name="Google Shape;53;ge932f995ea_0_89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ge932f995ea_0_89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5" name="Google Shape;55;ge932f995ea_0_8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ge932f995ea_0_9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8" name="Google Shape;58;ge932f995ea_0_9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ge932f995ea_0_9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ge932f995ea_0_97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1" name="Google Shape;61;ge932f995ea_0_9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e932f995ea_0_103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4" name="Google Shape;64;ge932f995ea_0_10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e932f995ea_0_10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e932f995ea_0_103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7" name="Google Shape;67;ge932f995ea_0_103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8" name="Google Shape;68;ge932f995ea_0_10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e932f995ea_0_110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1" name="Google Shape;71;ge932f995ea_0_11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e932f995ea_0_11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e932f995ea_0_11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ge932f995ea_0_11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ge932f995ea_0_11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e932f995ea_0_11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ge932f995ea_0_11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ge932f995ea_0_11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e932f995ea_0_11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e932f995ea_0_11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ge932f995ea_0_11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e932f995ea_0_11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e932f995ea_0_11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e932f995ea_0_11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e932f995ea_0_11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ge932f995ea_0_11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e932f995ea_0_11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e932f995ea_0_11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ge932f995ea_0_110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0" name="Google Shape;90;ge932f995ea_0_1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e932f995ea_0_132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3" name="Google Shape;93;ge932f995ea_0_13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e932f995ea_0_13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ge932f995ea_0_132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6" name="Google Shape;96;ge932f995ea_0_132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97" name="Google Shape;97;ge932f995ea_0_132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8" name="Google Shape;98;ge932f995ea_0_13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e932f995ea_0_14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1" name="Google Shape;101;ge932f995ea_0_14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e932f995ea_0_14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ge932f995ea_0_140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4" name="Google Shape;104;ge932f995ea_0_1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932f995ea_0_4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ge932f995ea_0_4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e932f995ea_0_4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document/d/1JtbncJt97sbpTU3IhoQr8elmURYNA5iD/edit?usp=sharing&amp;ouid=114213587765355613247&amp;rtpof=true&amp;sd=tru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spreadsheets/d/1iYD5cZV8uju27XyxwhI4zojtMiEqQo84/edit#gid=33720272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document/d/1-RTJ3i8Y6FkZoRFnm_SyI434lKsoBHR9/edit?usp=sharing&amp;ouid=114213587765355613247&amp;rtpof=true&amp;sd=tru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document/d/1WmoB_KVtYqb_MVxN8t48KRQXqg9B6RGT/edi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document/d/19x23x35I80_YoK1wuG1QCDasvkwj-3oV/edit?usp=sharing&amp;ouid=114213587765355613247&amp;rtpof=true&amp;sd=tru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document/d/1QRcrmHXBt93FQ6CwRu6Y54otjtwHzQKt/edit?usp=sharing&amp;ouid=114213587765355613247&amp;rtpof=true&amp;sd=tru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AU"/>
              <a:t>Week 3 Auditor Meeting</a:t>
            </a:r>
            <a:endParaRPr/>
          </a:p>
        </p:txBody>
      </p:sp>
      <p:sp>
        <p:nvSpPr>
          <p:cNvPr id="141" name="Google Shape;141;p1"/>
          <p:cNvSpPr txBox="1"/>
          <p:nvPr>
            <p:ph idx="1" type="subTitle"/>
          </p:nvPr>
        </p:nvSpPr>
        <p:spPr>
          <a:xfrm>
            <a:off x="6778600" y="4591750"/>
            <a:ext cx="4627500" cy="17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 u="sng"/>
              <a:t>Group 15</a:t>
            </a:r>
            <a:endParaRPr u="sng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>
                <a:solidFill>
                  <a:schemeClr val="accent5"/>
                </a:solidFill>
              </a:rPr>
              <a:t>PM: </a:t>
            </a:r>
            <a:r>
              <a:rPr lang="en-AU"/>
              <a:t>Thomas Cleary 		21704985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>
                <a:solidFill>
                  <a:schemeClr val="accent5"/>
                </a:solidFill>
              </a:rPr>
              <a:t>Minutes:</a:t>
            </a:r>
            <a:r>
              <a:rPr lang="en-AU"/>
              <a:t> Chauntelle Bonser	22706693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/>
              <a:t>Angus Shaw 				2272637</a:t>
            </a:r>
            <a:r>
              <a:rPr lang="en-AU"/>
              <a:t>6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/>
              <a:t>Nur ‘Iffa</a:t>
            </a:r>
            <a:r>
              <a:rPr lang="en-AU"/>
              <a:t>h Mohamed Zulkifli	22808726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/>
              <a:t>Haoyuan (Elon) Li 			22681455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/>
              <a:t>Qiulan Huang				22033916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932f995ea_3_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Scope of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44" u="sng">
                <a:solidFill>
                  <a:schemeClr val="hlink"/>
                </a:solidFill>
                <a:hlinkClick r:id="rId3"/>
              </a:rPr>
              <a:t>https://docs.google.com/document/d/1JtbncJt97sbpTU3IhoQr8elmURYNA5iD/edit?usp=sharing&amp;ouid=114213587765355613247&amp;rtpof=true&amp;sd=true</a:t>
            </a:r>
            <a:r>
              <a:rPr lang="en-AU" sz="1044"/>
              <a:t> </a:t>
            </a:r>
            <a:endParaRPr sz="1044"/>
          </a:p>
        </p:txBody>
      </p:sp>
      <p:sp>
        <p:nvSpPr>
          <p:cNvPr id="196" name="Google Shape;196;ge932f995ea_3_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AU"/>
              <a:t>Basically a summary of the project and its requirements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AU"/>
              <a:t>Thomas has created template on google drive in sprint1/drafts/scopeOfWork.docx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/>
              <a:t>- Elon has done some work already - going to show 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AU"/>
              <a:t>Assign team member to write formal version of this by same time as risk register due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932f995ea_3_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Sprint 1 Submission</a:t>
            </a:r>
            <a:endParaRPr/>
          </a:p>
        </p:txBody>
      </p:sp>
      <p:sp>
        <p:nvSpPr>
          <p:cNvPr id="202" name="Google Shape;202;ge932f995ea_3_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AU"/>
              <a:t>Agree on time all deliverables to be finished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AU"/>
              <a:t>Agree time to submit deliverables after completion (Due Wednesday 18th)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/>
              <a:t>- </a:t>
            </a:r>
            <a:r>
              <a:rPr lang="en-AU" sz="1200"/>
              <a:t>Tuesday night?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932f995ea_3_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Assign Tasks For Week 4</a:t>
            </a:r>
            <a:endParaRPr/>
          </a:p>
        </p:txBody>
      </p:sp>
      <p:sp>
        <p:nvSpPr>
          <p:cNvPr id="208" name="Google Shape;208;ge932f995ea_3_2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AU"/>
              <a:t>Todo before next </a:t>
            </a:r>
            <a:r>
              <a:rPr lang="en-AU"/>
              <a:t>week's</a:t>
            </a:r>
            <a:r>
              <a:rPr lang="en-AU"/>
              <a:t> meeting - Wednesday 18th August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AU"/>
              <a:t>Assign - People and due 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/>
              <a:t>- Scope of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/>
              <a:t>- Sprint 1 Deliverables - Everyone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/>
              <a:t>- Sprint 1 submission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/>
              <a:t>- Learning (basic flask, sql, html, css)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/>
              <a:t>- Generating pdf files for A3 reservation 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/>
              <a:t>- Web app page designs / mockups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/>
              <a:t>- Flask template - setting up models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932f995ea_0_19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Questions/ Missed topics</a:t>
            </a:r>
            <a:endParaRPr/>
          </a:p>
        </p:txBody>
      </p:sp>
      <p:sp>
        <p:nvSpPr>
          <p:cNvPr id="214" name="Google Shape;214;ge932f995ea_0_19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AU"/>
              <a:t>Time to clear up any confusion / </a:t>
            </a:r>
            <a:r>
              <a:rPr lang="en-AU"/>
              <a:t>miscommunication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AU"/>
              <a:t>If time permits, Thomas can demonstrate basic flask template created yesterday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932f995ea_0_5"/>
          <p:cNvSpPr txBox="1"/>
          <p:nvPr>
            <p:ph idx="1" type="body"/>
          </p:nvPr>
        </p:nvSpPr>
        <p:spPr>
          <a:xfrm>
            <a:off x="838200" y="16908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-AU" sz="1800"/>
              <a:t>- Introduction to Auditor</a:t>
            </a:r>
            <a:endParaRPr sz="18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t/>
            </a:r>
            <a:endParaRPr sz="18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AU" sz="1800"/>
              <a:t>- Wellness check: how is everyone going? Comments/Concerns?</a:t>
            </a:r>
            <a:endParaRPr sz="18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t/>
            </a:r>
            <a:endParaRPr sz="18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AU" sz="1800"/>
              <a:t>- New member Qiulan</a:t>
            </a:r>
            <a:endParaRPr sz="18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AU" sz="1800"/>
              <a:t> </a:t>
            </a:r>
            <a:endParaRPr sz="18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AU" sz="1800"/>
              <a:t>- Double check everyone okay with google drive organisation</a:t>
            </a:r>
            <a:endParaRPr sz="18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t/>
            </a:r>
            <a:endParaRPr sz="18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AU" sz="1800"/>
              <a:t>- Check current meeting times</a:t>
            </a:r>
            <a:endParaRPr sz="18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AU" sz="1600"/>
              <a:t>- Team: Wednesday 9:30am-10:30am</a:t>
            </a:r>
            <a:endParaRPr sz="16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AU" sz="1600"/>
              <a:t>- Auditor:  Thursday 5:30pm-6:30pm (weeks 3,6,9,12)</a:t>
            </a:r>
            <a:endParaRPr sz="16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AU" sz="1600"/>
              <a:t>- Mentor: “Anytime after 2.30pm Wednesday”</a:t>
            </a:r>
            <a:endParaRPr sz="16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AU" sz="1800"/>
              <a:t> </a:t>
            </a:r>
            <a:endParaRPr sz="18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AU" sz="1800"/>
              <a:t>- Current Mentor and Client updates</a:t>
            </a:r>
            <a:endParaRPr sz="18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AU" sz="1800"/>
              <a:t> </a:t>
            </a:r>
            <a:endParaRPr sz="18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AU" sz="1800"/>
              <a:t>- Questions for Auditor</a:t>
            </a:r>
            <a:endParaRPr sz="18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AU" sz="1600"/>
              <a:t>- Expected timesheet submission times</a:t>
            </a:r>
            <a:endParaRPr sz="1600"/>
          </a:p>
        </p:txBody>
      </p:sp>
      <p:sp>
        <p:nvSpPr>
          <p:cNvPr id="147" name="Google Shape;147;ge932f995ea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Catch up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Meeting Tasks</a:t>
            </a:r>
            <a:endParaRPr/>
          </a:p>
        </p:txBody>
      </p:sp>
      <p:sp>
        <p:nvSpPr>
          <p:cNvPr id="153" name="Google Shape;153;p2"/>
          <p:cNvSpPr txBox="1"/>
          <p:nvPr>
            <p:ph idx="1" type="body"/>
          </p:nvPr>
        </p:nvSpPr>
        <p:spPr>
          <a:xfrm>
            <a:off x="838200" y="1523300"/>
            <a:ext cx="10300500" cy="49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/>
              <a:t>Client meeting debrief </a:t>
            </a:r>
            <a:endParaRPr sz="1800"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AU" sz="1800"/>
              <a:t>Role Assignment</a:t>
            </a:r>
            <a:endParaRPr sz="1800"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AU" sz="1800"/>
              <a:t>Sprint 1 deliverables</a:t>
            </a:r>
            <a:endParaRPr sz="1800"/>
          </a:p>
          <a:p>
            <a:pPr indent="-342900" lvl="0" marL="45720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AU" sz="1800"/>
              <a:t>- Scope of work</a:t>
            </a:r>
            <a:endParaRPr sz="1800"/>
          </a:p>
          <a:p>
            <a:pPr indent="-3429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AU" sz="1800"/>
              <a:t>- Project acceptance tests</a:t>
            </a:r>
            <a:endParaRPr sz="1800"/>
          </a:p>
          <a:p>
            <a:pPr indent="-3429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AU" sz="1800"/>
              <a:t>- Risk Register </a:t>
            </a:r>
            <a:endParaRPr sz="1800"/>
          </a:p>
          <a:p>
            <a:pPr indent="-3429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AU" sz="1800"/>
              <a:t>- Skills and Resources Audit</a:t>
            </a:r>
            <a:endParaRPr sz="1800"/>
          </a:p>
          <a:p>
            <a:pPr indent="-3429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AU" sz="1800"/>
              <a:t>- Stories</a:t>
            </a:r>
            <a:endParaRPr sz="1800"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AU" sz="1800"/>
              <a:t>Discuss tasks to be done before next meeting</a:t>
            </a:r>
            <a:endParaRPr sz="1800"/>
          </a:p>
          <a:p>
            <a:pPr indent="-342900" lvl="0" marL="45720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AU" sz="1800"/>
              <a:t>- Finishing sprint 1 deliverables</a:t>
            </a:r>
            <a:endParaRPr sz="1800"/>
          </a:p>
          <a:p>
            <a:pPr indent="-3429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AU" sz="1800"/>
              <a:t>- Flask setup</a:t>
            </a:r>
            <a:endParaRPr sz="1800"/>
          </a:p>
          <a:p>
            <a:pPr indent="-3429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AU" sz="1800"/>
              <a:t>- Database design</a:t>
            </a:r>
            <a:endParaRPr sz="1800"/>
          </a:p>
          <a:p>
            <a:pPr indent="-3429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AU" sz="1800"/>
              <a:t>- Website page mockups / design</a:t>
            </a:r>
            <a:endParaRPr sz="1800"/>
          </a:p>
          <a:p>
            <a:pPr indent="-3429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AU" sz="1800"/>
              <a:t>- Learning relevant skills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932f995ea_0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Client Meeting Debrief </a:t>
            </a:r>
            <a:endParaRPr/>
          </a:p>
        </p:txBody>
      </p:sp>
      <p:sp>
        <p:nvSpPr>
          <p:cNvPr id="159" name="Google Shape;159;ge932f995ea_0_10"/>
          <p:cNvSpPr txBox="1"/>
          <p:nvPr>
            <p:ph idx="1" type="body"/>
          </p:nvPr>
        </p:nvSpPr>
        <p:spPr>
          <a:xfrm>
            <a:off x="838200" y="3659475"/>
            <a:ext cx="10515600" cy="251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-"/>
            </a:pPr>
            <a:r>
              <a:rPr lang="en-AU" sz="1800"/>
              <a:t>- Summary and key </a:t>
            </a:r>
            <a:r>
              <a:rPr lang="en-AU" sz="1800"/>
              <a:t>takeaways</a:t>
            </a:r>
            <a:r>
              <a:rPr lang="en-AU" sz="1800"/>
              <a:t> from the meeting </a:t>
            </a:r>
            <a:endParaRPr sz="18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t/>
            </a:r>
            <a:endParaRPr sz="18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AU" sz="1800"/>
              <a:t>-$100  Test results from client email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AU" sz="1800"/>
              <a:t>	- Client questions @ </a:t>
            </a:r>
            <a:r>
              <a:rPr lang="en-AU" sz="1300" u="sng">
                <a:solidFill>
                  <a:schemeClr val="hlink"/>
                </a:solidFill>
                <a:hlinkClick r:id="rId3"/>
              </a:rPr>
              <a:t>https://docs.google.com/spreadsheets/d/1iYD5cZV8uju27XyxwhI4zojtMiEqQo84/edit#gid=33720272</a:t>
            </a:r>
            <a:r>
              <a:rPr lang="en-AU" sz="1300"/>
              <a:t> </a:t>
            </a:r>
            <a:r>
              <a:rPr lang="en-AU" sz="1300"/>
              <a:t> </a:t>
            </a:r>
            <a:endParaRPr sz="1800"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n-AU" sz="1800"/>
              <a:t>- Formulate scope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60" name="Google Shape;160;ge932f995ea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0513" y="1690813"/>
            <a:ext cx="972502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932f995ea_3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Role Assignment</a:t>
            </a:r>
            <a:endParaRPr/>
          </a:p>
        </p:txBody>
      </p:sp>
      <p:sp>
        <p:nvSpPr>
          <p:cNvPr id="166" name="Google Shape;166;ge932f995ea_3_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AU" sz="1800"/>
              <a:t>Decide on schedule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sz="1800"/>
              <a:t>- </a:t>
            </a:r>
            <a:r>
              <a:rPr lang="en-AU" sz="1800"/>
              <a:t>Weeks 3-6, 7-9, 10-12? </a:t>
            </a:r>
            <a:endParaRPr sz="1800"/>
          </a:p>
          <a:p>
            <a:pPr indent="-3429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sz="1800"/>
              <a:t>- Just Sprint 2 and 3? (Weeks 4-8, 9-12)?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AU" sz="1800"/>
              <a:t>Decide on roles for first schedule: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AU" sz="1800"/>
              <a:t>Project Manager: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AU" sz="1800"/>
              <a:t>Documenter: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AU" sz="1800"/>
              <a:t>Coders</a:t>
            </a:r>
            <a:r>
              <a:rPr lang="en-AU" sz="1800"/>
              <a:t>: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AU" sz="1800"/>
              <a:t>Tester</a:t>
            </a:r>
            <a:r>
              <a:rPr lang="en-AU" sz="1800"/>
              <a:t>: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932f995ea_0_18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Stories </a:t>
            </a:r>
            <a:r>
              <a:rPr lang="en-AU" sz="1044" u="sng">
                <a:solidFill>
                  <a:schemeClr val="hlink"/>
                </a:solidFill>
                <a:hlinkClick r:id="rId3"/>
              </a:rPr>
              <a:t>https://docs.google.com/document/d/1-RTJ3i8Y6FkZoRFnm_SyI434lKsoBHR9/edit?usp=sharing&amp;ouid=114213587765355613247&amp;rtpof=true&amp;sd=true</a:t>
            </a:r>
            <a:r>
              <a:rPr lang="en-AU" sz="1044"/>
              <a:t> </a:t>
            </a:r>
            <a:endParaRPr sz="1044"/>
          </a:p>
        </p:txBody>
      </p:sp>
      <p:sp>
        <p:nvSpPr>
          <p:cNvPr id="172" name="Google Shape;172;ge932f995ea_0_18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AU"/>
              <a:t>Stories added to document yesterday by Thomas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AU"/>
              <a:t>Briefly discuss each 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en-AU" sz="1500"/>
              <a:t>Can they be worded better / differently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-AU"/>
              <a:t>Agree on final stories and save as final copy for submission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932f995ea_5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Risk Register </a:t>
            </a:r>
            <a:r>
              <a:rPr lang="en-AU" sz="1088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https://docs.google.com/document/d/1WmoB_KVtYqb_MVxN8t48KRQXqg9B6RGT/edit</a:t>
            </a:r>
            <a:endParaRPr/>
          </a:p>
        </p:txBody>
      </p:sp>
      <p:sp>
        <p:nvSpPr>
          <p:cNvPr id="178" name="Google Shape;178;ge932f995ea_5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AU"/>
              <a:t>Chauntelle has already done some work on this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/>
              <a:t>- </a:t>
            </a:r>
            <a:r>
              <a:rPr lang="en-AU" sz="1200"/>
              <a:t>Can we expand on her ideas?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AU" sz="1200"/>
              <a:t>- Assign them ratings / mitigation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-AU"/>
              <a:t>Add other possible risks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AU" sz="1200"/>
              <a:t>- University assignments for other units?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AU" sz="1200"/>
              <a:t>- Personal commitments?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AU" sz="1200"/>
              <a:t>- Is anyone going away?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AU" sz="1200"/>
              <a:t>- …any other ideas?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-AU"/>
              <a:t>Agree on final list and save as final copy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932f995ea_3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Skills and Resources Audit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u="sng">
                <a:solidFill>
                  <a:schemeClr val="hlink"/>
                </a:solidFill>
                <a:hlinkClick r:id="rId3"/>
              </a:rPr>
              <a:t>https://docs.google.com/document/d/19x23x35I80_YoK1wuG1QCDasvkwj-3oV/edit?usp=sharing&amp;ouid=114213587765355613247&amp;rtpof=true&amp;sd=true</a:t>
            </a:r>
            <a:r>
              <a:rPr lang="en-AU" sz="1100"/>
              <a:t> </a:t>
            </a:r>
            <a:endParaRPr sz="1100"/>
          </a:p>
        </p:txBody>
      </p:sp>
      <p:sp>
        <p:nvSpPr>
          <p:cNvPr id="184" name="Google Shape;184;ge932f995ea_3_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AU"/>
              <a:t>Came up with list of skills and tools needed yesterday together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AU" sz="1200"/>
              <a:t>- Any more ideas?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AU"/>
              <a:t>Everyone needs to place their name in Strength or Need Development for each skill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AU"/>
              <a:t>Decide on time to have this done by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AU" sz="1200"/>
              <a:t>- Tuesday night?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932f995ea_3_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Project Acceptance Tests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u="sng">
                <a:solidFill>
                  <a:schemeClr val="hlink"/>
                </a:solidFill>
                <a:hlinkClick r:id="rId3"/>
              </a:rPr>
              <a:t>https://docs.google.com/document/d/1QRcrmHXBt93FQ6CwRu6Y54otjtwHzQKt/edit?usp=sharing&amp;ouid=114213587765355613247&amp;rtpof=true&amp;sd=true</a:t>
            </a:r>
            <a:r>
              <a:rPr lang="en-AU" sz="1100"/>
              <a:t> </a:t>
            </a:r>
            <a:endParaRPr sz="1100"/>
          </a:p>
        </p:txBody>
      </p:sp>
      <p:sp>
        <p:nvSpPr>
          <p:cNvPr id="190" name="Google Shape;190;ge932f995ea_3_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AU"/>
              <a:t>Chauntelle already provided brief list of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-"/>
            </a:pPr>
            <a:r>
              <a:rPr lang="en-AU" sz="1200"/>
              <a:t>Can we expand upon these?</a:t>
            </a:r>
            <a:endParaRPr sz="12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-"/>
            </a:pPr>
            <a:r>
              <a:rPr lang="en-AU" sz="1200"/>
              <a:t>Formalise them from dot points to full sentences?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-AU"/>
              <a:t>Agree</a:t>
            </a:r>
            <a:r>
              <a:rPr lang="en-AU"/>
              <a:t> on tests and save as final copy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2021-08-11T01:18:03Z</dcterms:created>
  <dc:creator>Chauntelle Bonser</dc:creator>
</cp:coreProperties>
</file>