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3a2ea75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3a2ea75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92e502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92e502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392e502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392e502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92e5027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92e5027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3a2ea75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3a2ea75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3a2ea75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3a2ea75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3a2ea75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3a2ea75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392e5027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392e5027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392e5027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392e5027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622"/>
              <a:t>Onboarding</a:t>
            </a:r>
            <a:r>
              <a:rPr lang="fr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3942"/>
              <a:t>Bienvenue à Sigil </a:t>
            </a:r>
            <a:endParaRPr sz="394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850"/>
            <a:ext cx="4878751" cy="30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513275" y="396275"/>
            <a:ext cx="34653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552300" y="302600"/>
            <a:ext cx="33717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Sigil qui sommes nous?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Quel sont nos objectifs futur?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L’importance de l’intranet pour Sigil.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 projet sur la longueur.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302" y="165350"/>
            <a:ext cx="4471250" cy="37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r>
              <a:rPr lang="fr"/>
              <a:t> de </a:t>
            </a:r>
            <a:r>
              <a:rPr lang="fr"/>
              <a:t>l'équipe</a:t>
            </a:r>
            <a:r>
              <a:rPr lang="fr"/>
              <a:t>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62" y="1868550"/>
            <a:ext cx="1425775" cy="17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13" y="1829525"/>
            <a:ext cx="1208957" cy="17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03188" y="3542825"/>
            <a:ext cx="200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Mathilda Undercover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Product Owner</a:t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2" name="Google Shape;102;p15"/>
          <p:cNvSpPr txBox="1"/>
          <p:nvPr/>
        </p:nvSpPr>
        <p:spPr>
          <a:xfrm>
            <a:off x="2721525" y="3581850"/>
            <a:ext cx="200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Jimbo Buba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Scrum Master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697" y="1868550"/>
            <a:ext cx="2897503" cy="17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543350" y="3542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Notre </a:t>
            </a:r>
            <a:r>
              <a:rPr lang="fr" sz="1100"/>
              <a:t>équipe</a:t>
            </a:r>
            <a:r>
              <a:rPr lang="fr" sz="1100"/>
              <a:t> de dev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</a:t>
            </a:r>
            <a:r>
              <a:rPr lang="fr"/>
              <a:t>méthode</a:t>
            </a:r>
            <a:r>
              <a:rPr lang="fr"/>
              <a:t> agile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0" y="1409475"/>
            <a:ext cx="5000726" cy="2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763050" y="794275"/>
            <a:ext cx="3301500" cy="29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Adaptabilité</a:t>
            </a:r>
            <a:r>
              <a:rPr lang="fr" sz="1100">
                <a:latin typeface="Roboto"/>
                <a:ea typeface="Roboto"/>
                <a:cs typeface="Roboto"/>
                <a:sym typeface="Roboto"/>
              </a:rPr>
              <a:t> : La méthode agile permet une adaptation continue aux changements, aux nouvelles exigences et aux retours des utilisateurs tout au long du projet.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Collaboration renforcée </a:t>
            </a:r>
            <a:r>
              <a:rPr lang="fr" sz="1100">
                <a:latin typeface="Roboto"/>
                <a:ea typeface="Roboto"/>
                <a:cs typeface="Roboto"/>
                <a:sym typeface="Roboto"/>
              </a:rPr>
              <a:t>: Les équipes travaillent en étroite collaboration, favorisant la communication constante entre les membres et améliorant la compréhension des besoins de chacun.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b="1" lang="fr" sz="1100">
                <a:latin typeface="Roboto"/>
                <a:ea typeface="Roboto"/>
                <a:cs typeface="Roboto"/>
                <a:sym typeface="Roboto"/>
              </a:rPr>
              <a:t>Livraisons itératives </a:t>
            </a:r>
            <a:r>
              <a:rPr lang="fr" sz="1100">
                <a:latin typeface="Roboto"/>
                <a:ea typeface="Roboto"/>
                <a:cs typeface="Roboto"/>
                <a:sym typeface="Roboto"/>
              </a:rPr>
              <a:t>: Les livraisons fréquentes de fonctionnalités partielles ou complètes permettent aux utilisateurs de voir rapidement des résultats concrets et aux équipes de recueillir des retours précieux pour l'amélioration continue.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0" y="1167039"/>
            <a:ext cx="8002376" cy="28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</a:t>
            </a:r>
            <a:r>
              <a:rPr lang="fr"/>
              <a:t> de la base de donnée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225" y="1017800"/>
            <a:ext cx="4374050" cy="25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25" y="1017800"/>
            <a:ext cx="2282426" cy="291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739475" y="4029650"/>
            <a:ext cx="16515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Roboto"/>
                <a:ea typeface="Roboto"/>
                <a:cs typeface="Roboto"/>
                <a:sym typeface="Roboto"/>
              </a:rPr>
              <a:t>MCD/MLD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r>
              <a:rPr lang="fr"/>
              <a:t> de classe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550" y="1017800"/>
            <a:ext cx="4816900" cy="3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Fonctionnalitées</a:t>
            </a:r>
            <a:r>
              <a:rPr lang="fr"/>
              <a:t> de l’intranet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87838"/>
            <a:ext cx="5538823" cy="323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069625" y="517850"/>
            <a:ext cx="29391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L'intranet se divise en deux parties distinctes : côté étudiants et côté équipe pédagogique.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fonctionnalités côté étudiants sont conçues pour améliorer l'expérience des étudiants et simplifier leur participation aux projets. Les fonctionnalités côté équipe pédagogique visent à optimiser la gestion des promotions, des étudiants, des unités de formation et des projets.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futur de l’intranet 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5" y="1017800"/>
            <a:ext cx="3773050" cy="37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4576675" y="310425"/>
            <a:ext cx="4417500" cy="3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Transformation en SaaS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: Possibilité de transformer le projet en un service en ligne (Software as a Service) pour le rendre accessible à d'autres organismes de formation.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Extensions de fonctionnalités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: Envisager d'ajouter de nouvelles fonctionnalités pour améliorer l'expérience des étudiants, simplifier la gestion de l'équipe pédagogique, ou encore intégrer des outils d'analyse de données.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Maintenance et support à long terme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: Prévoir des efforts continus de maintenance et de support pour garantir le bon fonctionnement du système au fil du temps.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Engagement des parties prenantes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: Maintenir une communication ouverte avec les parties prenantes, y compris le directeur de l'organisme, pour s'assurer que le projet continue de répondre aux objectifs stratégiques.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