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299A2FF-FD6D-4493-B7BC-F7E1AB2D6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9E56D4-AE89-4663-8C32-1C0F39D5EB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6A9E2-208D-4970-AB9E-CE6E407E7CA8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F1CB8F-D118-4F40-92A4-215A24F34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Thomas DEMAGNY 2018-2019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45840D-94CC-410C-923B-DEB77855EA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C1E3-CC32-458E-927B-E9A48A7FE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82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F203-4702-45D2-BC31-B34C83A9C19C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Thomas DEMAGNY 2018-2019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28333-7BE6-4332-AE0E-33658AE59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6584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555D-0A39-4478-898E-DFA1922B0F6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48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90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10292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099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4243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9426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6F39-BE24-46B2-AA27-096F4EF6AA3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5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20-A7F1-4014-82A3-9A5459DFB272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77C-9C52-4476-8AD7-82C047CA0B8E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701D-D498-41F4-B7FE-E2E005444BF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50B-9568-464F-9BAC-7B7D6F53CCC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2B84-E1AD-4D21-9AC5-C1A1BEE61F5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5A51-1D62-432C-B8A8-F00CB6877B04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916F-BA81-48A6-A962-1BD10B4FB6CB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1A81-379A-4603-9BAB-1930CD5A4113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55059A-2528-4297-9C0A-A73564B689A6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9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B1510-1967-48D0-B2F1-5EB199A7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42" y="1835618"/>
            <a:ext cx="3523543" cy="1439369"/>
          </a:xfrm>
        </p:spPr>
        <p:txBody>
          <a:bodyPr/>
          <a:lstStyle/>
          <a:p>
            <a:r>
              <a:rPr lang="fr-FR" dirty="0"/>
              <a:t>ExpressFood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DF730C-F43D-4AF5-88EF-8DA48C14A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296" y="2890400"/>
            <a:ext cx="3979313" cy="1937824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31E28C3-4089-4A49-9D32-457A7E38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CF6-B913-4AF0-ADA5-F8DEDE0B4D42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4F75BBC-C830-4D2E-A08C-1687E405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7E1AF-6383-44C1-8411-F65A820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F1B84E-4508-4746-8ADF-5633E40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2890400"/>
            <a:ext cx="3708101" cy="2663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775F05-9378-496C-BE98-A6EF694A0AEA}"/>
              </a:ext>
            </a:extLst>
          </p:cNvPr>
          <p:cNvSpPr/>
          <p:nvPr/>
        </p:nvSpPr>
        <p:spPr>
          <a:xfrm>
            <a:off x="1892163" y="1063416"/>
            <a:ext cx="1517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Client </a:t>
            </a:r>
          </a:p>
        </p:txBody>
      </p:sp>
    </p:spTree>
    <p:extLst>
      <p:ext uri="{BB962C8B-B14F-4D97-AF65-F5344CB8AC3E}">
        <p14:creationId xmlns:p14="http://schemas.microsoft.com/office/powerpoint/2010/main" val="343290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D871F-2F60-4712-BC12-00EEBBAF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15" y="0"/>
            <a:ext cx="9404723" cy="640080"/>
          </a:xfrm>
        </p:spPr>
        <p:txBody>
          <a:bodyPr/>
          <a:lstStyle/>
          <a:p>
            <a:r>
              <a:rPr lang="fr-FR" sz="3200" dirty="0"/>
              <a:t>Modèle de données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53473A0-F654-47D2-AC70-CF7E89BE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575" y="742840"/>
            <a:ext cx="5754849" cy="5958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6685F-3852-4D72-845D-D4945B65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E7190-B6C0-4CAA-A364-28AFF096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86A59-1185-41AD-9358-001C6D24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1044F-3128-472F-94BE-6CC4B642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Présentation du script </a:t>
            </a:r>
            <a:r>
              <a:rPr lang="fr-FR" sz="3200" dirty="0" err="1"/>
              <a:t>sql</a:t>
            </a:r>
            <a:r>
              <a:rPr lang="fr-FR" sz="3200" dirty="0"/>
              <a:t> et de la </a:t>
            </a:r>
            <a:r>
              <a:rPr lang="fr-FR" sz="3200" dirty="0" err="1"/>
              <a:t>bdd</a:t>
            </a:r>
            <a:r>
              <a:rPr lang="fr-FR" sz="3200" dirty="0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C89E5-B6B9-49F6-B4B8-3AC78BAF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Direction </a:t>
            </a:r>
            <a:r>
              <a:rPr lang="fr-FR" dirty="0" err="1"/>
              <a:t>mysql</a:t>
            </a:r>
            <a:r>
              <a:rPr lang="fr-FR" dirty="0"/>
              <a:t> </a:t>
            </a:r>
            <a:r>
              <a:rPr lang="fr-FR" dirty="0" err="1"/>
              <a:t>workbench</a:t>
            </a:r>
            <a:r>
              <a:rPr lang="fr-FR" dirty="0"/>
              <a:t> et </a:t>
            </a:r>
            <a:r>
              <a:rPr lang="fr-FR" dirty="0" err="1"/>
              <a:t>phpmyadmin</a:t>
            </a:r>
            <a:r>
              <a:rPr lang="fr-FR" dirty="0"/>
              <a:t> pour la présentation de la base de données.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8DC57-009E-4841-9D95-1E5A9B9B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90DCC-953B-4D55-8406-AE91128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1BE9D-5150-430E-AE48-E441EA73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2047D-9168-4C33-B4A7-E9B0A17B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96" y="2438400"/>
            <a:ext cx="6098007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 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459E31-C84B-422A-867D-3BB41076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41" y="4026016"/>
            <a:ext cx="5648517" cy="622183"/>
          </a:xfrm>
        </p:spPr>
        <p:txBody>
          <a:bodyPr/>
          <a:lstStyle/>
          <a:p>
            <a:r>
              <a:rPr lang="fr-FR" dirty="0"/>
              <a:t>Livré à domicile en moins de 20 minutes!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C406-168B-4C9D-9757-E38C3003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00E4-A3CB-4B70-858A-9D34E174FE73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3D1CCC-3700-44D3-826D-FF2EC231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C82E5-2EFE-4B96-8AC4-D17070F1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63524A-4679-4926-A719-170A7B657384}"/>
              </a:ext>
            </a:extLst>
          </p:cNvPr>
          <p:cNvSpPr txBox="1"/>
          <p:nvPr/>
        </p:nvSpPr>
        <p:spPr>
          <a:xfrm>
            <a:off x="2961314" y="1352203"/>
            <a:ext cx="635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4 UML et Base de données – Thomas DEMAGNY</a:t>
            </a:r>
          </a:p>
        </p:txBody>
      </p:sp>
    </p:spTree>
    <p:extLst>
      <p:ext uri="{BB962C8B-B14F-4D97-AF65-F5344CB8AC3E}">
        <p14:creationId xmlns:p14="http://schemas.microsoft.com/office/powerpoint/2010/main" val="6833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A612-6199-4886-AB06-ACF9A3B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7" y="0"/>
            <a:ext cx="8305923" cy="511728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 </a:t>
            </a:r>
            <a:r>
              <a:rPr lang="fr-FR" sz="3600" dirty="0"/>
              <a:t>Diagramme de cas d’utilisation</a:t>
            </a:r>
            <a:br>
              <a:rPr lang="fr-FR" sz="2000" dirty="0"/>
            </a:br>
            <a:endParaRPr lang="fr-FR" sz="36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5387D6-4F49-4AAA-89AE-3FE172B37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39" y="1170415"/>
            <a:ext cx="8305922" cy="5271823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B3F33B-82D4-4428-87CA-D7249DA9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1302-B4E3-4A4E-A500-17686E02A18C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1F39D3F-CE13-4C72-87CA-9472DE32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67E63CF-8635-4163-A7D9-291B0F3D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2633B-15BF-43C2-9DBC-5F2CF44F67F0}"/>
              </a:ext>
            </a:extLst>
          </p:cNvPr>
          <p:cNvSpPr/>
          <p:nvPr/>
        </p:nvSpPr>
        <p:spPr>
          <a:xfrm>
            <a:off x="360727" y="51172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1- Création de commande</a:t>
            </a:r>
          </a:p>
        </p:txBody>
      </p:sp>
    </p:spTree>
    <p:extLst>
      <p:ext uri="{BB962C8B-B14F-4D97-AF65-F5344CB8AC3E}">
        <p14:creationId xmlns:p14="http://schemas.microsoft.com/office/powerpoint/2010/main" val="380704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8EA77-9D7F-49ED-99FF-18C2679E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-9071"/>
            <a:ext cx="9018988" cy="609600"/>
          </a:xfrm>
        </p:spPr>
        <p:txBody>
          <a:bodyPr/>
          <a:lstStyle/>
          <a:p>
            <a:r>
              <a:rPr lang="fr-FR" sz="3200" dirty="0"/>
              <a:t>Diagramme de séquence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AE1C63C-B40C-4FAE-B6CB-F42E7AC37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210129"/>
            <a:ext cx="6745745" cy="528843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C7A48-4D01-418B-8A09-3F56F96E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B658F-E6F2-4414-BDDC-40CCC7C7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7C227-2CDD-4D26-99CD-FD912CE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74655-E3E6-474B-A77E-39FB0B729669}"/>
              </a:ext>
            </a:extLst>
          </p:cNvPr>
          <p:cNvSpPr/>
          <p:nvPr/>
        </p:nvSpPr>
        <p:spPr>
          <a:xfrm>
            <a:off x="536895" y="600529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1- Création de commande</a:t>
            </a:r>
          </a:p>
        </p:txBody>
      </p:sp>
    </p:spTree>
    <p:extLst>
      <p:ext uri="{BB962C8B-B14F-4D97-AF65-F5344CB8AC3E}">
        <p14:creationId xmlns:p14="http://schemas.microsoft.com/office/powerpoint/2010/main" val="3081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CA225-6285-4760-89F9-9046443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2" y="-52414"/>
            <a:ext cx="9270499" cy="696286"/>
          </a:xfrm>
        </p:spPr>
        <p:txBody>
          <a:bodyPr/>
          <a:lstStyle/>
          <a:p>
            <a:r>
              <a:rPr lang="fr-FR" sz="3200" dirty="0"/>
              <a:t>Diagramme de cas d’utilisation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91A357B-388D-4D86-BB7A-D2154E0F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381" y="1048904"/>
            <a:ext cx="7475818" cy="57063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4746C-4EB1-47DF-86C2-A44D86BB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0AFCE-35C0-40D2-B62F-7541D75F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DB6FB-658A-4A13-A573-4CC6B9FD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15D0B4-83C3-49C9-91D8-938BB85BB5C5}"/>
              </a:ext>
            </a:extLst>
          </p:cNvPr>
          <p:cNvSpPr txBox="1"/>
          <p:nvPr/>
        </p:nvSpPr>
        <p:spPr>
          <a:xfrm>
            <a:off x="469942" y="45920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2-Ajout d’un Plat</a:t>
            </a:r>
          </a:p>
        </p:txBody>
      </p:sp>
    </p:spTree>
    <p:extLst>
      <p:ext uri="{BB962C8B-B14F-4D97-AF65-F5344CB8AC3E}">
        <p14:creationId xmlns:p14="http://schemas.microsoft.com/office/powerpoint/2010/main" val="37703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28EDF-A5AA-477D-BAAC-0E3A1633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0" y="-224"/>
            <a:ext cx="9049573" cy="679796"/>
          </a:xfrm>
        </p:spPr>
        <p:txBody>
          <a:bodyPr/>
          <a:lstStyle/>
          <a:p>
            <a:r>
              <a:rPr lang="fr-FR" sz="3200" dirty="0"/>
              <a:t>Diagramme de séquence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5776EF8-E8D5-428B-A228-B8C42538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747" y="1447800"/>
            <a:ext cx="8136505" cy="506228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A8A06-C0EA-48CB-ABAA-6AEB2EF6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9B807-EFC3-476E-9CF4-FD670A8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5F34F-6A1B-453A-957E-D1D4C8FA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D061-2E64-41BA-B914-C6E15E0441DC}"/>
              </a:ext>
            </a:extLst>
          </p:cNvPr>
          <p:cNvSpPr txBox="1"/>
          <p:nvPr/>
        </p:nvSpPr>
        <p:spPr>
          <a:xfrm>
            <a:off x="590200" y="521270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2-Ajout d’un Plat</a:t>
            </a:r>
          </a:p>
        </p:txBody>
      </p:sp>
    </p:spTree>
    <p:extLst>
      <p:ext uri="{BB962C8B-B14F-4D97-AF65-F5344CB8AC3E}">
        <p14:creationId xmlns:p14="http://schemas.microsoft.com/office/powerpoint/2010/main" val="42460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DC70E-29A7-40F8-B05A-42E1503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fr-FR" sz="3200" dirty="0"/>
              <a:t>Diagramme de cas d’utilisation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C54DD2-D885-430E-BCB9-C363592D8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11" y="1307968"/>
            <a:ext cx="9264921" cy="477776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C5F87-38B7-4FE1-92C4-786CDED0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6428B-B00A-495E-AFEA-93275B2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8361E-6882-4314-A529-8D96A859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9A5C47-AB84-4E6C-AB3E-F672C654E747}"/>
              </a:ext>
            </a:extLst>
          </p:cNvPr>
          <p:cNvSpPr txBox="1"/>
          <p:nvPr/>
        </p:nvSpPr>
        <p:spPr>
          <a:xfrm>
            <a:off x="646111" y="515599"/>
            <a:ext cx="324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3-Livraison d’un plat</a:t>
            </a:r>
          </a:p>
        </p:txBody>
      </p:sp>
    </p:spTree>
    <p:extLst>
      <p:ext uri="{BB962C8B-B14F-4D97-AF65-F5344CB8AC3E}">
        <p14:creationId xmlns:p14="http://schemas.microsoft.com/office/powerpoint/2010/main" val="24519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9D0D2-0F13-4389-8BC9-9F315C3A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-2796"/>
            <a:ext cx="10259610" cy="549842"/>
          </a:xfrm>
        </p:spPr>
        <p:txBody>
          <a:bodyPr>
            <a:noAutofit/>
          </a:bodyPr>
          <a:lstStyle/>
          <a:p>
            <a:r>
              <a:rPr lang="fr-FR" sz="3200" dirty="0"/>
              <a:t>Diagramme de séquence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C599CC-ED31-40C0-867F-7095938E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14" y="806517"/>
            <a:ext cx="6173414" cy="588202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57956-67A5-43B9-B196-B1176030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242467" y="2424998"/>
            <a:ext cx="2743200" cy="365125"/>
          </a:xfrm>
        </p:spPr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8D3A1-03AE-4B00-9C09-C1D64C31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642760" y="4389830"/>
            <a:ext cx="6672865" cy="365125"/>
          </a:xfrm>
        </p:spPr>
        <p:txBody>
          <a:bodyPr/>
          <a:lstStyle/>
          <a:p>
            <a:r>
              <a:rPr lang="en-US" dirty="0"/>
              <a:t>Thomas DEMAGNY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D1ACF-2239-4C15-9889-FAB3C7DF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9857" y="708940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DF3125-2AED-425B-9501-FD1605DC5749}"/>
              </a:ext>
            </a:extLst>
          </p:cNvPr>
          <p:cNvSpPr txBox="1"/>
          <p:nvPr/>
        </p:nvSpPr>
        <p:spPr>
          <a:xfrm>
            <a:off x="537021" y="48055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3-Livraison d’un plat</a:t>
            </a:r>
          </a:p>
        </p:txBody>
      </p:sp>
    </p:spTree>
    <p:extLst>
      <p:ext uri="{BB962C8B-B14F-4D97-AF65-F5344CB8AC3E}">
        <p14:creationId xmlns:p14="http://schemas.microsoft.com/office/powerpoint/2010/main" val="14322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CEF19-5AA4-4DD3-99AF-3434D219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94" y="5593"/>
            <a:ext cx="10353762" cy="970450"/>
          </a:xfrm>
        </p:spPr>
        <p:txBody>
          <a:bodyPr/>
          <a:lstStyle/>
          <a:p>
            <a:r>
              <a:rPr lang="fr-FR" sz="3200" dirty="0"/>
              <a:t>Diagramme de classe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2A085A-1885-4BFA-A7C1-61E88931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927" y="864130"/>
            <a:ext cx="6666496" cy="584863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CBCDE-4168-4B02-8EA2-DFD88E5D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9A19-FD7A-40D7-8C2D-9B224BBA76FA}" type="datetime1">
              <a:rPr lang="fr-FR" smtClean="0"/>
              <a:t>20/05/2019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572A3-F1C0-467E-8D1C-D4B69E1A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DEMAGNY 2018-2019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8C1F4-1771-484D-8D29-BC191780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149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ExpressFood</vt:lpstr>
      <vt:lpstr>EXPRESS FOOD</vt:lpstr>
      <vt:lpstr> Diagramme de cas d’utilisation </vt:lpstr>
      <vt:lpstr>Diagramme de séquence</vt:lpstr>
      <vt:lpstr>Diagramme de cas d’utilisation</vt:lpstr>
      <vt:lpstr>Diagramme de séquence</vt:lpstr>
      <vt:lpstr>Diagramme de cas d’utilisation</vt:lpstr>
      <vt:lpstr>Diagramme de séquence</vt:lpstr>
      <vt:lpstr>Diagramme de classe</vt:lpstr>
      <vt:lpstr>Modèle de données</vt:lpstr>
      <vt:lpstr>Présentation du script sql et de la bdd.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FOOD</dc:title>
  <dc:creator>Tom .</dc:creator>
  <cp:lastModifiedBy>Tom .</cp:lastModifiedBy>
  <cp:revision>9</cp:revision>
  <dcterms:created xsi:type="dcterms:W3CDTF">2019-05-20T09:08:51Z</dcterms:created>
  <dcterms:modified xsi:type="dcterms:W3CDTF">2019-05-20T14:15:22Z</dcterms:modified>
</cp:coreProperties>
</file>