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67EB8-6CCC-ED3B-E995-80169AF4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Kanban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D7298E-3BEC-2385-A120-80BA9E480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34614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Encouragement de l'Engagement de l'Équipe 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Implique activement les membres de l'équipe dans la gestion de leur flux de travail.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Favorise un engagement accru, responsabilisant les membres de l'équipe pour améliorer la motivation et la productivité.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0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03303-2FA8-64C2-2C9E-4708B501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C1B48-3FE1-D31D-E0A3-033D6ACF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0" i="0" dirty="0">
                <a:effectLst/>
                <a:latin typeface="Söhne"/>
              </a:rPr>
              <a:t>visualisation claire du flux de travail,</a:t>
            </a:r>
          </a:p>
          <a:p>
            <a:r>
              <a:rPr lang="fr-FR" sz="1800" b="0" i="0" dirty="0">
                <a:effectLst/>
                <a:latin typeface="Söhne"/>
              </a:rPr>
              <a:t> une gestion judicieuse du travail en cours,</a:t>
            </a:r>
          </a:p>
          <a:p>
            <a:r>
              <a:rPr lang="fr-FR" sz="1800" b="0" i="0" dirty="0">
                <a:effectLst/>
                <a:latin typeface="Söhne"/>
              </a:rPr>
              <a:t> la réduction des tâches en attente et une adaptabilité aux changements, </a:t>
            </a:r>
          </a:p>
          <a:p>
            <a:r>
              <a:rPr lang="fr-FR" sz="1800" b="0" i="0" dirty="0">
                <a:effectLst/>
                <a:latin typeface="Söhne"/>
              </a:rPr>
              <a:t>Kanban devient la clé de l'amélioration du flux de travail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06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433B-9557-EE0E-CC79-2FC590C6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745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9C53-F16B-ABC3-6606-D01E27F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défis du développement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3EFA7-64B1-EF0E-4295-C357166E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Complexité des projets logiciels.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Besoin de gestion efficace des tâches, des ressources et des délais.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Illustration des risques liés à la surcharge de travail et aux retards.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23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Visualisation du Flux de Travail 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Limitation du Travail en Cours (WIP Limit)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Réduction des Tâches en Attente et des Blocages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Amélioration Continue grâce aux Rétrospectives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Adaptabilité aux Changements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Focus sur la Livraison Rapide </a:t>
            </a:r>
            <a:endParaRPr lang="fr-FR" sz="1800" b="1" kern="0" dirty="0">
              <a:latin typeface="AppleSystemUIFont"/>
            </a:endParaRPr>
          </a:p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Encouragement de l'Engagement de l'Équipe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Visualisation du Flux de Travail :</a:t>
            </a:r>
          </a:p>
          <a:p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Kanban offre une visualisation claire du flux de travail grâce à des cartes représentant chaque tâche.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La transparence accrue élimine les incertitudes et permet une gestion proactive des ressources.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0541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Limitation du Travail en Cours (WIP Limit) :</a:t>
            </a:r>
          </a:p>
          <a:p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Le concept de limiter le travail en cours prévient la surcharge de travail.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Permet aux équipes de se concentrer sur un nombre limité de tâches, améliorant la qualité et la rapidité de leur achèvement.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38010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Réduction des Tâches en Attente et des Blocages :</a:t>
            </a:r>
          </a:p>
          <a:p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La visualisation en temps réel du flux de travail et la limitation du travail en cours permettent de repérer rapidement les tâches en attente et les blocages.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Réaction rapide pour résoudre les problèmes, évitant les retards inutiles et assurant un flux continu des tâches.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16059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Amélioration Continue grâce aux Rétrospectives :</a:t>
            </a:r>
          </a:p>
          <a:p>
            <a:pPr marL="0" indent="0">
              <a:buNone/>
            </a:pPr>
            <a:endParaRPr lang="fr-FR" sz="1800" b="1" kern="0" dirty="0">
              <a:effectLst/>
              <a:latin typeface="AppleSystemUIFont"/>
              <a:ea typeface="Calibri" panose="020F0502020204030204" pitchFamily="34" charset="0"/>
              <a:cs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Kanban encourage les réunions régulières de rétrospectives pour réfléchir sur la performance passée et proposer des améliorations.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Favorise l'amélioration continue du processus grâce à une boucle de rétroaction constante.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5690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Adaptabilité aux Changements :</a:t>
            </a:r>
          </a:p>
          <a:p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Kanban offre une flexibilité permettant d'ajuster le flux de travail en fonction des nouvelles priorités.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Répondre rapidement aux demandes changeantes du marché sans compromettre la qualité.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12150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D0A-891F-64F9-80C8-86896C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une solution idéale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9BDC2-A7D5-3154-F2A5-F0CF0D8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Focus sur la Livraison Rapide 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Kanban réduit les temps d'attente, les blocages et les retards, permettant une livraison plus rapide des fonctionnalités et des produits.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Söhne"/>
              </a:rPr>
              <a:t>Amélioration de la satisfaction client et renforcement de la réputation de l'entreprise sur le marché.</a:t>
            </a:r>
          </a:p>
          <a:p>
            <a:pPr marL="0" indent="0">
              <a:buNone/>
            </a:pPr>
            <a:endParaRPr lang="fr-FR" sz="1800" b="1" kern="0" dirty="0">
              <a:latin typeface="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915412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12</TotalTime>
  <Words>458</Words>
  <Application>Microsoft Macintosh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AppleSystemUIFont</vt:lpstr>
      <vt:lpstr>Arial</vt:lpstr>
      <vt:lpstr>Gill Sans MT</vt:lpstr>
      <vt:lpstr>Söhne</vt:lpstr>
      <vt:lpstr>Galerie</vt:lpstr>
      <vt:lpstr>Kanban</vt:lpstr>
      <vt:lpstr>Les défis du développement logiciel</vt:lpstr>
      <vt:lpstr>Pourquoi c’est une solution idéale ?</vt:lpstr>
      <vt:lpstr>Pourquoi c’est une solution idéale ?</vt:lpstr>
      <vt:lpstr>Pourquoi c’est une solution idéale ?</vt:lpstr>
      <vt:lpstr>Pourquoi c’est une solution idéale ?</vt:lpstr>
      <vt:lpstr>Pourquoi c’est une solution idéale ?</vt:lpstr>
      <vt:lpstr>Pourquoi c’est une solution idéale ?</vt:lpstr>
      <vt:lpstr>Pourquoi c’est une solution idéale ?</vt:lpstr>
      <vt:lpstr>Pourquoi c’est une solution idéale ?</vt:lpstr>
      <vt:lpstr>Conclusion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Microsoft Office User</dc:creator>
  <cp:lastModifiedBy>Microsoft Office User</cp:lastModifiedBy>
  <cp:revision>1</cp:revision>
  <dcterms:created xsi:type="dcterms:W3CDTF">2023-10-11T08:48:25Z</dcterms:created>
  <dcterms:modified xsi:type="dcterms:W3CDTF">2023-10-11T09:00:42Z</dcterms:modified>
</cp:coreProperties>
</file>