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7.png"/><Relationship Id="rId5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460450" y="137000"/>
            <a:ext cx="4223100" cy="108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FlappyMingo!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024550" y="3498675"/>
            <a:ext cx="5094900" cy="4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Kyle Williams and Thomas Franceschi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275" y="1352625"/>
            <a:ext cx="1105449" cy="12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11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Flappy Bird mobile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C implementation with gfx library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Now a bigger, better implementation in WebGl with three.js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3524"/>
            <a:ext cx="1882443" cy="250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243" y="2463525"/>
            <a:ext cx="1882444" cy="250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2534337" y="3536937"/>
            <a:ext cx="728700" cy="39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710012" y="3536925"/>
            <a:ext cx="728700" cy="39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3037" y="2481187"/>
            <a:ext cx="2134686" cy="25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Adopted three.js code from master folder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moving blocks, hit detection, game “physics”, and scoring capability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Works best on Firefox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025" y="2071850"/>
            <a:ext cx="3329375" cy="24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Functions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3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onKeyDown() -&gt; spacebar hit to make the flamingo flap, also hit arrow keys to adjust the directional lighting		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jumpFunc()  -&gt; simulates bird flap upwards to move through openings in the blocks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</a:t>
            </a:r>
            <a:r>
              <a:rPr lang="en"/>
              <a:t>ovePipes() -&gt; recalutes block x coordinates to simulate movement of bird across the screen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Flamingo model is created in init() function with the four blocks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</a:t>
            </a:r>
            <a:r>
              <a:rPr lang="en"/>
              <a:t>etectHit() -&gt; returns true if pipe is hit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</a:t>
            </a:r>
            <a:r>
              <a:rPr lang="en"/>
              <a:t>etScore() -&gt; increments score if user does not hit pipe,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and displays on browser page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Demo...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299" y="3720400"/>
            <a:ext cx="1197175" cy="11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Implemented some game functions to turn a three.js model into a representation of a popular mobile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we had more time, we could add more fun features: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Color change of bird when reaching certain score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Saving high score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Serving the game on a Raspberry Pi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75" y="2788725"/>
            <a:ext cx="3164702" cy="1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150" y="1145200"/>
            <a:ext cx="3745700" cy="31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