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5" r:id="rId6"/>
    <p:sldId id="260" r:id="rId7"/>
    <p:sldId id="267" r:id="rId8"/>
    <p:sldId id="268" r:id="rId9"/>
    <p:sldId id="269" r:id="rId10"/>
    <p:sldId id="263" r:id="rId11"/>
    <p:sldId id="26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707" autoAdjust="0"/>
  </p:normalViewPr>
  <p:slideViewPr>
    <p:cSldViewPr snapToGrid="0">
      <p:cViewPr varScale="1">
        <p:scale>
          <a:sx n="99" d="100"/>
          <a:sy n="99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90271BD-E0CF-4507-96B8-2485F6495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E0682F1F-7BFE-4C98-B432-C3068101C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A101FFF-0765-4EED-9F38-C0F94E45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6091-E1BC-4CDD-9389-D5A707CDB7CC}" type="datetimeFigureOut">
              <a:rPr lang="de-CH" smtClean="0"/>
              <a:t>14.09.2018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963FC05-D20E-406A-BCF0-DD2F9FCB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F0124E6-132F-4B3F-B1BD-2AFACB5F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21B6-C985-4628-8833-CA5F9DE51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014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1202CD5-E879-4E61-9873-0ADCB62D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D3A365C1-925A-4836-A33C-00B198DBD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D883BD1-B99C-4DC1-897F-9EA92951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6091-E1BC-4CDD-9389-D5A707CDB7CC}" type="datetimeFigureOut">
              <a:rPr lang="de-CH" smtClean="0"/>
              <a:t>14.09.2018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19C2135-BB28-4B8D-A2CD-A5BC76C9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D65AB71-AAB7-4526-BF12-5742B624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21B6-C985-4628-8833-CA5F9DE51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076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662E07B3-E463-476D-8E0C-C3BA27608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D6E27001-6F49-435D-A23A-D24E340E4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AF37B062-CF7A-4FD5-98C3-7BA1B6F3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6091-E1BC-4CDD-9389-D5A707CDB7CC}" type="datetimeFigureOut">
              <a:rPr lang="de-CH" smtClean="0"/>
              <a:t>14.09.2018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86A6D80-FB35-48A0-AAB5-4E27BC38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10A9952-374A-47E1-A661-1A6E7FA8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21B6-C985-4628-8833-CA5F9DE51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3140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28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295BD85-BE1C-4744-B917-AA9B3F5E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07EA326-C6E5-4798-85B9-EBACEE8CC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5B9A2DE-D802-442E-B7FA-16C18A27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6091-E1BC-4CDD-9389-D5A707CDB7CC}" type="datetimeFigureOut">
              <a:rPr lang="de-CH" smtClean="0"/>
              <a:t>14.09.2018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358CBC7-2235-4B48-8681-CA22E0C1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20599A2-11A0-4060-9528-AA750085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21B6-C985-4628-8833-CA5F9DE51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56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8D6249F-4803-4068-B4AE-040D5C045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55C57A3-71EB-4BF6-87B9-97BF080E1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C5D8076-0F71-4BC2-B0F4-AF8A3150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6091-E1BC-4CDD-9389-D5A707CDB7CC}" type="datetimeFigureOut">
              <a:rPr lang="de-CH" smtClean="0"/>
              <a:t>14.09.2018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4F02E5B-8DFF-4801-9549-F51ED26A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C50F4AC-3607-4D0F-BF5F-6C794173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21B6-C985-4628-8833-CA5F9DE51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764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1EF093F-A908-4227-B5B3-1523F98A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15F1A62-08FE-4F4F-B52D-69B357429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71D0F9D8-3EAA-47AC-8AC8-581F9DA74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2A25D73C-EA27-42AB-9094-9ED1C8BD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6091-E1BC-4CDD-9389-D5A707CDB7CC}" type="datetimeFigureOut">
              <a:rPr lang="de-CH" smtClean="0"/>
              <a:t>14.09.2018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27455DDE-8992-4718-B3C9-F282A6D0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A4238E63-5E6B-438B-BDBD-10783D14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21B6-C985-4628-8833-CA5F9DE51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124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2A52B6A-4943-422C-B764-1DC0DD53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E17DE1E8-E01D-45F9-A05E-F2212B9B2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95E3C311-DB88-42BE-9DD1-2C91F9C46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5AEC22B2-A3B7-4E10-AAEC-CC6014D60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B26E6AE0-1651-49C0-8051-97710A0D0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084FD8E5-5D0E-425A-8075-0EFCE476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6091-E1BC-4CDD-9389-D5A707CDB7CC}" type="datetimeFigureOut">
              <a:rPr lang="de-CH" smtClean="0"/>
              <a:t>14.09.2018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FA130139-CC8B-4321-834F-940BB5D9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528649B8-4F3E-45A5-A6F3-0A1263D4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21B6-C985-4628-8833-CA5F9DE51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367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4029E51-11C2-4720-B6D1-0E258C20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FF4FF9B9-0539-490F-82DA-D23C304B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6091-E1BC-4CDD-9389-D5A707CDB7CC}" type="datetimeFigureOut">
              <a:rPr lang="de-CH" smtClean="0"/>
              <a:t>14.09.2018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0FEC3D3-6799-422E-BEB2-CEB2920D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5569C2CC-C8F3-47F8-A13B-4C341B3D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21B6-C985-4628-8833-CA5F9DE51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257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29C3173D-0A3C-4F44-B884-D14B21D8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1976" y="6445388"/>
            <a:ext cx="2898514" cy="276087"/>
          </a:xfrm>
        </p:spPr>
        <p:txBody>
          <a:bodyPr/>
          <a:lstStyle/>
          <a:p>
            <a:fld id="{43E66091-E1BC-4CDD-9389-D5A707CDB7CC}" type="datetimeFigureOut">
              <a:rPr lang="de-CH" smtClean="0"/>
              <a:t>14.09.2018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9745C4F1-7FCB-4249-879D-F636B373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5388"/>
            <a:ext cx="4114800" cy="276087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FE4B3D20-9F95-4646-98A7-B711A0AE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5388"/>
            <a:ext cx="2743200" cy="276087"/>
          </a:xfrm>
        </p:spPr>
        <p:txBody>
          <a:bodyPr/>
          <a:lstStyle/>
          <a:p>
            <a:fld id="{F72621B6-C985-4628-8833-CA5F9DE51084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5" name="Picture 2" descr="Bildergebnis für gegenstand teilen">
            <a:extLst>
              <a:ext uri="{FF2B5EF4-FFF2-40B4-BE49-F238E27FC236}">
                <a16:creationId xmlns:a16="http://schemas.microsoft.com/office/drawing/2014/main" xmlns="" id="{F77640DD-307A-475F-8C79-DBAF39943AD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" r="839" b="-2"/>
          <a:stretch/>
        </p:blipFill>
        <p:spPr bwMode="auto">
          <a:xfrm rot="16200000">
            <a:off x="-1285156" y="1979743"/>
            <a:ext cx="6032776" cy="28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6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873FCD5-45CD-4135-B8D0-C3BDCE57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E396209-5B60-4F03-B666-C0DC4074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9694EA2D-C5A9-4738-B221-E0167BD46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67639272-34C6-4857-B9AA-7FD69A68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6091-E1BC-4CDD-9389-D5A707CDB7CC}" type="datetimeFigureOut">
              <a:rPr lang="de-CH" smtClean="0"/>
              <a:t>14.09.2018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5FD70F08-4320-4C3B-A7CC-5ED5BA42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07B5FDF4-ABE3-41FE-BD7C-757EBBD3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21B6-C985-4628-8833-CA5F9DE51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000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AF291A-B25D-4E5F-956F-854F9FE4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00E10CC6-5BAF-4A92-949C-8827372DE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CCEAF1F8-BCA3-4E33-9A96-5B0ECB318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A27EAD5-F246-4CE4-BF28-AE3E0BD3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6091-E1BC-4CDD-9389-D5A707CDB7CC}" type="datetimeFigureOut">
              <a:rPr lang="de-CH" smtClean="0"/>
              <a:t>14.09.2018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DED3AA7A-11E2-47DC-8A4F-50F78A02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8971D7BA-C617-4E78-8B04-A5BEDBB1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21B6-C985-4628-8833-CA5F9DE51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091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A6CB21A8-C379-4AEE-AC83-584A07035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CC5D87C-95A9-4779-B65D-D53D73700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B363704-2410-4CF4-AC88-D162831AA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66091-E1BC-4CDD-9389-D5A707CDB7CC}" type="datetimeFigureOut">
              <a:rPr lang="de-CH" smtClean="0"/>
              <a:t>14.09.2018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B06B3CF-E476-4FD8-B1B0-F3DC33A8A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BE98C6F-821C-49B9-B47E-FA2A15AC9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621B6-C985-4628-8833-CA5F9DE51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419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gegenstand teilen">
            <a:extLst>
              <a:ext uri="{FF2B5EF4-FFF2-40B4-BE49-F238E27FC236}">
                <a16:creationId xmlns:a16="http://schemas.microsoft.com/office/drawing/2014/main" xmlns="" id="{6DE61F50-581F-4072-8F80-CCAE311AE5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" r="839" b="-2"/>
          <a:stretch/>
        </p:blipFill>
        <p:spPr bwMode="auto">
          <a:xfrm rot="16200000">
            <a:off x="-1285156" y="1979743"/>
            <a:ext cx="6032776" cy="28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xmlns="" id="{CCFF42FB-15EA-4FB6-A868-DACAD53D19BE}"/>
              </a:ext>
            </a:extLst>
          </p:cNvPr>
          <p:cNvSpPr txBox="1">
            <a:spLocks/>
          </p:cNvSpPr>
          <p:nvPr/>
        </p:nvSpPr>
        <p:spPr>
          <a:xfrm>
            <a:off x="3375660" y="1465263"/>
            <a:ext cx="835152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6000" b="1" dirty="0"/>
              <a:t>Android-App</a:t>
            </a:r>
          </a:p>
          <a:p>
            <a:pPr algn="ctr"/>
            <a:r>
              <a:rPr lang="de-CH" sz="2200" b="1" dirty="0"/>
              <a:t/>
            </a:r>
            <a:br>
              <a:rPr lang="de-CH" sz="2200" b="1" dirty="0"/>
            </a:br>
            <a:r>
              <a:rPr lang="de-CH" sz="6000" b="1" dirty="0"/>
              <a:t>'</a:t>
            </a:r>
            <a:r>
              <a:rPr lang="de-CH" sz="6000" b="1" dirty="0" err="1"/>
              <a:t>TeilHabe</a:t>
            </a:r>
            <a:r>
              <a:rPr lang="de-CH" sz="6000" b="1" dirty="0"/>
              <a:t>'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xmlns="" id="{0B7648DD-5C83-4E00-914A-8C0D7C2AFF11}"/>
              </a:ext>
            </a:extLst>
          </p:cNvPr>
          <p:cNvSpPr txBox="1">
            <a:spLocks/>
          </p:cNvSpPr>
          <p:nvPr/>
        </p:nvSpPr>
        <p:spPr>
          <a:xfrm>
            <a:off x="3375660" y="3944938"/>
            <a:ext cx="835152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CH" sz="2400" dirty="0"/>
              <a:t>28.09.2018</a:t>
            </a:r>
          </a:p>
          <a:p>
            <a:pPr marL="0" indent="0" algn="ctr">
              <a:buNone/>
            </a:pPr>
            <a:endParaRPr lang="de-CH" sz="2400" dirty="0"/>
          </a:p>
          <a:p>
            <a:pPr marL="0" indent="0" algn="ctr">
              <a:buNone/>
            </a:pPr>
            <a:r>
              <a:rPr lang="de-CH" sz="2400" dirty="0"/>
              <a:t>Thomas Gantenbein &amp; Martin Herzog</a:t>
            </a:r>
          </a:p>
        </p:txBody>
      </p:sp>
    </p:spTree>
    <p:extLst>
      <p:ext uri="{BB962C8B-B14F-4D97-AF65-F5344CB8AC3E}">
        <p14:creationId xmlns:p14="http://schemas.microsoft.com/office/powerpoint/2010/main" val="41799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B35E3904-BC9F-4AB2-A6EF-F18F1CDDA2BA}"/>
              </a:ext>
            </a:extLst>
          </p:cNvPr>
          <p:cNvSpPr txBox="1"/>
          <p:nvPr/>
        </p:nvSpPr>
        <p:spPr>
          <a:xfrm>
            <a:off x="3804746" y="641131"/>
            <a:ext cx="754612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/>
              <a:t>Weitere Phasen / Ausbaumöglichkeiten</a:t>
            </a:r>
          </a:p>
          <a:p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Übersetzung in andere Sprachen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Benutzer-Management implementieren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Anbindung einer Karte für bessere Übersicht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608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Ähnliches Foto">
            <a:extLst>
              <a:ext uri="{FF2B5EF4-FFF2-40B4-BE49-F238E27FC236}">
                <a16:creationId xmlns:a16="http://schemas.microsoft.com/office/drawing/2014/main" xmlns="" id="{8433DDB7-1CDE-4AFF-9446-0CFC54E3E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287" y="1592555"/>
            <a:ext cx="7033192" cy="367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99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C3CD6281-FE05-4DA2-869B-6FB5C2AC308C}"/>
              </a:ext>
            </a:extLst>
          </p:cNvPr>
          <p:cNvSpPr txBox="1"/>
          <p:nvPr/>
        </p:nvSpPr>
        <p:spPr>
          <a:xfrm>
            <a:off x="3804745" y="641131"/>
            <a:ext cx="803615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/>
              <a:t>Ausgangslage / Projekt-Idee</a:t>
            </a:r>
          </a:p>
          <a:p>
            <a:endParaRPr lang="de-CH" dirty="0"/>
          </a:p>
          <a:p>
            <a:r>
              <a:rPr lang="de-CH" sz="2800" dirty="0"/>
              <a:t>Einfache Plattform , um z. B. innerhalb eines Quartieres / einer Ortschaft Gegenstände untereinander zu teilen.</a:t>
            </a:r>
          </a:p>
        </p:txBody>
      </p:sp>
    </p:spTree>
    <p:extLst>
      <p:ext uri="{BB962C8B-B14F-4D97-AF65-F5344CB8AC3E}">
        <p14:creationId xmlns:p14="http://schemas.microsoft.com/office/powerpoint/2010/main" val="357224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C3CD6281-FE05-4DA2-869B-6FB5C2AC308C}"/>
              </a:ext>
            </a:extLst>
          </p:cNvPr>
          <p:cNvSpPr txBox="1"/>
          <p:nvPr/>
        </p:nvSpPr>
        <p:spPr>
          <a:xfrm>
            <a:off x="3804746" y="641131"/>
            <a:ext cx="7546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/>
              <a:t>Ziel</a:t>
            </a:r>
          </a:p>
          <a:p>
            <a:endParaRPr lang="de-CH" dirty="0"/>
          </a:p>
          <a:p>
            <a:r>
              <a:rPr lang="de-CH" sz="2800" dirty="0"/>
              <a:t>App soll möglichst intuitiv in der Bedienung sein</a:t>
            </a:r>
          </a:p>
        </p:txBody>
      </p:sp>
    </p:spTree>
    <p:extLst>
      <p:ext uri="{BB962C8B-B14F-4D97-AF65-F5344CB8AC3E}">
        <p14:creationId xmlns:p14="http://schemas.microsoft.com/office/powerpoint/2010/main" val="400744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C3CD6281-FE05-4DA2-869B-6FB5C2AC308C}"/>
              </a:ext>
            </a:extLst>
          </p:cNvPr>
          <p:cNvSpPr txBox="1"/>
          <p:nvPr/>
        </p:nvSpPr>
        <p:spPr>
          <a:xfrm>
            <a:off x="3804746" y="641131"/>
            <a:ext cx="75461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/>
              <a:t>Features</a:t>
            </a:r>
          </a:p>
          <a:p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Gegenstände lassen sich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800" dirty="0"/>
              <a:t>nur mit Text erstellen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800" dirty="0"/>
              <a:t>zusätzlich mit Foto erstellen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800" dirty="0"/>
              <a:t>anzeigen (alle in einer Liste)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800" dirty="0"/>
              <a:t>durchsuchen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800" dirty="0"/>
              <a:t>löschen</a:t>
            </a:r>
            <a:br>
              <a:rPr lang="de-CH" sz="2800" dirty="0"/>
            </a:br>
            <a:endParaRPr lang="de-CH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Die Bilddaten werden erst geladen, wenn die Detailansicht zu einem Gegenstand aufgerufen wird.</a:t>
            </a:r>
          </a:p>
        </p:txBody>
      </p:sp>
    </p:spTree>
    <p:extLst>
      <p:ext uri="{BB962C8B-B14F-4D97-AF65-F5344CB8AC3E}">
        <p14:creationId xmlns:p14="http://schemas.microsoft.com/office/powerpoint/2010/main" val="270587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C3CD6281-FE05-4DA2-869B-6FB5C2AC308C}"/>
              </a:ext>
            </a:extLst>
          </p:cNvPr>
          <p:cNvSpPr txBox="1"/>
          <p:nvPr/>
        </p:nvSpPr>
        <p:spPr>
          <a:xfrm>
            <a:off x="3804746" y="641131"/>
            <a:ext cx="803932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/>
              <a:t>Einschränkungen / Limitierungen</a:t>
            </a:r>
          </a:p>
          <a:p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Oberfläche nur in Deutsch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Keine Input-Validierung bei den Eingaben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Kein Benutzer- &amp; Berechtigungsmanagement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Rudimentäre Navigation</a:t>
            </a:r>
          </a:p>
        </p:txBody>
      </p:sp>
    </p:spTree>
    <p:extLst>
      <p:ext uri="{BB962C8B-B14F-4D97-AF65-F5344CB8AC3E}">
        <p14:creationId xmlns:p14="http://schemas.microsoft.com/office/powerpoint/2010/main" val="30644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C3CD6281-FE05-4DA2-869B-6FB5C2AC308C}"/>
              </a:ext>
            </a:extLst>
          </p:cNvPr>
          <p:cNvSpPr txBox="1"/>
          <p:nvPr/>
        </p:nvSpPr>
        <p:spPr>
          <a:xfrm>
            <a:off x="3804746" y="641131"/>
            <a:ext cx="75461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dirty="0"/>
              <a:t>Demo …</a:t>
            </a:r>
          </a:p>
        </p:txBody>
      </p:sp>
    </p:spTree>
    <p:extLst>
      <p:ext uri="{BB962C8B-B14F-4D97-AF65-F5344CB8AC3E}">
        <p14:creationId xmlns:p14="http://schemas.microsoft.com/office/powerpoint/2010/main" val="14483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Gegenstände anzeigen – </a:t>
            </a:r>
            <a:r>
              <a:rPr lang="de-CH" dirty="0" err="1" smtClean="0"/>
              <a:t>Activity</a:t>
            </a:r>
            <a:endParaRPr lang="de-CH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9" name="Inhaltsplatzhalter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40271850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Inhaltsplatzhalter 8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1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Gegenstände anzeigen – Interface</a:t>
            </a:r>
            <a:endParaRPr lang="de-CH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9" name="Inhaltsplatzhalter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40271850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Inhaltsplatzhalter 8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243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Gegenstände anzeigen – Implementation</a:t>
            </a:r>
            <a:endParaRPr lang="de-CH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9" name="Inhaltsplatzhalter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40271850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Inhaltsplatzhalter 8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607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0648A3FE-5F61-4EF2-BF3E-276E51CC3A5F}">
  <we:reference id="wa104379263" version="1.0.0.1" store="de-DE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redifined classes&quot;:&quot;#FF0000&quot;,&quot;Line comment&quot;:&quot;#008000&quot;,&quot;Block comment&quot;:&quot;#008000&quot;,&quot;Quatation&quot;:&quot;#FF00FF&quot;,&quot;Quatation 2&quot;:&quot;#FF00FF&quot;,&quot;Number&quot;:&quot;#800080&quot;},&quot;old_syntax_color&quot;:{&quot;Reserved words&quot;:&quot;#0000FF&quot;,&quot;Predifined classes&quot;:&quot;#FF0000&quot;,&quot;Line comment&quot;:&quot;#008000&quot;,&quot;Block comment&quot;:&quot;#008000&quot;,&quot;Quatation&quot;:&quot;#FF00FF&quot;,&quot;Quatation 2&quot;:&quot;#FF00FF&quot;,&quot;Number&quot;:&quot;#800080&quot;},&quot;show_line_number&quot;:true,&quot;code_lang&quot;:&quot;java&quot;,&quot;code&quot;:&quot;protected void onCreate(Bundle savedInstanceState) {\n        DataService dataService = new ServerDataService(this);\n        dataService.deliverAllItems(this);\n\n/*.....................*/\n\n@Override\n    public void receiveData(Item[] items, Status status, String message) {\n        if (status == Status.SUCCESS &amp;&amp; items != null) {\n            itemviewAdapter.setItemList(items);\n            ListView listView = findViewById(R.id.showArticlelistListview);\n            listView.setAdapter(itemviewAdapter);\n        }&quot;,&quot;ctags&quot;:{&quot;onCreate&quot;:[{&quot;linenum&quot;:&quot;1&quot;,&quot;signature&quot;:&quot;onCreate(Bundle savedInstanceState)&quot;}]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7329C77F-C0BF-41D9-86FC-F5CCB2A0D549}">
  <we:reference id="wa104379263" version="1.0.0.1" store="de-DE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redifined classes&quot;:&quot;#FF0000&quot;,&quot;Line comment&quot;:&quot;#008000&quot;,&quot;Block comment&quot;:&quot;#008000&quot;,&quot;Quatation&quot;:&quot;#FF00FF&quot;,&quot;Quatation 2&quot;:&quot;#FF00FF&quot;,&quot;Number&quot;:&quot;#800080&quot;},&quot;old_syntax_color&quot;:{&quot;Reserved words&quot;:&quot;#0000FF&quot;,&quot;Predifined classes&quot;:&quot;#FF0000&quot;,&quot;Line comment&quot;:&quot;#008000&quot;,&quot;Block comment&quot;:&quot;#008000&quot;,&quot;Quatation&quot;:&quot;#FF00FF&quot;,&quot;Quatation 2&quot;:&quot;#FF00FF&quot;,&quot;Number&quot;:&quot;#800080&quot;},&quot;show_line_number&quot;:true,&quot;code_lang&quot;:&quot;java&quot;,&quot;code&quot;:&quot;public interface DataService {\n    /**\n     * deliversAllItems available for sharing\n     */\n    void deliverAllItems(DataListener listener);\n\n    ...\n}\n\n&quot;,&quot;ctags&quot;:{&quot;DataService&quot;:[{&quot;linenum&quot;:&quot;1&quot;,&quot;signature&quot;:&quot;public interface DataService {&quot;}],&quot;deliverAllItems&quot;:[{&quot;linenum&quot;:&quot;5&quot;,&quot;signature&quot;:&quot;deliverAllItems(DataListener listener)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44E19AEE-391A-43A0-AE8D-1333246814D4}">
  <we:reference id="wa104379263" version="1.0.0.1" store="de-DE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redifined classes&quot;:&quot;#FF0000&quot;,&quot;Line comment&quot;:&quot;#008000&quot;,&quot;Block comment&quot;:&quot;#008000&quot;,&quot;Quatation&quot;:&quot;#FF00FF&quot;,&quot;Quatation 2&quot;:&quot;#FF00FF&quot;,&quot;Number&quot;:&quot;#800080&quot;},&quot;old_syntax_color&quot;:{&quot;Reserved words&quot;:&quot;#0000FF&quot;,&quot;Predifined classes&quot;:&quot;#FF0000&quot;,&quot;Line comment&quot;:&quot;#008000&quot;,&quot;Block comment&quot;:&quot;#008000&quot;,&quot;Quatation&quot;:&quot;#FF00FF&quot;,&quot;Quatation 2&quot;:&quot;#FF00FF&quot;,&quot;Number&quot;:&quot;#800080&quot;},&quot;show_line_number&quot;:true,&quot;code_lang&quot;:&quot;java&quot;,&quot;code&quot;:&quot;@Override\n    public void deliverAllItems(DataListener listener) {\n        this.listener = listener;\n        String urlString = new StringBuilder().append(ENDPOINT.getUrlBasePath())\n                .append(\&quot;/\&quot;).append(\&quot;items\&quot;).toString();\n        Request&lt;NetworkResponse&gt; request = new NetworkResponseRequest(Request.Method.GET,\n                urlString, null, onResponse, onResponseError);\n        request.setRetryPolicy(new DefaultRetryPolicy(\n                SOCKET_TIMEOUT_MS,\n                DefaultRetryPolicy.DEFAULT_MAX_RETRIES,\n                DefaultRetryPolicy.DEFAULT_BACKOFF_MULT));\n        requestQueue.add(request);\n    }&quot;,&quot;ctags&quot;:{&quot;deliverAllItems&quot;:[{&quot;linenum&quot;:&quot;2&quot;,&quot;signature&quot;:&quot;deliverAllItems(DataListener listener)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Breitbild</PresentationFormat>
  <Paragraphs>36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Gegenstände anzeigen – Activity</vt:lpstr>
      <vt:lpstr>Gegenstände anzeigen – Interface</vt:lpstr>
      <vt:lpstr>Gegenstände anzeigen – Implementation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Herzog</dc:creator>
  <cp:lastModifiedBy>Thomas Gantenbein</cp:lastModifiedBy>
  <cp:revision>29</cp:revision>
  <dcterms:created xsi:type="dcterms:W3CDTF">2018-09-07T16:41:39Z</dcterms:created>
  <dcterms:modified xsi:type="dcterms:W3CDTF">2018-09-14T18:40:38Z</dcterms:modified>
</cp:coreProperties>
</file>