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exen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9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pos="391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f9cd89208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f9cd89208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9cd8920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9cd8920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9cd8920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9cd8920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f077fc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ff077fc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f077fc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ff077fc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f077fc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f077fc8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ff077fc8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ff077fc8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25931" b="14427"/>
          <a:stretch/>
        </p:blipFill>
        <p:spPr>
          <a:xfrm>
            <a:off x="0" y="1333800"/>
            <a:ext cx="9144003" cy="30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79350" y="1426700"/>
            <a:ext cx="8520600" cy="9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 b="1" i="1">
                <a:latin typeface="Lexend"/>
                <a:ea typeface="Lexend"/>
                <a:cs typeface="Lexend"/>
                <a:sym typeface="Lexend"/>
              </a:rPr>
              <a:t>FORMULA 1: </a:t>
            </a:r>
            <a:endParaRPr sz="5150" b="1" i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70000" y="3726100"/>
            <a:ext cx="8000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 b="1" i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BY TATIANA ALVEAL, SUSAN ABRAHAM, THOMAS GRESCO, EURIBIADES MOTA, &amp; NANCY KORKOR SAKYI</a:t>
            </a:r>
            <a:endParaRPr sz="2000" b="1" i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0" y="2296000"/>
            <a:ext cx="8520600" cy="9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65" b="1" i="1">
                <a:latin typeface="Lexend"/>
                <a:ea typeface="Lexend"/>
                <a:cs typeface="Lexend"/>
                <a:sym typeface="Lexend"/>
              </a:rPr>
              <a:t>AN ANALYSIS</a:t>
            </a:r>
            <a:endParaRPr sz="3534" b="1" i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183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71962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exend"/>
                <a:ea typeface="Lexend"/>
                <a:cs typeface="Lexend"/>
                <a:sym typeface="Lexend"/>
              </a:rPr>
              <a:t>Why is F1 important?</a:t>
            </a:r>
            <a:endParaRPr i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Highest speeds of all motorsport championships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Technological advances in F1 can make their way into regular cars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Improved fuel economy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Use of carbon fiber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KERS (hybrid motors)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Formula E (motorsport for electric cars) provides innovation for electric cars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Growing popularity in American media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Teams and drivers use lots of data to improve their cars and their races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36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6515350" y="590700"/>
            <a:ext cx="2286600" cy="34164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71962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67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exend"/>
                <a:ea typeface="Lexend"/>
                <a:cs typeface="Lexend"/>
                <a:sym typeface="Lexend"/>
              </a:rPr>
              <a:t>FORMULA 1 RULES</a:t>
            </a:r>
            <a:endParaRPr i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3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Two championships: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Driver’s championship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Constructor’s championship (Team championship)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Both championships run at the same time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Constructor’s championship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10 teams with 2 drivers each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■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Total 20 drivers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Each constructor builds a car to race throughout the season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Teams earn points based on the position their drivers finish the race in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team with the most points at the end of the season wins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Driver’s Championship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driver with the most point wins, regardless of where their team placed or of the other driver on their team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Drivers who finish in 11th place or below earn no points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35200" y="1509925"/>
            <a:ext cx="2262000" cy="30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t="1477" r="1758"/>
          <a:stretch/>
        </p:blipFill>
        <p:spPr>
          <a:xfrm>
            <a:off x="6725900" y="736075"/>
            <a:ext cx="1890200" cy="31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6815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045500" y="373925"/>
            <a:ext cx="7020900" cy="43797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925" y="656300"/>
            <a:ext cx="6454151" cy="38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6815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45500" y="373925"/>
            <a:ext cx="7020900" cy="43797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1950" y="610500"/>
            <a:ext cx="6500099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6815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1045500" y="373925"/>
            <a:ext cx="7020900" cy="43797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3225" y="534200"/>
            <a:ext cx="6732800" cy="40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089525" y="4168155"/>
            <a:ext cx="6732800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1700" y="-50025"/>
            <a:ext cx="6732800" cy="1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exend"/>
                <a:ea typeface="Lexend"/>
                <a:cs typeface="Lexend"/>
                <a:sym typeface="Lexend"/>
              </a:rPr>
              <a:t>For further analysis</a:t>
            </a:r>
            <a:endParaRPr i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Break down driver and team standings into per year standings, instead of an aggregate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Add Formula 2 drivers (junior championship to Formula 1) to make the data more complete and more useful for teams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Include data on F1 speeds achieved during races for further analysis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Which tracks allow for faster speeds?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does weather affect race speeds?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Could be used as a dashboard for F1 teams to find all F1 related data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11" y="4753650"/>
            <a:ext cx="102267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6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Lexend</vt:lpstr>
      <vt:lpstr>Simple Light</vt:lpstr>
      <vt:lpstr>FORMULA 1: </vt:lpstr>
      <vt:lpstr>Why is F1 important?</vt:lpstr>
      <vt:lpstr>FORMULA 1 RULES</vt:lpstr>
      <vt:lpstr>PowerPoint Presentation</vt:lpstr>
      <vt:lpstr>PowerPoint Presentation</vt:lpstr>
      <vt:lpstr>PowerPoint Presentation</vt:lpstr>
      <vt:lpstr>For further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1: </dc:title>
  <dc:creator>Thomas Gresco</dc:creator>
  <cp:lastModifiedBy>Thomas Gresco</cp:lastModifiedBy>
  <cp:revision>1</cp:revision>
  <dcterms:modified xsi:type="dcterms:W3CDTF">2023-08-10T16:40:45Z</dcterms:modified>
</cp:coreProperties>
</file>