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64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35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58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61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3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2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7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6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18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387A0-87A6-4909-8B7B-BB1523F9231B}" type="datetimeFigureOut">
              <a:rPr lang="de-DE" smtClean="0"/>
              <a:t>29.01.14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6D2B-5AAE-48A4-95E4-76A7D363B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08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Hello</a:t>
            </a:r>
            <a:r>
              <a:rPr lang="en-GB" sz="2000" dirty="0" smtClean="0">
                <a:solidFill>
                  <a:schemeClr val="bg1"/>
                </a:solidFill>
              </a:rPr>
              <a:t> and welcome to the SQUARELAND 2.0 example experiment.</a:t>
            </a: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In this experiment active and passive route walkthroughs as well as a form will be presented.</a:t>
            </a:r>
          </a:p>
          <a:p>
            <a:pPr marL="0" indent="0" algn="ctr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Please press the space bar.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6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First, a passive walkthrough of a route will be demonstrated. 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The walkthrough will stop for three seconds at every intersection.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Please press the space bar.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5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Now, an active walkthrough of the same route will be performed. </a:t>
            </a: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For moving forward please use the up arrow key of you keyboard.</a:t>
            </a: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Again, the walkthrough will stop for three seconds at each intersection.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Please press the space bar.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0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Next, you will retrace the route from its end. </a:t>
            </a: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When the walkthroughs stops you have to indicate the direction of turn by using the left and right arrow key of your Keyboard.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Please press the space bar.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3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At last, you have to create a verbal route direction of the route in perspective of the initial path. 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Please press the space bar.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9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Thank you for testing SQUARELAND 2.0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Please press the space bar.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9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Bildschirmpräsentation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 Hinterecker</cp:lastModifiedBy>
  <cp:revision>43</cp:revision>
  <dcterms:created xsi:type="dcterms:W3CDTF">2013-09-15T19:47:43Z</dcterms:created>
  <dcterms:modified xsi:type="dcterms:W3CDTF">2014-01-29T19:37:59Z</dcterms:modified>
</cp:coreProperties>
</file>