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911" autoAdjust="0"/>
  </p:normalViewPr>
  <p:slideViewPr>
    <p:cSldViewPr>
      <p:cViewPr>
        <p:scale>
          <a:sx n="85" d="100"/>
          <a:sy n="85" d="100"/>
        </p:scale>
        <p:origin x="-1776" y="-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2986-E301-4380-AE3A-87A19F52FB08}" type="datetimeFigureOut">
              <a:rPr lang="de-DE" smtClean="0"/>
              <a:t>05.02.14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2032A-4E92-466F-8559-C07E35E350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27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2986-E301-4380-AE3A-87A19F52FB08}" type="datetimeFigureOut">
              <a:rPr lang="de-DE" smtClean="0"/>
              <a:t>05.02.14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2032A-4E92-466F-8559-C07E35E350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97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2986-E301-4380-AE3A-87A19F52FB08}" type="datetimeFigureOut">
              <a:rPr lang="de-DE" smtClean="0"/>
              <a:t>05.02.14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2032A-4E92-466F-8559-C07E35E350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0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2986-E301-4380-AE3A-87A19F52FB08}" type="datetimeFigureOut">
              <a:rPr lang="de-DE" smtClean="0"/>
              <a:t>05.02.14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2032A-4E92-466F-8559-C07E35E350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09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2986-E301-4380-AE3A-87A19F52FB08}" type="datetimeFigureOut">
              <a:rPr lang="de-DE" smtClean="0"/>
              <a:t>05.02.14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2032A-4E92-466F-8559-C07E35E350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52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2986-E301-4380-AE3A-87A19F52FB08}" type="datetimeFigureOut">
              <a:rPr lang="de-DE" smtClean="0"/>
              <a:t>05.02.14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2032A-4E92-466F-8559-C07E35E350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65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2986-E301-4380-AE3A-87A19F52FB08}" type="datetimeFigureOut">
              <a:rPr lang="de-DE" smtClean="0"/>
              <a:t>05.02.14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2032A-4E92-466F-8559-C07E35E350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29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2986-E301-4380-AE3A-87A19F52FB08}" type="datetimeFigureOut">
              <a:rPr lang="de-DE" smtClean="0"/>
              <a:t>05.02.14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2032A-4E92-466F-8559-C07E35E350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23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2986-E301-4380-AE3A-87A19F52FB08}" type="datetimeFigureOut">
              <a:rPr lang="de-DE" smtClean="0"/>
              <a:t>05.02.14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2032A-4E92-466F-8559-C07E35E350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2986-E301-4380-AE3A-87A19F52FB08}" type="datetimeFigureOut">
              <a:rPr lang="de-DE" smtClean="0"/>
              <a:t>05.02.14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2032A-4E92-466F-8559-C07E35E350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8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2986-E301-4380-AE3A-87A19F52FB08}" type="datetimeFigureOut">
              <a:rPr lang="de-DE" smtClean="0"/>
              <a:t>05.02.14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2032A-4E92-466F-8559-C07E35E350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90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B2986-E301-4380-AE3A-87A19F52FB08}" type="datetimeFigureOut">
              <a:rPr lang="de-DE" smtClean="0"/>
              <a:t>05.02.14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2032A-4E92-466F-8559-C07E35E350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01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uppieren 111"/>
          <p:cNvGrpSpPr/>
          <p:nvPr/>
        </p:nvGrpSpPr>
        <p:grpSpPr>
          <a:xfrm>
            <a:off x="78298" y="252649"/>
            <a:ext cx="765131" cy="765131"/>
            <a:chOff x="35488" y="45943"/>
            <a:chExt cx="1080120" cy="1080120"/>
          </a:xfrm>
        </p:grpSpPr>
        <p:sp>
          <p:nvSpPr>
            <p:cNvPr id="108" name="Rechteck 107"/>
            <p:cNvSpPr/>
            <p:nvPr/>
          </p:nvSpPr>
          <p:spPr>
            <a:xfrm>
              <a:off x="35528" y="45943"/>
              <a:ext cx="432000" cy="4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683608" y="45943"/>
              <a:ext cx="432000" cy="4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ysClr val="windowText" lastClr="000000"/>
                  </a:solidFill>
                </a:rPr>
                <a:t>2</a:t>
              </a:r>
              <a:endParaRPr lang="de-DE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35488" y="694063"/>
              <a:ext cx="432000" cy="4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ysClr val="windowText" lastClr="000000"/>
                  </a:solidFill>
                </a:rPr>
                <a:t>3</a:t>
              </a:r>
              <a:endParaRPr lang="de-DE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683568" y="694063"/>
              <a:ext cx="432000" cy="4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ysClr val="windowText" lastClr="000000"/>
                  </a:solidFill>
                </a:rPr>
                <a:t>4</a:t>
              </a:r>
              <a:endParaRPr lang="de-DE" sz="12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1569978" y="426941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191101" y="426941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812218" y="426941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433333" y="426941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054449" y="426941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675566" y="426941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5296681" y="426941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5917797" y="426941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6538915" y="426941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7160031" y="426941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1569940" y="1048103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191064" y="1048103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2812180" y="1048103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3433295" y="1048103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4054412" y="1048103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4675528" y="1048103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5296643" y="1048103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5917760" y="1048103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6538876" y="1048103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7159991" y="1048103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1569940" y="1669217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2191064" y="1669217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2812180" y="1669217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3433295" y="1669217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4054412" y="1669217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4675528" y="1669217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5296643" y="1669217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5917760" y="1669217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6538876" y="1669217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7159991" y="1669217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1569940" y="2290335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2191064" y="2290335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2812180" y="2290335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3433295" y="2290335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4054412" y="2290335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4675528" y="2290335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5296643" y="2290335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5917760" y="2290335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6538876" y="2290335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7159991" y="2290335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1569940" y="2911451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2191064" y="2911451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2812180" y="2911451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3433295" y="2911451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4054412" y="2911451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4675528" y="2911451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/>
          <p:cNvSpPr/>
          <p:nvPr/>
        </p:nvSpPr>
        <p:spPr>
          <a:xfrm>
            <a:off x="5296643" y="2911451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5917760" y="2911451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6538876" y="2911451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>
            <a:off x="7159991" y="2911451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/>
          <p:nvPr/>
        </p:nvSpPr>
        <p:spPr>
          <a:xfrm>
            <a:off x="1569978" y="3532567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/>
          <p:cNvSpPr/>
          <p:nvPr/>
        </p:nvSpPr>
        <p:spPr>
          <a:xfrm>
            <a:off x="2191101" y="3532567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/>
          <p:cNvSpPr/>
          <p:nvPr/>
        </p:nvSpPr>
        <p:spPr>
          <a:xfrm>
            <a:off x="2812218" y="3532567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/>
          <p:cNvSpPr/>
          <p:nvPr/>
        </p:nvSpPr>
        <p:spPr>
          <a:xfrm>
            <a:off x="3433333" y="3532567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/>
          <p:cNvSpPr/>
          <p:nvPr/>
        </p:nvSpPr>
        <p:spPr>
          <a:xfrm>
            <a:off x="4054449" y="3532567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/>
          <p:cNvSpPr/>
          <p:nvPr/>
        </p:nvSpPr>
        <p:spPr>
          <a:xfrm>
            <a:off x="4675566" y="3532567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/>
          <p:cNvSpPr/>
          <p:nvPr/>
        </p:nvSpPr>
        <p:spPr>
          <a:xfrm>
            <a:off x="5296681" y="3532567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/>
          <p:cNvSpPr/>
          <p:nvPr/>
        </p:nvSpPr>
        <p:spPr>
          <a:xfrm>
            <a:off x="5917797" y="3532567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 64"/>
          <p:cNvSpPr/>
          <p:nvPr/>
        </p:nvSpPr>
        <p:spPr>
          <a:xfrm>
            <a:off x="6538915" y="3532567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/>
          <p:cNvSpPr/>
          <p:nvPr/>
        </p:nvSpPr>
        <p:spPr>
          <a:xfrm>
            <a:off x="7160031" y="3532567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/>
          <p:cNvSpPr/>
          <p:nvPr/>
        </p:nvSpPr>
        <p:spPr>
          <a:xfrm>
            <a:off x="1569940" y="4153683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/>
          <p:cNvSpPr/>
          <p:nvPr/>
        </p:nvSpPr>
        <p:spPr>
          <a:xfrm>
            <a:off x="2191064" y="4153683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/>
          <p:cNvSpPr/>
          <p:nvPr/>
        </p:nvSpPr>
        <p:spPr>
          <a:xfrm>
            <a:off x="2812180" y="4153683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/>
          <p:cNvSpPr/>
          <p:nvPr/>
        </p:nvSpPr>
        <p:spPr>
          <a:xfrm>
            <a:off x="3433295" y="4153683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hteck 70"/>
          <p:cNvSpPr/>
          <p:nvPr/>
        </p:nvSpPr>
        <p:spPr>
          <a:xfrm>
            <a:off x="4054412" y="4153683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/>
          <p:cNvSpPr/>
          <p:nvPr/>
        </p:nvSpPr>
        <p:spPr>
          <a:xfrm>
            <a:off x="4675528" y="4153683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hteck 72"/>
          <p:cNvSpPr/>
          <p:nvPr/>
        </p:nvSpPr>
        <p:spPr>
          <a:xfrm>
            <a:off x="5296643" y="4153683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/>
          <p:cNvSpPr/>
          <p:nvPr/>
        </p:nvSpPr>
        <p:spPr>
          <a:xfrm>
            <a:off x="5917760" y="4153683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Rechteck 74"/>
          <p:cNvSpPr/>
          <p:nvPr/>
        </p:nvSpPr>
        <p:spPr>
          <a:xfrm>
            <a:off x="6538876" y="4153683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/>
          <p:cNvSpPr/>
          <p:nvPr/>
        </p:nvSpPr>
        <p:spPr>
          <a:xfrm>
            <a:off x="7159991" y="4153683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/>
          <p:cNvSpPr/>
          <p:nvPr/>
        </p:nvSpPr>
        <p:spPr>
          <a:xfrm>
            <a:off x="1569940" y="4774799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/>
          <p:cNvSpPr/>
          <p:nvPr/>
        </p:nvSpPr>
        <p:spPr>
          <a:xfrm>
            <a:off x="2191064" y="4774799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hteck 78"/>
          <p:cNvSpPr/>
          <p:nvPr/>
        </p:nvSpPr>
        <p:spPr>
          <a:xfrm>
            <a:off x="2812180" y="4774799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/>
          <p:cNvSpPr/>
          <p:nvPr/>
        </p:nvSpPr>
        <p:spPr>
          <a:xfrm>
            <a:off x="3433295" y="4774799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4054412" y="4774799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/>
          <p:cNvSpPr/>
          <p:nvPr/>
        </p:nvSpPr>
        <p:spPr>
          <a:xfrm>
            <a:off x="4675528" y="4774799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eck 82"/>
          <p:cNvSpPr/>
          <p:nvPr/>
        </p:nvSpPr>
        <p:spPr>
          <a:xfrm>
            <a:off x="5296643" y="4774799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/>
          <p:cNvSpPr/>
          <p:nvPr/>
        </p:nvSpPr>
        <p:spPr>
          <a:xfrm>
            <a:off x="5917760" y="4774799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Rechteck 84"/>
          <p:cNvSpPr/>
          <p:nvPr/>
        </p:nvSpPr>
        <p:spPr>
          <a:xfrm>
            <a:off x="6538876" y="4774799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/>
          <p:cNvSpPr/>
          <p:nvPr/>
        </p:nvSpPr>
        <p:spPr>
          <a:xfrm>
            <a:off x="7159991" y="4774799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Rechteck 86"/>
          <p:cNvSpPr/>
          <p:nvPr/>
        </p:nvSpPr>
        <p:spPr>
          <a:xfrm>
            <a:off x="1569940" y="5395916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/>
          <p:cNvSpPr/>
          <p:nvPr/>
        </p:nvSpPr>
        <p:spPr>
          <a:xfrm>
            <a:off x="2191064" y="5395916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 88"/>
          <p:cNvSpPr/>
          <p:nvPr/>
        </p:nvSpPr>
        <p:spPr>
          <a:xfrm>
            <a:off x="2812180" y="5395916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/>
          <p:cNvSpPr/>
          <p:nvPr/>
        </p:nvSpPr>
        <p:spPr>
          <a:xfrm>
            <a:off x="3433295" y="5395916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Rechteck 90"/>
          <p:cNvSpPr/>
          <p:nvPr/>
        </p:nvSpPr>
        <p:spPr>
          <a:xfrm>
            <a:off x="4054412" y="5395916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echteck 91"/>
          <p:cNvSpPr/>
          <p:nvPr/>
        </p:nvSpPr>
        <p:spPr>
          <a:xfrm>
            <a:off x="4675528" y="5395916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Rechteck 92"/>
          <p:cNvSpPr/>
          <p:nvPr/>
        </p:nvSpPr>
        <p:spPr>
          <a:xfrm>
            <a:off x="5296643" y="5395916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/>
          <p:cNvSpPr/>
          <p:nvPr/>
        </p:nvSpPr>
        <p:spPr>
          <a:xfrm>
            <a:off x="5917760" y="5395916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/>
          <p:cNvSpPr/>
          <p:nvPr/>
        </p:nvSpPr>
        <p:spPr>
          <a:xfrm>
            <a:off x="6538876" y="5395916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/>
          <p:cNvSpPr/>
          <p:nvPr/>
        </p:nvSpPr>
        <p:spPr>
          <a:xfrm>
            <a:off x="7159991" y="5395916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/>
          <p:cNvSpPr/>
          <p:nvPr/>
        </p:nvSpPr>
        <p:spPr>
          <a:xfrm>
            <a:off x="1569940" y="6017032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/>
          <p:cNvSpPr/>
          <p:nvPr/>
        </p:nvSpPr>
        <p:spPr>
          <a:xfrm>
            <a:off x="2191064" y="6017032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/>
          <p:cNvSpPr/>
          <p:nvPr/>
        </p:nvSpPr>
        <p:spPr>
          <a:xfrm>
            <a:off x="2812180" y="6017032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/>
          <p:cNvSpPr/>
          <p:nvPr/>
        </p:nvSpPr>
        <p:spPr>
          <a:xfrm>
            <a:off x="3433295" y="6017032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/>
          <p:cNvSpPr/>
          <p:nvPr/>
        </p:nvSpPr>
        <p:spPr>
          <a:xfrm>
            <a:off x="4054412" y="6017032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/>
          <p:cNvSpPr/>
          <p:nvPr/>
        </p:nvSpPr>
        <p:spPr>
          <a:xfrm>
            <a:off x="4675528" y="6017032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hteck 102"/>
          <p:cNvSpPr/>
          <p:nvPr/>
        </p:nvSpPr>
        <p:spPr>
          <a:xfrm>
            <a:off x="5296643" y="6017032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 103"/>
          <p:cNvSpPr/>
          <p:nvPr/>
        </p:nvSpPr>
        <p:spPr>
          <a:xfrm>
            <a:off x="5917760" y="6017032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Rechteck 104"/>
          <p:cNvSpPr/>
          <p:nvPr/>
        </p:nvSpPr>
        <p:spPr>
          <a:xfrm>
            <a:off x="6538876" y="6017032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Rechteck 105"/>
          <p:cNvSpPr/>
          <p:nvPr/>
        </p:nvSpPr>
        <p:spPr>
          <a:xfrm>
            <a:off x="7159991" y="6017032"/>
            <a:ext cx="414031" cy="41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Textfeld 112"/>
          <p:cNvSpPr txBox="1"/>
          <p:nvPr/>
        </p:nvSpPr>
        <p:spPr>
          <a:xfrm>
            <a:off x="1839521" y="821787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1;1</a:t>
            </a:r>
            <a:endParaRPr lang="de-DE" sz="1100" dirty="0"/>
          </a:p>
        </p:txBody>
      </p:sp>
      <p:sp>
        <p:nvSpPr>
          <p:cNvPr id="114" name="Textfeld 113"/>
          <p:cNvSpPr txBox="1"/>
          <p:nvPr/>
        </p:nvSpPr>
        <p:spPr>
          <a:xfrm>
            <a:off x="2462234" y="819989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1;2</a:t>
            </a:r>
            <a:endParaRPr lang="de-DE" sz="1100" dirty="0"/>
          </a:p>
        </p:txBody>
      </p:sp>
      <p:sp>
        <p:nvSpPr>
          <p:cNvPr id="115" name="Textfeld 114"/>
          <p:cNvSpPr txBox="1"/>
          <p:nvPr/>
        </p:nvSpPr>
        <p:spPr>
          <a:xfrm>
            <a:off x="3080025" y="816929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1;3</a:t>
            </a:r>
            <a:endParaRPr lang="de-DE" sz="1100" dirty="0"/>
          </a:p>
        </p:txBody>
      </p:sp>
      <p:sp>
        <p:nvSpPr>
          <p:cNvPr id="116" name="Textfeld 115"/>
          <p:cNvSpPr txBox="1"/>
          <p:nvPr/>
        </p:nvSpPr>
        <p:spPr>
          <a:xfrm>
            <a:off x="3701141" y="822893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1;4</a:t>
            </a:r>
            <a:endParaRPr lang="de-DE" sz="1100" dirty="0"/>
          </a:p>
        </p:txBody>
      </p:sp>
      <p:sp>
        <p:nvSpPr>
          <p:cNvPr id="117" name="Textfeld 116"/>
          <p:cNvSpPr txBox="1"/>
          <p:nvPr/>
        </p:nvSpPr>
        <p:spPr>
          <a:xfrm>
            <a:off x="4322257" y="821787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1;5</a:t>
            </a:r>
            <a:endParaRPr lang="de-DE" sz="11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4945343" y="817084"/>
            <a:ext cx="517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1;6</a:t>
            </a:r>
            <a:endParaRPr lang="de-DE" sz="1100" dirty="0"/>
          </a:p>
        </p:txBody>
      </p:sp>
      <p:sp>
        <p:nvSpPr>
          <p:cNvPr id="119" name="Textfeld 118"/>
          <p:cNvSpPr txBox="1"/>
          <p:nvPr/>
        </p:nvSpPr>
        <p:spPr>
          <a:xfrm>
            <a:off x="5562752" y="817086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1;7</a:t>
            </a:r>
            <a:endParaRPr lang="de-DE" sz="1100" dirty="0"/>
          </a:p>
        </p:txBody>
      </p:sp>
      <p:sp>
        <p:nvSpPr>
          <p:cNvPr id="120" name="Textfeld 119"/>
          <p:cNvSpPr txBox="1"/>
          <p:nvPr/>
        </p:nvSpPr>
        <p:spPr>
          <a:xfrm>
            <a:off x="6189830" y="822893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1;8</a:t>
            </a:r>
            <a:endParaRPr lang="de-DE" sz="1100" dirty="0"/>
          </a:p>
        </p:txBody>
      </p:sp>
      <p:sp>
        <p:nvSpPr>
          <p:cNvPr id="121" name="Textfeld 120"/>
          <p:cNvSpPr txBox="1"/>
          <p:nvPr/>
        </p:nvSpPr>
        <p:spPr>
          <a:xfrm>
            <a:off x="6806721" y="817086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1;9</a:t>
            </a:r>
            <a:endParaRPr lang="de-DE" sz="11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1836959" y="1437096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2</a:t>
            </a:r>
            <a:r>
              <a:rPr lang="de-DE" sz="1100" dirty="0" smtClean="0"/>
              <a:t>;1</a:t>
            </a:r>
            <a:endParaRPr lang="de-DE" sz="1100" dirty="0"/>
          </a:p>
        </p:txBody>
      </p:sp>
      <p:sp>
        <p:nvSpPr>
          <p:cNvPr id="123" name="Textfeld 122"/>
          <p:cNvSpPr txBox="1"/>
          <p:nvPr/>
        </p:nvSpPr>
        <p:spPr>
          <a:xfrm>
            <a:off x="2459671" y="1435298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2</a:t>
            </a:r>
            <a:r>
              <a:rPr lang="de-DE" sz="1100" dirty="0" smtClean="0"/>
              <a:t>;2</a:t>
            </a:r>
            <a:endParaRPr lang="de-DE" sz="1100" dirty="0"/>
          </a:p>
        </p:txBody>
      </p:sp>
      <p:sp>
        <p:nvSpPr>
          <p:cNvPr id="124" name="Textfeld 123"/>
          <p:cNvSpPr txBox="1"/>
          <p:nvPr/>
        </p:nvSpPr>
        <p:spPr>
          <a:xfrm>
            <a:off x="3077462" y="1432239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2</a:t>
            </a:r>
            <a:r>
              <a:rPr lang="de-DE" sz="1100" dirty="0" smtClean="0"/>
              <a:t>;3</a:t>
            </a:r>
            <a:endParaRPr lang="de-DE" sz="1100" dirty="0"/>
          </a:p>
        </p:txBody>
      </p:sp>
      <p:sp>
        <p:nvSpPr>
          <p:cNvPr id="125" name="Textfeld 124"/>
          <p:cNvSpPr txBox="1"/>
          <p:nvPr/>
        </p:nvSpPr>
        <p:spPr>
          <a:xfrm>
            <a:off x="3698578" y="1438202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2;4</a:t>
            </a:r>
            <a:endParaRPr lang="de-DE" sz="1100" dirty="0"/>
          </a:p>
        </p:txBody>
      </p:sp>
      <p:sp>
        <p:nvSpPr>
          <p:cNvPr id="126" name="Textfeld 125"/>
          <p:cNvSpPr txBox="1"/>
          <p:nvPr/>
        </p:nvSpPr>
        <p:spPr>
          <a:xfrm>
            <a:off x="4319694" y="1437097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2</a:t>
            </a:r>
            <a:r>
              <a:rPr lang="de-DE" sz="1100" dirty="0" smtClean="0"/>
              <a:t>;5</a:t>
            </a:r>
            <a:endParaRPr lang="de-DE" sz="1100" dirty="0"/>
          </a:p>
        </p:txBody>
      </p:sp>
      <p:sp>
        <p:nvSpPr>
          <p:cNvPr id="127" name="Textfeld 126"/>
          <p:cNvSpPr txBox="1"/>
          <p:nvPr/>
        </p:nvSpPr>
        <p:spPr>
          <a:xfrm>
            <a:off x="4942780" y="1432393"/>
            <a:ext cx="517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2</a:t>
            </a:r>
            <a:r>
              <a:rPr lang="de-DE" sz="1100" dirty="0" smtClean="0"/>
              <a:t>;6</a:t>
            </a:r>
            <a:endParaRPr lang="de-DE" sz="1100" dirty="0"/>
          </a:p>
        </p:txBody>
      </p:sp>
      <p:sp>
        <p:nvSpPr>
          <p:cNvPr id="128" name="Textfeld 127"/>
          <p:cNvSpPr txBox="1"/>
          <p:nvPr/>
        </p:nvSpPr>
        <p:spPr>
          <a:xfrm>
            <a:off x="5560189" y="1432395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2</a:t>
            </a:r>
            <a:r>
              <a:rPr lang="de-DE" sz="1100" dirty="0" smtClean="0"/>
              <a:t>;7</a:t>
            </a:r>
            <a:endParaRPr lang="de-DE" sz="1100" dirty="0"/>
          </a:p>
        </p:txBody>
      </p:sp>
      <p:sp>
        <p:nvSpPr>
          <p:cNvPr id="129" name="Textfeld 128"/>
          <p:cNvSpPr txBox="1"/>
          <p:nvPr/>
        </p:nvSpPr>
        <p:spPr>
          <a:xfrm>
            <a:off x="6187267" y="1438202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2</a:t>
            </a:r>
            <a:r>
              <a:rPr lang="de-DE" sz="1100" dirty="0" smtClean="0"/>
              <a:t>;8</a:t>
            </a:r>
            <a:endParaRPr lang="de-DE" sz="1100" dirty="0"/>
          </a:p>
        </p:txBody>
      </p:sp>
      <p:sp>
        <p:nvSpPr>
          <p:cNvPr id="130" name="Textfeld 129"/>
          <p:cNvSpPr txBox="1"/>
          <p:nvPr/>
        </p:nvSpPr>
        <p:spPr>
          <a:xfrm>
            <a:off x="6804158" y="1432395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2;9</a:t>
            </a:r>
            <a:endParaRPr lang="de-DE" sz="1100" dirty="0"/>
          </a:p>
        </p:txBody>
      </p:sp>
      <p:sp>
        <p:nvSpPr>
          <p:cNvPr id="131" name="Textfeld 130"/>
          <p:cNvSpPr txBox="1"/>
          <p:nvPr/>
        </p:nvSpPr>
        <p:spPr>
          <a:xfrm>
            <a:off x="1836075" y="2053601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3</a:t>
            </a:r>
            <a:r>
              <a:rPr lang="de-DE" sz="1100" dirty="0" smtClean="0"/>
              <a:t>;1</a:t>
            </a:r>
            <a:endParaRPr lang="de-DE" sz="1100" dirty="0"/>
          </a:p>
        </p:txBody>
      </p:sp>
      <p:sp>
        <p:nvSpPr>
          <p:cNvPr id="132" name="Textfeld 131"/>
          <p:cNvSpPr txBox="1"/>
          <p:nvPr/>
        </p:nvSpPr>
        <p:spPr>
          <a:xfrm>
            <a:off x="2458788" y="2051803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3</a:t>
            </a:r>
            <a:r>
              <a:rPr lang="de-DE" sz="1100" dirty="0" smtClean="0"/>
              <a:t>;2</a:t>
            </a:r>
            <a:endParaRPr lang="de-DE" sz="1100" dirty="0"/>
          </a:p>
        </p:txBody>
      </p:sp>
      <p:sp>
        <p:nvSpPr>
          <p:cNvPr id="133" name="Textfeld 132"/>
          <p:cNvSpPr txBox="1"/>
          <p:nvPr/>
        </p:nvSpPr>
        <p:spPr>
          <a:xfrm>
            <a:off x="3076578" y="2048744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3</a:t>
            </a:r>
            <a:r>
              <a:rPr lang="de-DE" sz="1100" dirty="0" smtClean="0"/>
              <a:t>;3</a:t>
            </a:r>
            <a:endParaRPr lang="de-DE" sz="1100" dirty="0"/>
          </a:p>
        </p:txBody>
      </p:sp>
      <p:sp>
        <p:nvSpPr>
          <p:cNvPr id="134" name="Textfeld 133"/>
          <p:cNvSpPr txBox="1"/>
          <p:nvPr/>
        </p:nvSpPr>
        <p:spPr>
          <a:xfrm>
            <a:off x="3697694" y="2054707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3</a:t>
            </a:r>
            <a:r>
              <a:rPr lang="de-DE" sz="1100" dirty="0" smtClean="0"/>
              <a:t>;4</a:t>
            </a:r>
            <a:endParaRPr lang="de-DE" sz="1100" dirty="0"/>
          </a:p>
        </p:txBody>
      </p:sp>
      <p:sp>
        <p:nvSpPr>
          <p:cNvPr id="135" name="Textfeld 134"/>
          <p:cNvSpPr txBox="1"/>
          <p:nvPr/>
        </p:nvSpPr>
        <p:spPr>
          <a:xfrm>
            <a:off x="4318810" y="2053602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3</a:t>
            </a:r>
            <a:r>
              <a:rPr lang="de-DE" sz="1100" dirty="0" smtClean="0"/>
              <a:t>;5</a:t>
            </a:r>
            <a:endParaRPr lang="de-DE" sz="1100" dirty="0"/>
          </a:p>
        </p:txBody>
      </p:sp>
      <p:sp>
        <p:nvSpPr>
          <p:cNvPr id="136" name="Textfeld 135"/>
          <p:cNvSpPr txBox="1"/>
          <p:nvPr/>
        </p:nvSpPr>
        <p:spPr>
          <a:xfrm>
            <a:off x="4941897" y="2048898"/>
            <a:ext cx="517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3</a:t>
            </a:r>
            <a:r>
              <a:rPr lang="de-DE" sz="1100" dirty="0" smtClean="0"/>
              <a:t>;6</a:t>
            </a:r>
            <a:endParaRPr lang="de-DE" sz="1100" dirty="0"/>
          </a:p>
        </p:txBody>
      </p:sp>
      <p:sp>
        <p:nvSpPr>
          <p:cNvPr id="137" name="Textfeld 136"/>
          <p:cNvSpPr txBox="1"/>
          <p:nvPr/>
        </p:nvSpPr>
        <p:spPr>
          <a:xfrm>
            <a:off x="5559306" y="2048900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3</a:t>
            </a:r>
            <a:r>
              <a:rPr lang="de-DE" sz="1100" dirty="0" smtClean="0"/>
              <a:t>;7</a:t>
            </a:r>
            <a:endParaRPr lang="de-DE" sz="1100" dirty="0"/>
          </a:p>
        </p:txBody>
      </p:sp>
      <p:sp>
        <p:nvSpPr>
          <p:cNvPr id="138" name="Textfeld 137"/>
          <p:cNvSpPr txBox="1"/>
          <p:nvPr/>
        </p:nvSpPr>
        <p:spPr>
          <a:xfrm>
            <a:off x="6186383" y="2054707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3</a:t>
            </a:r>
            <a:r>
              <a:rPr lang="de-DE" sz="1100" dirty="0" smtClean="0"/>
              <a:t>;8</a:t>
            </a:r>
            <a:endParaRPr lang="de-DE" sz="1100" dirty="0"/>
          </a:p>
        </p:txBody>
      </p:sp>
      <p:sp>
        <p:nvSpPr>
          <p:cNvPr id="139" name="Textfeld 138"/>
          <p:cNvSpPr txBox="1"/>
          <p:nvPr/>
        </p:nvSpPr>
        <p:spPr>
          <a:xfrm>
            <a:off x="6803275" y="2048900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3;9</a:t>
            </a:r>
            <a:endParaRPr lang="de-DE" sz="1100" dirty="0"/>
          </a:p>
        </p:txBody>
      </p:sp>
      <p:sp>
        <p:nvSpPr>
          <p:cNvPr id="140" name="Textfeld 139"/>
          <p:cNvSpPr txBox="1"/>
          <p:nvPr/>
        </p:nvSpPr>
        <p:spPr>
          <a:xfrm>
            <a:off x="1831582" y="2679328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4</a:t>
            </a:r>
            <a:r>
              <a:rPr lang="de-DE" sz="1100" dirty="0" smtClean="0"/>
              <a:t>;1</a:t>
            </a:r>
            <a:endParaRPr lang="de-DE" sz="1100" dirty="0"/>
          </a:p>
        </p:txBody>
      </p:sp>
      <p:sp>
        <p:nvSpPr>
          <p:cNvPr id="141" name="Textfeld 140"/>
          <p:cNvSpPr txBox="1"/>
          <p:nvPr/>
        </p:nvSpPr>
        <p:spPr>
          <a:xfrm>
            <a:off x="2454295" y="2677530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4</a:t>
            </a:r>
            <a:r>
              <a:rPr lang="de-DE" sz="1100" dirty="0" smtClean="0"/>
              <a:t>;2</a:t>
            </a:r>
            <a:endParaRPr lang="de-DE" sz="1100" dirty="0"/>
          </a:p>
        </p:txBody>
      </p:sp>
      <p:sp>
        <p:nvSpPr>
          <p:cNvPr id="142" name="Textfeld 141"/>
          <p:cNvSpPr txBox="1"/>
          <p:nvPr/>
        </p:nvSpPr>
        <p:spPr>
          <a:xfrm>
            <a:off x="3072085" y="2674471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4</a:t>
            </a:r>
            <a:r>
              <a:rPr lang="de-DE" sz="1100" dirty="0" smtClean="0"/>
              <a:t>;3</a:t>
            </a:r>
            <a:endParaRPr lang="de-DE" sz="1100" dirty="0"/>
          </a:p>
        </p:txBody>
      </p:sp>
      <p:sp>
        <p:nvSpPr>
          <p:cNvPr id="143" name="Textfeld 142"/>
          <p:cNvSpPr txBox="1"/>
          <p:nvPr/>
        </p:nvSpPr>
        <p:spPr>
          <a:xfrm>
            <a:off x="3693201" y="2680434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4;4</a:t>
            </a:r>
            <a:endParaRPr lang="de-DE" sz="1100" dirty="0"/>
          </a:p>
        </p:txBody>
      </p:sp>
      <p:sp>
        <p:nvSpPr>
          <p:cNvPr id="144" name="Textfeld 143"/>
          <p:cNvSpPr txBox="1"/>
          <p:nvPr/>
        </p:nvSpPr>
        <p:spPr>
          <a:xfrm>
            <a:off x="4314317" y="2679329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4;5</a:t>
            </a:r>
            <a:endParaRPr lang="de-DE" sz="1100" dirty="0"/>
          </a:p>
        </p:txBody>
      </p:sp>
      <p:sp>
        <p:nvSpPr>
          <p:cNvPr id="145" name="Textfeld 144"/>
          <p:cNvSpPr txBox="1"/>
          <p:nvPr/>
        </p:nvSpPr>
        <p:spPr>
          <a:xfrm>
            <a:off x="4937404" y="2674625"/>
            <a:ext cx="517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4</a:t>
            </a:r>
            <a:r>
              <a:rPr lang="de-DE" sz="1100" dirty="0" smtClean="0"/>
              <a:t>;6</a:t>
            </a:r>
            <a:endParaRPr lang="de-DE" sz="1100" dirty="0"/>
          </a:p>
        </p:txBody>
      </p:sp>
      <p:sp>
        <p:nvSpPr>
          <p:cNvPr id="146" name="Textfeld 145"/>
          <p:cNvSpPr txBox="1"/>
          <p:nvPr/>
        </p:nvSpPr>
        <p:spPr>
          <a:xfrm>
            <a:off x="5554813" y="2674627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4</a:t>
            </a:r>
            <a:r>
              <a:rPr lang="de-DE" sz="1100" dirty="0" smtClean="0"/>
              <a:t>;7</a:t>
            </a:r>
            <a:endParaRPr lang="de-DE" sz="1100" dirty="0"/>
          </a:p>
        </p:txBody>
      </p:sp>
      <p:sp>
        <p:nvSpPr>
          <p:cNvPr id="147" name="Textfeld 146"/>
          <p:cNvSpPr txBox="1"/>
          <p:nvPr/>
        </p:nvSpPr>
        <p:spPr>
          <a:xfrm>
            <a:off x="6181890" y="2680434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4</a:t>
            </a:r>
            <a:r>
              <a:rPr lang="de-DE" sz="1100" dirty="0" smtClean="0"/>
              <a:t>;8</a:t>
            </a:r>
            <a:endParaRPr lang="de-DE" sz="1100" dirty="0"/>
          </a:p>
        </p:txBody>
      </p:sp>
      <p:sp>
        <p:nvSpPr>
          <p:cNvPr id="148" name="Textfeld 147"/>
          <p:cNvSpPr txBox="1"/>
          <p:nvPr/>
        </p:nvSpPr>
        <p:spPr>
          <a:xfrm>
            <a:off x="6798781" y="2674627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4</a:t>
            </a:r>
            <a:r>
              <a:rPr lang="de-DE" sz="1100" dirty="0" smtClean="0"/>
              <a:t>;9</a:t>
            </a:r>
            <a:endParaRPr lang="de-DE" sz="1100" dirty="0"/>
          </a:p>
        </p:txBody>
      </p:sp>
      <p:sp>
        <p:nvSpPr>
          <p:cNvPr id="149" name="Textfeld 148"/>
          <p:cNvSpPr txBox="1"/>
          <p:nvPr/>
        </p:nvSpPr>
        <p:spPr>
          <a:xfrm>
            <a:off x="1831582" y="3300444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5</a:t>
            </a:r>
            <a:r>
              <a:rPr lang="de-DE" sz="1100" dirty="0" smtClean="0"/>
              <a:t>;1</a:t>
            </a:r>
            <a:endParaRPr lang="de-DE" sz="1100" dirty="0"/>
          </a:p>
        </p:txBody>
      </p:sp>
      <p:sp>
        <p:nvSpPr>
          <p:cNvPr id="150" name="Textfeld 149"/>
          <p:cNvSpPr txBox="1"/>
          <p:nvPr/>
        </p:nvSpPr>
        <p:spPr>
          <a:xfrm>
            <a:off x="2454295" y="3298646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5</a:t>
            </a:r>
            <a:r>
              <a:rPr lang="de-DE" sz="1100" dirty="0" smtClean="0"/>
              <a:t>;2</a:t>
            </a:r>
            <a:endParaRPr lang="de-DE" sz="1100" dirty="0"/>
          </a:p>
        </p:txBody>
      </p:sp>
      <p:sp>
        <p:nvSpPr>
          <p:cNvPr id="151" name="Textfeld 150"/>
          <p:cNvSpPr txBox="1"/>
          <p:nvPr/>
        </p:nvSpPr>
        <p:spPr>
          <a:xfrm>
            <a:off x="3072085" y="3295587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5</a:t>
            </a:r>
            <a:r>
              <a:rPr lang="de-DE" sz="1100" dirty="0" smtClean="0"/>
              <a:t>;3</a:t>
            </a:r>
            <a:endParaRPr lang="de-DE" sz="1100" dirty="0"/>
          </a:p>
        </p:txBody>
      </p:sp>
      <p:sp>
        <p:nvSpPr>
          <p:cNvPr id="152" name="Textfeld 151"/>
          <p:cNvSpPr txBox="1"/>
          <p:nvPr/>
        </p:nvSpPr>
        <p:spPr>
          <a:xfrm>
            <a:off x="3693201" y="3301548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5</a:t>
            </a:r>
            <a:r>
              <a:rPr lang="de-DE" sz="1100" dirty="0" smtClean="0"/>
              <a:t>;4</a:t>
            </a:r>
            <a:endParaRPr lang="de-DE" sz="1100" dirty="0"/>
          </a:p>
        </p:txBody>
      </p:sp>
      <p:sp>
        <p:nvSpPr>
          <p:cNvPr id="153" name="Textfeld 152"/>
          <p:cNvSpPr txBox="1"/>
          <p:nvPr/>
        </p:nvSpPr>
        <p:spPr>
          <a:xfrm>
            <a:off x="4314317" y="3300445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5;5</a:t>
            </a:r>
            <a:endParaRPr lang="de-DE" sz="1100" dirty="0"/>
          </a:p>
        </p:txBody>
      </p:sp>
      <p:sp>
        <p:nvSpPr>
          <p:cNvPr id="154" name="Textfeld 153"/>
          <p:cNvSpPr txBox="1"/>
          <p:nvPr/>
        </p:nvSpPr>
        <p:spPr>
          <a:xfrm>
            <a:off x="4937404" y="3295741"/>
            <a:ext cx="517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5</a:t>
            </a:r>
            <a:r>
              <a:rPr lang="de-DE" sz="1100" dirty="0" smtClean="0"/>
              <a:t>;6</a:t>
            </a:r>
            <a:endParaRPr lang="de-DE" sz="1100" dirty="0"/>
          </a:p>
        </p:txBody>
      </p:sp>
      <p:sp>
        <p:nvSpPr>
          <p:cNvPr id="155" name="Textfeld 154"/>
          <p:cNvSpPr txBox="1"/>
          <p:nvPr/>
        </p:nvSpPr>
        <p:spPr>
          <a:xfrm>
            <a:off x="5554813" y="3295743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5;7</a:t>
            </a:r>
            <a:endParaRPr lang="de-DE" sz="1100" dirty="0"/>
          </a:p>
        </p:txBody>
      </p:sp>
      <p:sp>
        <p:nvSpPr>
          <p:cNvPr id="156" name="Textfeld 155"/>
          <p:cNvSpPr txBox="1"/>
          <p:nvPr/>
        </p:nvSpPr>
        <p:spPr>
          <a:xfrm>
            <a:off x="6181890" y="3301548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5</a:t>
            </a:r>
            <a:r>
              <a:rPr lang="de-DE" sz="1100" dirty="0" smtClean="0"/>
              <a:t>;8</a:t>
            </a:r>
            <a:endParaRPr lang="de-DE" sz="1100" dirty="0"/>
          </a:p>
        </p:txBody>
      </p:sp>
      <p:sp>
        <p:nvSpPr>
          <p:cNvPr id="157" name="Textfeld 156"/>
          <p:cNvSpPr txBox="1"/>
          <p:nvPr/>
        </p:nvSpPr>
        <p:spPr>
          <a:xfrm>
            <a:off x="6798781" y="3295743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5;9</a:t>
            </a:r>
            <a:endParaRPr lang="de-DE" sz="1100" dirty="0"/>
          </a:p>
        </p:txBody>
      </p:sp>
      <p:sp>
        <p:nvSpPr>
          <p:cNvPr id="158" name="Textfeld 157"/>
          <p:cNvSpPr txBox="1"/>
          <p:nvPr/>
        </p:nvSpPr>
        <p:spPr>
          <a:xfrm>
            <a:off x="1832991" y="3916949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6;1</a:t>
            </a:r>
            <a:endParaRPr lang="de-DE" sz="1100" dirty="0"/>
          </a:p>
        </p:txBody>
      </p:sp>
      <p:sp>
        <p:nvSpPr>
          <p:cNvPr id="159" name="Textfeld 158"/>
          <p:cNvSpPr txBox="1"/>
          <p:nvPr/>
        </p:nvSpPr>
        <p:spPr>
          <a:xfrm>
            <a:off x="2455704" y="3915152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6</a:t>
            </a:r>
            <a:r>
              <a:rPr lang="de-DE" sz="1100" dirty="0" smtClean="0"/>
              <a:t>;2</a:t>
            </a:r>
            <a:endParaRPr lang="de-DE" sz="1100" dirty="0"/>
          </a:p>
        </p:txBody>
      </p:sp>
      <p:sp>
        <p:nvSpPr>
          <p:cNvPr id="160" name="Textfeld 159"/>
          <p:cNvSpPr txBox="1"/>
          <p:nvPr/>
        </p:nvSpPr>
        <p:spPr>
          <a:xfrm>
            <a:off x="3073494" y="3912092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6</a:t>
            </a:r>
            <a:r>
              <a:rPr lang="de-DE" sz="1100" dirty="0" smtClean="0"/>
              <a:t>;3</a:t>
            </a:r>
            <a:endParaRPr lang="de-DE" sz="1100" dirty="0"/>
          </a:p>
        </p:txBody>
      </p:sp>
      <p:sp>
        <p:nvSpPr>
          <p:cNvPr id="161" name="Textfeld 160"/>
          <p:cNvSpPr txBox="1"/>
          <p:nvPr/>
        </p:nvSpPr>
        <p:spPr>
          <a:xfrm>
            <a:off x="3694610" y="3918055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6;4</a:t>
            </a:r>
            <a:endParaRPr lang="de-DE" sz="1100" dirty="0"/>
          </a:p>
        </p:txBody>
      </p:sp>
      <p:sp>
        <p:nvSpPr>
          <p:cNvPr id="162" name="Textfeld 161"/>
          <p:cNvSpPr txBox="1"/>
          <p:nvPr/>
        </p:nvSpPr>
        <p:spPr>
          <a:xfrm>
            <a:off x="4315726" y="3916950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6</a:t>
            </a:r>
            <a:r>
              <a:rPr lang="de-DE" sz="1100" dirty="0" smtClean="0"/>
              <a:t>;5</a:t>
            </a:r>
            <a:endParaRPr lang="de-DE" sz="1100" dirty="0"/>
          </a:p>
        </p:txBody>
      </p:sp>
      <p:sp>
        <p:nvSpPr>
          <p:cNvPr id="163" name="Textfeld 162"/>
          <p:cNvSpPr txBox="1"/>
          <p:nvPr/>
        </p:nvSpPr>
        <p:spPr>
          <a:xfrm>
            <a:off x="4938813" y="3912246"/>
            <a:ext cx="517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6</a:t>
            </a:r>
            <a:r>
              <a:rPr lang="de-DE" sz="1100" dirty="0" smtClean="0"/>
              <a:t>;6</a:t>
            </a:r>
            <a:endParaRPr lang="de-DE" sz="1100" dirty="0"/>
          </a:p>
        </p:txBody>
      </p:sp>
      <p:sp>
        <p:nvSpPr>
          <p:cNvPr id="164" name="Textfeld 163"/>
          <p:cNvSpPr txBox="1"/>
          <p:nvPr/>
        </p:nvSpPr>
        <p:spPr>
          <a:xfrm>
            <a:off x="5556222" y="3912248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6;7</a:t>
            </a:r>
            <a:endParaRPr lang="de-DE" sz="1100" dirty="0"/>
          </a:p>
        </p:txBody>
      </p:sp>
      <p:sp>
        <p:nvSpPr>
          <p:cNvPr id="165" name="Textfeld 164"/>
          <p:cNvSpPr txBox="1"/>
          <p:nvPr/>
        </p:nvSpPr>
        <p:spPr>
          <a:xfrm>
            <a:off x="6183299" y="3918055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6</a:t>
            </a:r>
            <a:r>
              <a:rPr lang="de-DE" sz="1100" dirty="0" smtClean="0"/>
              <a:t>;8</a:t>
            </a:r>
            <a:endParaRPr lang="de-DE" sz="1100" dirty="0"/>
          </a:p>
        </p:txBody>
      </p:sp>
      <p:sp>
        <p:nvSpPr>
          <p:cNvPr id="166" name="Textfeld 165"/>
          <p:cNvSpPr txBox="1"/>
          <p:nvPr/>
        </p:nvSpPr>
        <p:spPr>
          <a:xfrm>
            <a:off x="6800190" y="3912248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6</a:t>
            </a:r>
            <a:r>
              <a:rPr lang="de-DE" sz="1100" dirty="0" smtClean="0"/>
              <a:t>;9</a:t>
            </a:r>
            <a:endParaRPr lang="de-DE" sz="1100" dirty="0"/>
          </a:p>
        </p:txBody>
      </p:sp>
      <p:sp>
        <p:nvSpPr>
          <p:cNvPr id="167" name="Textfeld 166"/>
          <p:cNvSpPr txBox="1"/>
          <p:nvPr/>
        </p:nvSpPr>
        <p:spPr>
          <a:xfrm>
            <a:off x="1831582" y="4542676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7</a:t>
            </a:r>
            <a:r>
              <a:rPr lang="de-DE" sz="1100" dirty="0" smtClean="0"/>
              <a:t>;1</a:t>
            </a:r>
            <a:endParaRPr lang="de-DE" sz="1100" dirty="0"/>
          </a:p>
        </p:txBody>
      </p:sp>
      <p:sp>
        <p:nvSpPr>
          <p:cNvPr id="168" name="Textfeld 167"/>
          <p:cNvSpPr txBox="1"/>
          <p:nvPr/>
        </p:nvSpPr>
        <p:spPr>
          <a:xfrm>
            <a:off x="2454295" y="4540878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7</a:t>
            </a:r>
            <a:r>
              <a:rPr lang="de-DE" sz="1100" dirty="0" smtClean="0"/>
              <a:t>;2</a:t>
            </a:r>
            <a:endParaRPr lang="de-DE" sz="1100" dirty="0"/>
          </a:p>
        </p:txBody>
      </p:sp>
      <p:sp>
        <p:nvSpPr>
          <p:cNvPr id="169" name="Textfeld 168"/>
          <p:cNvSpPr txBox="1"/>
          <p:nvPr/>
        </p:nvSpPr>
        <p:spPr>
          <a:xfrm>
            <a:off x="3072085" y="4537819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7</a:t>
            </a:r>
            <a:r>
              <a:rPr lang="de-DE" sz="1100" dirty="0" smtClean="0"/>
              <a:t>;3</a:t>
            </a:r>
            <a:endParaRPr lang="de-DE" sz="1100" dirty="0"/>
          </a:p>
        </p:txBody>
      </p:sp>
      <p:sp>
        <p:nvSpPr>
          <p:cNvPr id="170" name="Textfeld 169"/>
          <p:cNvSpPr txBox="1"/>
          <p:nvPr/>
        </p:nvSpPr>
        <p:spPr>
          <a:xfrm>
            <a:off x="3693201" y="4543782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7</a:t>
            </a:r>
            <a:r>
              <a:rPr lang="de-DE" sz="1100" dirty="0" smtClean="0"/>
              <a:t>;4</a:t>
            </a:r>
            <a:endParaRPr lang="de-DE" sz="1100" dirty="0"/>
          </a:p>
        </p:txBody>
      </p:sp>
      <p:sp>
        <p:nvSpPr>
          <p:cNvPr id="171" name="Textfeld 170"/>
          <p:cNvSpPr txBox="1"/>
          <p:nvPr/>
        </p:nvSpPr>
        <p:spPr>
          <a:xfrm>
            <a:off x="4314317" y="4542677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7</a:t>
            </a:r>
            <a:r>
              <a:rPr lang="de-DE" sz="1100" dirty="0" smtClean="0"/>
              <a:t>;5</a:t>
            </a:r>
            <a:endParaRPr lang="de-DE" sz="1100" dirty="0"/>
          </a:p>
        </p:txBody>
      </p:sp>
      <p:sp>
        <p:nvSpPr>
          <p:cNvPr id="172" name="Textfeld 171"/>
          <p:cNvSpPr txBox="1"/>
          <p:nvPr/>
        </p:nvSpPr>
        <p:spPr>
          <a:xfrm>
            <a:off x="4937404" y="4537973"/>
            <a:ext cx="517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7</a:t>
            </a:r>
            <a:r>
              <a:rPr lang="de-DE" sz="1100" dirty="0" smtClean="0"/>
              <a:t>;6</a:t>
            </a:r>
            <a:endParaRPr lang="de-DE" sz="1100" dirty="0"/>
          </a:p>
        </p:txBody>
      </p:sp>
      <p:sp>
        <p:nvSpPr>
          <p:cNvPr id="173" name="Textfeld 172"/>
          <p:cNvSpPr txBox="1"/>
          <p:nvPr/>
        </p:nvSpPr>
        <p:spPr>
          <a:xfrm>
            <a:off x="5554813" y="4537975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7</a:t>
            </a:r>
            <a:r>
              <a:rPr lang="de-DE" sz="1100" dirty="0" smtClean="0"/>
              <a:t>;7</a:t>
            </a:r>
            <a:endParaRPr lang="de-DE" sz="1100" dirty="0"/>
          </a:p>
        </p:txBody>
      </p:sp>
      <p:sp>
        <p:nvSpPr>
          <p:cNvPr id="174" name="Textfeld 173"/>
          <p:cNvSpPr txBox="1"/>
          <p:nvPr/>
        </p:nvSpPr>
        <p:spPr>
          <a:xfrm>
            <a:off x="6181890" y="4543782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7</a:t>
            </a:r>
            <a:r>
              <a:rPr lang="de-DE" sz="1100" dirty="0" smtClean="0"/>
              <a:t>;8</a:t>
            </a:r>
            <a:endParaRPr lang="de-DE" sz="1100" dirty="0"/>
          </a:p>
        </p:txBody>
      </p:sp>
      <p:sp>
        <p:nvSpPr>
          <p:cNvPr id="175" name="Textfeld 174"/>
          <p:cNvSpPr txBox="1"/>
          <p:nvPr/>
        </p:nvSpPr>
        <p:spPr>
          <a:xfrm>
            <a:off x="6798781" y="4537975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7</a:t>
            </a:r>
            <a:r>
              <a:rPr lang="de-DE" sz="1100" dirty="0" smtClean="0"/>
              <a:t>;9</a:t>
            </a:r>
            <a:endParaRPr lang="de-DE" sz="1100" dirty="0"/>
          </a:p>
        </p:txBody>
      </p:sp>
      <p:sp>
        <p:nvSpPr>
          <p:cNvPr id="176" name="Textfeld 175"/>
          <p:cNvSpPr txBox="1"/>
          <p:nvPr/>
        </p:nvSpPr>
        <p:spPr>
          <a:xfrm>
            <a:off x="1831582" y="5163793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8</a:t>
            </a:r>
            <a:r>
              <a:rPr lang="de-DE" sz="1100" dirty="0" smtClean="0"/>
              <a:t>;1</a:t>
            </a:r>
            <a:endParaRPr lang="de-DE" sz="1100" dirty="0"/>
          </a:p>
        </p:txBody>
      </p:sp>
      <p:sp>
        <p:nvSpPr>
          <p:cNvPr id="177" name="Textfeld 176"/>
          <p:cNvSpPr txBox="1"/>
          <p:nvPr/>
        </p:nvSpPr>
        <p:spPr>
          <a:xfrm>
            <a:off x="2454295" y="5161995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8</a:t>
            </a:r>
            <a:r>
              <a:rPr lang="de-DE" sz="1100" dirty="0" smtClean="0"/>
              <a:t>;2</a:t>
            </a:r>
            <a:endParaRPr lang="de-DE" sz="1100" dirty="0"/>
          </a:p>
        </p:txBody>
      </p:sp>
      <p:sp>
        <p:nvSpPr>
          <p:cNvPr id="178" name="Textfeld 177"/>
          <p:cNvSpPr txBox="1"/>
          <p:nvPr/>
        </p:nvSpPr>
        <p:spPr>
          <a:xfrm>
            <a:off x="3072085" y="5158935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8;3</a:t>
            </a:r>
            <a:endParaRPr lang="de-DE" sz="1100" dirty="0"/>
          </a:p>
        </p:txBody>
      </p:sp>
      <p:sp>
        <p:nvSpPr>
          <p:cNvPr id="179" name="Textfeld 178"/>
          <p:cNvSpPr txBox="1"/>
          <p:nvPr/>
        </p:nvSpPr>
        <p:spPr>
          <a:xfrm>
            <a:off x="3693201" y="5164899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8;4</a:t>
            </a:r>
            <a:endParaRPr lang="de-DE" sz="1100" dirty="0"/>
          </a:p>
        </p:txBody>
      </p:sp>
      <p:sp>
        <p:nvSpPr>
          <p:cNvPr id="180" name="Textfeld 179"/>
          <p:cNvSpPr txBox="1"/>
          <p:nvPr/>
        </p:nvSpPr>
        <p:spPr>
          <a:xfrm>
            <a:off x="4314317" y="5163793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8;5</a:t>
            </a:r>
            <a:endParaRPr lang="de-DE" sz="1100" dirty="0"/>
          </a:p>
        </p:txBody>
      </p:sp>
      <p:sp>
        <p:nvSpPr>
          <p:cNvPr id="181" name="Textfeld 180"/>
          <p:cNvSpPr txBox="1"/>
          <p:nvPr/>
        </p:nvSpPr>
        <p:spPr>
          <a:xfrm>
            <a:off x="4937404" y="5159090"/>
            <a:ext cx="517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8</a:t>
            </a:r>
            <a:r>
              <a:rPr lang="de-DE" sz="1100" dirty="0" smtClean="0"/>
              <a:t>;6</a:t>
            </a:r>
            <a:endParaRPr lang="de-DE" sz="1100" dirty="0"/>
          </a:p>
        </p:txBody>
      </p:sp>
      <p:sp>
        <p:nvSpPr>
          <p:cNvPr id="182" name="Textfeld 181"/>
          <p:cNvSpPr txBox="1"/>
          <p:nvPr/>
        </p:nvSpPr>
        <p:spPr>
          <a:xfrm>
            <a:off x="5554813" y="5159092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8</a:t>
            </a:r>
            <a:r>
              <a:rPr lang="de-DE" sz="1100" dirty="0" smtClean="0"/>
              <a:t>;7</a:t>
            </a:r>
            <a:endParaRPr lang="de-DE" sz="1100" dirty="0"/>
          </a:p>
        </p:txBody>
      </p:sp>
      <p:sp>
        <p:nvSpPr>
          <p:cNvPr id="183" name="Textfeld 182"/>
          <p:cNvSpPr txBox="1"/>
          <p:nvPr/>
        </p:nvSpPr>
        <p:spPr>
          <a:xfrm>
            <a:off x="6181890" y="5164899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8</a:t>
            </a:r>
            <a:r>
              <a:rPr lang="de-DE" sz="1100" dirty="0" smtClean="0"/>
              <a:t>;8</a:t>
            </a:r>
            <a:endParaRPr lang="de-DE" sz="1100" dirty="0"/>
          </a:p>
        </p:txBody>
      </p:sp>
      <p:sp>
        <p:nvSpPr>
          <p:cNvPr id="184" name="Textfeld 183"/>
          <p:cNvSpPr txBox="1"/>
          <p:nvPr/>
        </p:nvSpPr>
        <p:spPr>
          <a:xfrm>
            <a:off x="6798781" y="5159092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8</a:t>
            </a:r>
            <a:r>
              <a:rPr lang="de-DE" sz="1100" dirty="0" smtClean="0"/>
              <a:t>;9</a:t>
            </a:r>
            <a:endParaRPr lang="de-DE" sz="1100" dirty="0"/>
          </a:p>
        </p:txBody>
      </p:sp>
      <p:sp>
        <p:nvSpPr>
          <p:cNvPr id="185" name="Textfeld 184"/>
          <p:cNvSpPr txBox="1"/>
          <p:nvPr/>
        </p:nvSpPr>
        <p:spPr>
          <a:xfrm>
            <a:off x="1831582" y="5784909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9</a:t>
            </a:r>
            <a:r>
              <a:rPr lang="de-DE" sz="1100" dirty="0" smtClean="0"/>
              <a:t>;1</a:t>
            </a:r>
            <a:endParaRPr lang="de-DE" sz="1100" dirty="0"/>
          </a:p>
        </p:txBody>
      </p:sp>
      <p:sp>
        <p:nvSpPr>
          <p:cNvPr id="186" name="Textfeld 185"/>
          <p:cNvSpPr txBox="1"/>
          <p:nvPr/>
        </p:nvSpPr>
        <p:spPr>
          <a:xfrm>
            <a:off x="2454295" y="5783111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9;2</a:t>
            </a:r>
            <a:endParaRPr lang="de-DE" sz="1100" dirty="0"/>
          </a:p>
        </p:txBody>
      </p:sp>
      <p:sp>
        <p:nvSpPr>
          <p:cNvPr id="187" name="Textfeld 186"/>
          <p:cNvSpPr txBox="1"/>
          <p:nvPr/>
        </p:nvSpPr>
        <p:spPr>
          <a:xfrm>
            <a:off x="3072085" y="5780051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9</a:t>
            </a:r>
            <a:r>
              <a:rPr lang="de-DE" sz="1100" dirty="0" smtClean="0"/>
              <a:t>;3</a:t>
            </a:r>
            <a:endParaRPr lang="de-DE" sz="1100" dirty="0"/>
          </a:p>
        </p:txBody>
      </p:sp>
      <p:sp>
        <p:nvSpPr>
          <p:cNvPr id="188" name="Textfeld 187"/>
          <p:cNvSpPr txBox="1"/>
          <p:nvPr/>
        </p:nvSpPr>
        <p:spPr>
          <a:xfrm>
            <a:off x="3693201" y="5786015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9</a:t>
            </a:r>
            <a:r>
              <a:rPr lang="de-DE" sz="1100" dirty="0" smtClean="0"/>
              <a:t>;4</a:t>
            </a:r>
            <a:endParaRPr lang="de-DE" sz="1100" dirty="0"/>
          </a:p>
        </p:txBody>
      </p:sp>
      <p:sp>
        <p:nvSpPr>
          <p:cNvPr id="189" name="Textfeld 188"/>
          <p:cNvSpPr txBox="1"/>
          <p:nvPr/>
        </p:nvSpPr>
        <p:spPr>
          <a:xfrm>
            <a:off x="4314317" y="5784910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9</a:t>
            </a:r>
            <a:r>
              <a:rPr lang="de-DE" sz="1100" dirty="0" smtClean="0"/>
              <a:t>;5</a:t>
            </a:r>
            <a:endParaRPr lang="de-DE" sz="1100" dirty="0"/>
          </a:p>
        </p:txBody>
      </p:sp>
      <p:sp>
        <p:nvSpPr>
          <p:cNvPr id="190" name="Textfeld 189"/>
          <p:cNvSpPr txBox="1"/>
          <p:nvPr/>
        </p:nvSpPr>
        <p:spPr>
          <a:xfrm>
            <a:off x="4937404" y="5780206"/>
            <a:ext cx="517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9</a:t>
            </a:r>
            <a:r>
              <a:rPr lang="de-DE" sz="1100" dirty="0" smtClean="0"/>
              <a:t>;6</a:t>
            </a:r>
            <a:endParaRPr lang="de-DE" sz="1100" dirty="0"/>
          </a:p>
        </p:txBody>
      </p:sp>
      <p:sp>
        <p:nvSpPr>
          <p:cNvPr id="191" name="Textfeld 190"/>
          <p:cNvSpPr txBox="1"/>
          <p:nvPr/>
        </p:nvSpPr>
        <p:spPr>
          <a:xfrm>
            <a:off x="5554813" y="5780208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9</a:t>
            </a:r>
            <a:r>
              <a:rPr lang="de-DE" sz="1100" dirty="0" smtClean="0"/>
              <a:t>;7</a:t>
            </a:r>
            <a:endParaRPr lang="de-DE" sz="1100" dirty="0"/>
          </a:p>
        </p:txBody>
      </p:sp>
      <p:sp>
        <p:nvSpPr>
          <p:cNvPr id="192" name="Textfeld 191"/>
          <p:cNvSpPr txBox="1"/>
          <p:nvPr/>
        </p:nvSpPr>
        <p:spPr>
          <a:xfrm>
            <a:off x="6181890" y="5786015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9</a:t>
            </a:r>
            <a:r>
              <a:rPr lang="de-DE" sz="1100" dirty="0" smtClean="0"/>
              <a:t>;8</a:t>
            </a:r>
            <a:endParaRPr lang="de-DE" sz="1100" dirty="0"/>
          </a:p>
        </p:txBody>
      </p:sp>
      <p:sp>
        <p:nvSpPr>
          <p:cNvPr id="193" name="Textfeld 192"/>
          <p:cNvSpPr txBox="1"/>
          <p:nvPr/>
        </p:nvSpPr>
        <p:spPr>
          <a:xfrm>
            <a:off x="6798781" y="5780208"/>
            <a:ext cx="517604" cy="26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9</a:t>
            </a:r>
            <a:r>
              <a:rPr lang="de-DE" sz="1100" dirty="0" smtClean="0"/>
              <a:t>;9</a:t>
            </a:r>
            <a:endParaRPr lang="de-DE" sz="1100" dirty="0"/>
          </a:p>
        </p:txBody>
      </p:sp>
      <p:sp>
        <p:nvSpPr>
          <p:cNvPr id="195" name="Textfeld 194"/>
          <p:cNvSpPr txBox="1"/>
          <p:nvPr/>
        </p:nvSpPr>
        <p:spPr>
          <a:xfrm>
            <a:off x="1839521" y="80128"/>
            <a:ext cx="517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1</a:t>
            </a:r>
            <a:endParaRPr lang="de-DE" sz="1200" dirty="0"/>
          </a:p>
        </p:txBody>
      </p:sp>
      <p:sp>
        <p:nvSpPr>
          <p:cNvPr id="196" name="Textfeld 195"/>
          <p:cNvSpPr txBox="1"/>
          <p:nvPr/>
        </p:nvSpPr>
        <p:spPr>
          <a:xfrm>
            <a:off x="2462234" y="94638"/>
            <a:ext cx="517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2</a:t>
            </a:r>
          </a:p>
        </p:txBody>
      </p:sp>
      <p:sp>
        <p:nvSpPr>
          <p:cNvPr id="197" name="Textfeld 196"/>
          <p:cNvSpPr txBox="1"/>
          <p:nvPr/>
        </p:nvSpPr>
        <p:spPr>
          <a:xfrm>
            <a:off x="3080025" y="80128"/>
            <a:ext cx="517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3</a:t>
            </a:r>
            <a:endParaRPr lang="de-DE" sz="1200" dirty="0"/>
          </a:p>
        </p:txBody>
      </p:sp>
      <p:sp>
        <p:nvSpPr>
          <p:cNvPr id="198" name="Textfeld 197"/>
          <p:cNvSpPr txBox="1"/>
          <p:nvPr/>
        </p:nvSpPr>
        <p:spPr>
          <a:xfrm>
            <a:off x="3698578" y="80695"/>
            <a:ext cx="517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4</a:t>
            </a:r>
          </a:p>
        </p:txBody>
      </p:sp>
      <p:sp>
        <p:nvSpPr>
          <p:cNvPr id="199" name="Textfeld 198"/>
          <p:cNvSpPr txBox="1"/>
          <p:nvPr/>
        </p:nvSpPr>
        <p:spPr>
          <a:xfrm>
            <a:off x="4315726" y="80695"/>
            <a:ext cx="517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5</a:t>
            </a:r>
            <a:endParaRPr lang="de-DE" sz="1200" dirty="0"/>
          </a:p>
        </p:txBody>
      </p:sp>
      <p:sp>
        <p:nvSpPr>
          <p:cNvPr id="200" name="Textfeld 199"/>
          <p:cNvSpPr txBox="1"/>
          <p:nvPr/>
        </p:nvSpPr>
        <p:spPr>
          <a:xfrm>
            <a:off x="4937404" y="80127"/>
            <a:ext cx="517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6</a:t>
            </a:r>
            <a:endParaRPr lang="de-DE" sz="1200" dirty="0"/>
          </a:p>
        </p:txBody>
      </p:sp>
      <p:sp>
        <p:nvSpPr>
          <p:cNvPr id="201" name="Textfeld 200"/>
          <p:cNvSpPr txBox="1"/>
          <p:nvPr/>
        </p:nvSpPr>
        <p:spPr>
          <a:xfrm>
            <a:off x="5562752" y="94635"/>
            <a:ext cx="517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7</a:t>
            </a:r>
            <a:endParaRPr lang="de-DE" sz="1200" dirty="0"/>
          </a:p>
        </p:txBody>
      </p:sp>
      <p:sp>
        <p:nvSpPr>
          <p:cNvPr id="202" name="Textfeld 201"/>
          <p:cNvSpPr txBox="1"/>
          <p:nvPr/>
        </p:nvSpPr>
        <p:spPr>
          <a:xfrm>
            <a:off x="6181890" y="94638"/>
            <a:ext cx="517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8</a:t>
            </a:r>
          </a:p>
        </p:txBody>
      </p:sp>
      <p:sp>
        <p:nvSpPr>
          <p:cNvPr id="203" name="Textfeld 202"/>
          <p:cNvSpPr txBox="1"/>
          <p:nvPr/>
        </p:nvSpPr>
        <p:spPr>
          <a:xfrm>
            <a:off x="6800190" y="80126"/>
            <a:ext cx="517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9</a:t>
            </a:r>
            <a:endParaRPr lang="de-DE" sz="1200" dirty="0"/>
          </a:p>
        </p:txBody>
      </p:sp>
      <p:sp>
        <p:nvSpPr>
          <p:cNvPr id="204" name="Textfeld 203"/>
          <p:cNvSpPr txBox="1"/>
          <p:nvPr/>
        </p:nvSpPr>
        <p:spPr>
          <a:xfrm>
            <a:off x="1063801" y="771104"/>
            <a:ext cx="517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1</a:t>
            </a:r>
            <a:endParaRPr lang="de-DE" sz="1200" dirty="0"/>
          </a:p>
        </p:txBody>
      </p:sp>
      <p:sp>
        <p:nvSpPr>
          <p:cNvPr id="205" name="Textfeld 204"/>
          <p:cNvSpPr txBox="1"/>
          <p:nvPr/>
        </p:nvSpPr>
        <p:spPr>
          <a:xfrm>
            <a:off x="1067564" y="1423811"/>
            <a:ext cx="517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2</a:t>
            </a:r>
          </a:p>
        </p:txBody>
      </p:sp>
      <p:sp>
        <p:nvSpPr>
          <p:cNvPr id="206" name="Textfeld 205"/>
          <p:cNvSpPr txBox="1"/>
          <p:nvPr/>
        </p:nvSpPr>
        <p:spPr>
          <a:xfrm>
            <a:off x="1060860" y="2049224"/>
            <a:ext cx="517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3</a:t>
            </a:r>
          </a:p>
        </p:txBody>
      </p:sp>
      <p:sp>
        <p:nvSpPr>
          <p:cNvPr id="207" name="Textfeld 206"/>
          <p:cNvSpPr txBox="1"/>
          <p:nvPr/>
        </p:nvSpPr>
        <p:spPr>
          <a:xfrm>
            <a:off x="1063801" y="2671418"/>
            <a:ext cx="517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4</a:t>
            </a:r>
          </a:p>
        </p:txBody>
      </p:sp>
      <p:sp>
        <p:nvSpPr>
          <p:cNvPr id="208" name="Textfeld 207"/>
          <p:cNvSpPr txBox="1"/>
          <p:nvPr/>
        </p:nvSpPr>
        <p:spPr>
          <a:xfrm>
            <a:off x="1067564" y="3324125"/>
            <a:ext cx="517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5</a:t>
            </a:r>
            <a:endParaRPr lang="de-DE" sz="1200" dirty="0"/>
          </a:p>
        </p:txBody>
      </p:sp>
      <p:sp>
        <p:nvSpPr>
          <p:cNvPr id="209" name="Textfeld 208"/>
          <p:cNvSpPr txBox="1"/>
          <p:nvPr/>
        </p:nvSpPr>
        <p:spPr>
          <a:xfrm>
            <a:off x="1060860" y="3949538"/>
            <a:ext cx="517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6</a:t>
            </a:r>
            <a:endParaRPr lang="de-DE" sz="1200" dirty="0"/>
          </a:p>
        </p:txBody>
      </p:sp>
      <p:sp>
        <p:nvSpPr>
          <p:cNvPr id="210" name="Textfeld 209"/>
          <p:cNvSpPr txBox="1"/>
          <p:nvPr/>
        </p:nvSpPr>
        <p:spPr>
          <a:xfrm>
            <a:off x="1063801" y="4538179"/>
            <a:ext cx="517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7</a:t>
            </a:r>
          </a:p>
        </p:txBody>
      </p:sp>
      <p:sp>
        <p:nvSpPr>
          <p:cNvPr id="211" name="Textfeld 210"/>
          <p:cNvSpPr txBox="1"/>
          <p:nvPr/>
        </p:nvSpPr>
        <p:spPr>
          <a:xfrm>
            <a:off x="1067564" y="5190886"/>
            <a:ext cx="517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8</a:t>
            </a:r>
            <a:endParaRPr lang="de-DE" sz="1200" dirty="0"/>
          </a:p>
        </p:txBody>
      </p:sp>
      <p:sp>
        <p:nvSpPr>
          <p:cNvPr id="212" name="Textfeld 211"/>
          <p:cNvSpPr txBox="1"/>
          <p:nvPr/>
        </p:nvSpPr>
        <p:spPr>
          <a:xfrm>
            <a:off x="1060860" y="5816299"/>
            <a:ext cx="517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9</a:t>
            </a:r>
            <a:endParaRPr lang="de-DE" sz="1200" dirty="0"/>
          </a:p>
        </p:txBody>
      </p:sp>
      <p:sp>
        <p:nvSpPr>
          <p:cNvPr id="213" name="Textfeld 212"/>
          <p:cNvSpPr txBox="1"/>
          <p:nvPr/>
        </p:nvSpPr>
        <p:spPr>
          <a:xfrm>
            <a:off x="-51756" y="8626"/>
            <a:ext cx="1239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Landmark positions: 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518213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1678858" y="458751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7" name="Rechteck 6"/>
          <p:cNvSpPr/>
          <p:nvPr/>
        </p:nvSpPr>
        <p:spPr>
          <a:xfrm>
            <a:off x="2196978" y="458751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" name="Rechteck 7"/>
          <p:cNvSpPr/>
          <p:nvPr/>
        </p:nvSpPr>
        <p:spPr>
          <a:xfrm>
            <a:off x="2715091" y="458751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" name="Rechteck 8"/>
          <p:cNvSpPr/>
          <p:nvPr/>
        </p:nvSpPr>
        <p:spPr>
          <a:xfrm>
            <a:off x="3233203" y="458751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0" name="Rechteck 9"/>
          <p:cNvSpPr/>
          <p:nvPr/>
        </p:nvSpPr>
        <p:spPr>
          <a:xfrm>
            <a:off x="3751316" y="458751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2" name="Rechteck 11"/>
          <p:cNvSpPr/>
          <p:nvPr/>
        </p:nvSpPr>
        <p:spPr>
          <a:xfrm>
            <a:off x="4269429" y="458751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3" name="Rechteck 12"/>
          <p:cNvSpPr/>
          <p:nvPr/>
        </p:nvSpPr>
        <p:spPr>
          <a:xfrm>
            <a:off x="4787541" y="458751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4" name="Rechteck 13"/>
          <p:cNvSpPr/>
          <p:nvPr/>
        </p:nvSpPr>
        <p:spPr>
          <a:xfrm>
            <a:off x="5305655" y="458751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5" name="Rechteck 14"/>
          <p:cNvSpPr/>
          <p:nvPr/>
        </p:nvSpPr>
        <p:spPr>
          <a:xfrm>
            <a:off x="5823769" y="458751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7" name="Rechteck 16"/>
          <p:cNvSpPr/>
          <p:nvPr/>
        </p:nvSpPr>
        <p:spPr>
          <a:xfrm>
            <a:off x="1678826" y="976902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8" name="Rechteck 17"/>
          <p:cNvSpPr/>
          <p:nvPr/>
        </p:nvSpPr>
        <p:spPr>
          <a:xfrm>
            <a:off x="2196946" y="976902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9" name="Rechteck 18"/>
          <p:cNvSpPr/>
          <p:nvPr/>
        </p:nvSpPr>
        <p:spPr>
          <a:xfrm>
            <a:off x="2715059" y="976902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0" name="Rechteck 19"/>
          <p:cNvSpPr/>
          <p:nvPr/>
        </p:nvSpPr>
        <p:spPr>
          <a:xfrm>
            <a:off x="3233171" y="976902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1" name="Rechteck 20"/>
          <p:cNvSpPr/>
          <p:nvPr/>
        </p:nvSpPr>
        <p:spPr>
          <a:xfrm>
            <a:off x="3751285" y="976902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2" name="Rechteck 21"/>
          <p:cNvSpPr/>
          <p:nvPr/>
        </p:nvSpPr>
        <p:spPr>
          <a:xfrm>
            <a:off x="4269398" y="976902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3" name="Rechteck 22"/>
          <p:cNvSpPr/>
          <p:nvPr/>
        </p:nvSpPr>
        <p:spPr>
          <a:xfrm>
            <a:off x="4787510" y="976902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4" name="Rechteck 23"/>
          <p:cNvSpPr/>
          <p:nvPr/>
        </p:nvSpPr>
        <p:spPr>
          <a:xfrm>
            <a:off x="5305624" y="976902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5" name="Rechteck 24"/>
          <p:cNvSpPr/>
          <p:nvPr/>
        </p:nvSpPr>
        <p:spPr>
          <a:xfrm>
            <a:off x="5823736" y="976902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6" name="Rechteck 25"/>
          <p:cNvSpPr/>
          <p:nvPr/>
        </p:nvSpPr>
        <p:spPr>
          <a:xfrm>
            <a:off x="6340488" y="976902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7" name="Rechteck 26"/>
          <p:cNvSpPr/>
          <p:nvPr/>
        </p:nvSpPr>
        <p:spPr>
          <a:xfrm>
            <a:off x="1678826" y="1495015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8" name="Rechteck 27"/>
          <p:cNvSpPr/>
          <p:nvPr/>
        </p:nvSpPr>
        <p:spPr>
          <a:xfrm>
            <a:off x="2196946" y="1495015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9" name="Rechteck 28"/>
          <p:cNvSpPr/>
          <p:nvPr/>
        </p:nvSpPr>
        <p:spPr>
          <a:xfrm>
            <a:off x="2715059" y="1495015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0" name="Rechteck 29"/>
          <p:cNvSpPr/>
          <p:nvPr/>
        </p:nvSpPr>
        <p:spPr>
          <a:xfrm>
            <a:off x="3233171" y="1495015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1" name="Rechteck 30"/>
          <p:cNvSpPr/>
          <p:nvPr/>
        </p:nvSpPr>
        <p:spPr>
          <a:xfrm>
            <a:off x="3751285" y="1495015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2" name="Rechteck 31"/>
          <p:cNvSpPr/>
          <p:nvPr/>
        </p:nvSpPr>
        <p:spPr>
          <a:xfrm>
            <a:off x="4269398" y="1495015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3" name="Rechteck 32"/>
          <p:cNvSpPr/>
          <p:nvPr/>
        </p:nvSpPr>
        <p:spPr>
          <a:xfrm>
            <a:off x="4787510" y="1495015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4" name="Rechteck 33"/>
          <p:cNvSpPr/>
          <p:nvPr/>
        </p:nvSpPr>
        <p:spPr>
          <a:xfrm>
            <a:off x="5305624" y="1495015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5" name="Rechteck 34"/>
          <p:cNvSpPr/>
          <p:nvPr/>
        </p:nvSpPr>
        <p:spPr>
          <a:xfrm>
            <a:off x="5823736" y="1495015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6" name="Rechteck 35"/>
          <p:cNvSpPr/>
          <p:nvPr/>
        </p:nvSpPr>
        <p:spPr>
          <a:xfrm>
            <a:off x="6340488" y="1495015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7" name="Rechteck 36"/>
          <p:cNvSpPr/>
          <p:nvPr/>
        </p:nvSpPr>
        <p:spPr>
          <a:xfrm>
            <a:off x="1678826" y="2013128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8" name="Rechteck 37"/>
          <p:cNvSpPr/>
          <p:nvPr/>
        </p:nvSpPr>
        <p:spPr>
          <a:xfrm>
            <a:off x="2196946" y="2013128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9" name="Rechteck 38"/>
          <p:cNvSpPr/>
          <p:nvPr/>
        </p:nvSpPr>
        <p:spPr>
          <a:xfrm>
            <a:off x="2715059" y="2013128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40" name="Rechteck 39"/>
          <p:cNvSpPr/>
          <p:nvPr/>
        </p:nvSpPr>
        <p:spPr>
          <a:xfrm>
            <a:off x="3233171" y="2013128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41" name="Rechteck 40"/>
          <p:cNvSpPr/>
          <p:nvPr/>
        </p:nvSpPr>
        <p:spPr>
          <a:xfrm>
            <a:off x="3751285" y="2013128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42" name="Rechteck 41"/>
          <p:cNvSpPr/>
          <p:nvPr/>
        </p:nvSpPr>
        <p:spPr>
          <a:xfrm>
            <a:off x="4269398" y="2013128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43" name="Rechteck 42"/>
          <p:cNvSpPr/>
          <p:nvPr/>
        </p:nvSpPr>
        <p:spPr>
          <a:xfrm>
            <a:off x="4787510" y="2013128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44" name="Rechteck 43"/>
          <p:cNvSpPr/>
          <p:nvPr/>
        </p:nvSpPr>
        <p:spPr>
          <a:xfrm>
            <a:off x="5305624" y="2013128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45" name="Rechteck 44"/>
          <p:cNvSpPr/>
          <p:nvPr/>
        </p:nvSpPr>
        <p:spPr>
          <a:xfrm>
            <a:off x="5823736" y="2013128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46" name="Rechteck 45"/>
          <p:cNvSpPr/>
          <p:nvPr/>
        </p:nvSpPr>
        <p:spPr>
          <a:xfrm>
            <a:off x="6340488" y="2013128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47" name="Rechteck 46"/>
          <p:cNvSpPr/>
          <p:nvPr/>
        </p:nvSpPr>
        <p:spPr>
          <a:xfrm>
            <a:off x="1678826" y="2531241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48" name="Rechteck 47"/>
          <p:cNvSpPr/>
          <p:nvPr/>
        </p:nvSpPr>
        <p:spPr>
          <a:xfrm>
            <a:off x="2196946" y="2531241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49" name="Rechteck 48"/>
          <p:cNvSpPr/>
          <p:nvPr/>
        </p:nvSpPr>
        <p:spPr>
          <a:xfrm>
            <a:off x="2715059" y="2531241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50" name="Rechteck 49"/>
          <p:cNvSpPr/>
          <p:nvPr/>
        </p:nvSpPr>
        <p:spPr>
          <a:xfrm>
            <a:off x="3233171" y="2531241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51" name="Rechteck 50"/>
          <p:cNvSpPr/>
          <p:nvPr/>
        </p:nvSpPr>
        <p:spPr>
          <a:xfrm>
            <a:off x="3751285" y="2531241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52" name="Rechteck 51"/>
          <p:cNvSpPr/>
          <p:nvPr/>
        </p:nvSpPr>
        <p:spPr>
          <a:xfrm>
            <a:off x="4269398" y="2531241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53" name="Rechteck 52"/>
          <p:cNvSpPr/>
          <p:nvPr/>
        </p:nvSpPr>
        <p:spPr>
          <a:xfrm>
            <a:off x="4787510" y="2531241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54" name="Rechteck 53"/>
          <p:cNvSpPr/>
          <p:nvPr/>
        </p:nvSpPr>
        <p:spPr>
          <a:xfrm>
            <a:off x="5305624" y="2531241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55" name="Rechteck 54"/>
          <p:cNvSpPr/>
          <p:nvPr/>
        </p:nvSpPr>
        <p:spPr>
          <a:xfrm>
            <a:off x="5823736" y="2531241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56" name="Rechteck 55"/>
          <p:cNvSpPr/>
          <p:nvPr/>
        </p:nvSpPr>
        <p:spPr>
          <a:xfrm>
            <a:off x="6340488" y="2531241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57" name="Rechteck 56"/>
          <p:cNvSpPr/>
          <p:nvPr/>
        </p:nvSpPr>
        <p:spPr>
          <a:xfrm>
            <a:off x="1678858" y="3049352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58" name="Rechteck 57"/>
          <p:cNvSpPr/>
          <p:nvPr/>
        </p:nvSpPr>
        <p:spPr>
          <a:xfrm>
            <a:off x="2196978" y="3049352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59" name="Rechteck 58"/>
          <p:cNvSpPr/>
          <p:nvPr/>
        </p:nvSpPr>
        <p:spPr>
          <a:xfrm>
            <a:off x="2715091" y="3049352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60" name="Rechteck 59"/>
          <p:cNvSpPr/>
          <p:nvPr/>
        </p:nvSpPr>
        <p:spPr>
          <a:xfrm>
            <a:off x="3233203" y="3049352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61" name="Rechteck 60"/>
          <p:cNvSpPr/>
          <p:nvPr/>
        </p:nvSpPr>
        <p:spPr>
          <a:xfrm>
            <a:off x="3751316" y="3049352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62" name="Rechteck 61"/>
          <p:cNvSpPr/>
          <p:nvPr/>
        </p:nvSpPr>
        <p:spPr>
          <a:xfrm>
            <a:off x="4269429" y="3049352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63" name="Rechteck 62"/>
          <p:cNvSpPr/>
          <p:nvPr/>
        </p:nvSpPr>
        <p:spPr>
          <a:xfrm>
            <a:off x="4787541" y="3049352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64" name="Rechteck 63"/>
          <p:cNvSpPr/>
          <p:nvPr/>
        </p:nvSpPr>
        <p:spPr>
          <a:xfrm>
            <a:off x="5305655" y="3049352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65" name="Rechteck 64"/>
          <p:cNvSpPr/>
          <p:nvPr/>
        </p:nvSpPr>
        <p:spPr>
          <a:xfrm>
            <a:off x="5823769" y="3049352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66" name="Rechteck 65"/>
          <p:cNvSpPr/>
          <p:nvPr/>
        </p:nvSpPr>
        <p:spPr>
          <a:xfrm>
            <a:off x="6340520" y="3049352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67" name="Rechteck 66"/>
          <p:cNvSpPr/>
          <p:nvPr/>
        </p:nvSpPr>
        <p:spPr>
          <a:xfrm>
            <a:off x="1678826" y="3567467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68" name="Rechteck 67"/>
          <p:cNvSpPr/>
          <p:nvPr/>
        </p:nvSpPr>
        <p:spPr>
          <a:xfrm>
            <a:off x="2196946" y="3567467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69" name="Rechteck 68"/>
          <p:cNvSpPr/>
          <p:nvPr/>
        </p:nvSpPr>
        <p:spPr>
          <a:xfrm>
            <a:off x="2715059" y="3567467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70" name="Rechteck 69"/>
          <p:cNvSpPr/>
          <p:nvPr/>
        </p:nvSpPr>
        <p:spPr>
          <a:xfrm>
            <a:off x="3233171" y="3567467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71" name="Rechteck 70"/>
          <p:cNvSpPr/>
          <p:nvPr/>
        </p:nvSpPr>
        <p:spPr>
          <a:xfrm>
            <a:off x="3751285" y="3567467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72" name="Rechteck 71"/>
          <p:cNvSpPr/>
          <p:nvPr/>
        </p:nvSpPr>
        <p:spPr>
          <a:xfrm>
            <a:off x="4269398" y="3567467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73" name="Rechteck 72"/>
          <p:cNvSpPr/>
          <p:nvPr/>
        </p:nvSpPr>
        <p:spPr>
          <a:xfrm>
            <a:off x="4787510" y="3567467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74" name="Rechteck 73"/>
          <p:cNvSpPr/>
          <p:nvPr/>
        </p:nvSpPr>
        <p:spPr>
          <a:xfrm>
            <a:off x="5305624" y="3567467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75" name="Rechteck 74"/>
          <p:cNvSpPr/>
          <p:nvPr/>
        </p:nvSpPr>
        <p:spPr>
          <a:xfrm>
            <a:off x="5823736" y="3567467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76" name="Rechteck 75"/>
          <p:cNvSpPr/>
          <p:nvPr/>
        </p:nvSpPr>
        <p:spPr>
          <a:xfrm>
            <a:off x="6340488" y="3567467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77" name="Rechteck 76"/>
          <p:cNvSpPr/>
          <p:nvPr/>
        </p:nvSpPr>
        <p:spPr>
          <a:xfrm>
            <a:off x="1678826" y="4085579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78" name="Rechteck 77"/>
          <p:cNvSpPr/>
          <p:nvPr/>
        </p:nvSpPr>
        <p:spPr>
          <a:xfrm>
            <a:off x="2196946" y="4085579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79" name="Rechteck 78"/>
          <p:cNvSpPr/>
          <p:nvPr/>
        </p:nvSpPr>
        <p:spPr>
          <a:xfrm>
            <a:off x="2715059" y="4085579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0" name="Rechteck 79"/>
          <p:cNvSpPr/>
          <p:nvPr/>
        </p:nvSpPr>
        <p:spPr>
          <a:xfrm>
            <a:off x="3233171" y="4085579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1" name="Rechteck 80"/>
          <p:cNvSpPr/>
          <p:nvPr/>
        </p:nvSpPr>
        <p:spPr>
          <a:xfrm>
            <a:off x="3751285" y="4085579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2" name="Rechteck 81"/>
          <p:cNvSpPr/>
          <p:nvPr/>
        </p:nvSpPr>
        <p:spPr>
          <a:xfrm>
            <a:off x="4269398" y="4085579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3" name="Rechteck 82"/>
          <p:cNvSpPr/>
          <p:nvPr/>
        </p:nvSpPr>
        <p:spPr>
          <a:xfrm>
            <a:off x="4787510" y="4085579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4" name="Rechteck 83"/>
          <p:cNvSpPr/>
          <p:nvPr/>
        </p:nvSpPr>
        <p:spPr>
          <a:xfrm>
            <a:off x="5305624" y="4085579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5" name="Rechteck 84"/>
          <p:cNvSpPr/>
          <p:nvPr/>
        </p:nvSpPr>
        <p:spPr>
          <a:xfrm>
            <a:off x="5823736" y="4085579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6" name="Rechteck 85"/>
          <p:cNvSpPr/>
          <p:nvPr/>
        </p:nvSpPr>
        <p:spPr>
          <a:xfrm>
            <a:off x="6340488" y="4085579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7" name="Rechteck 86"/>
          <p:cNvSpPr/>
          <p:nvPr/>
        </p:nvSpPr>
        <p:spPr>
          <a:xfrm>
            <a:off x="1678826" y="4603693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8" name="Rechteck 87"/>
          <p:cNvSpPr/>
          <p:nvPr/>
        </p:nvSpPr>
        <p:spPr>
          <a:xfrm>
            <a:off x="2196946" y="4603693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9" name="Rechteck 88"/>
          <p:cNvSpPr/>
          <p:nvPr/>
        </p:nvSpPr>
        <p:spPr>
          <a:xfrm>
            <a:off x="2715059" y="4603693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0" name="Rechteck 89"/>
          <p:cNvSpPr/>
          <p:nvPr/>
        </p:nvSpPr>
        <p:spPr>
          <a:xfrm>
            <a:off x="3233171" y="4603693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1" name="Rechteck 90"/>
          <p:cNvSpPr/>
          <p:nvPr/>
        </p:nvSpPr>
        <p:spPr>
          <a:xfrm>
            <a:off x="3751285" y="4603693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2" name="Rechteck 91"/>
          <p:cNvSpPr/>
          <p:nvPr/>
        </p:nvSpPr>
        <p:spPr>
          <a:xfrm>
            <a:off x="4269398" y="4603693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3" name="Rechteck 92"/>
          <p:cNvSpPr/>
          <p:nvPr/>
        </p:nvSpPr>
        <p:spPr>
          <a:xfrm>
            <a:off x="4787510" y="4603693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4" name="Rechteck 93"/>
          <p:cNvSpPr/>
          <p:nvPr/>
        </p:nvSpPr>
        <p:spPr>
          <a:xfrm>
            <a:off x="5305624" y="4603693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5" name="Rechteck 94"/>
          <p:cNvSpPr/>
          <p:nvPr/>
        </p:nvSpPr>
        <p:spPr>
          <a:xfrm>
            <a:off x="5823736" y="4603693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6" name="Rechteck 95"/>
          <p:cNvSpPr/>
          <p:nvPr/>
        </p:nvSpPr>
        <p:spPr>
          <a:xfrm>
            <a:off x="6340488" y="4603693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7" name="Rechteck 96"/>
          <p:cNvSpPr/>
          <p:nvPr/>
        </p:nvSpPr>
        <p:spPr>
          <a:xfrm>
            <a:off x="1678826" y="5121806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8" name="Rechteck 97"/>
          <p:cNvSpPr/>
          <p:nvPr/>
        </p:nvSpPr>
        <p:spPr>
          <a:xfrm>
            <a:off x="2196946" y="5121806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9" name="Rechteck 98"/>
          <p:cNvSpPr/>
          <p:nvPr/>
        </p:nvSpPr>
        <p:spPr>
          <a:xfrm>
            <a:off x="2715059" y="5121806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00" name="Rechteck 99"/>
          <p:cNvSpPr/>
          <p:nvPr/>
        </p:nvSpPr>
        <p:spPr>
          <a:xfrm>
            <a:off x="3233171" y="5121806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01" name="Rechteck 100"/>
          <p:cNvSpPr/>
          <p:nvPr/>
        </p:nvSpPr>
        <p:spPr>
          <a:xfrm>
            <a:off x="3751285" y="5121806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02" name="Rechteck 101"/>
          <p:cNvSpPr/>
          <p:nvPr/>
        </p:nvSpPr>
        <p:spPr>
          <a:xfrm>
            <a:off x="4269398" y="5121806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03" name="Rechteck 102"/>
          <p:cNvSpPr/>
          <p:nvPr/>
        </p:nvSpPr>
        <p:spPr>
          <a:xfrm>
            <a:off x="4787510" y="5121806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04" name="Rechteck 103"/>
          <p:cNvSpPr/>
          <p:nvPr/>
        </p:nvSpPr>
        <p:spPr>
          <a:xfrm>
            <a:off x="5305624" y="5121806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05" name="Rechteck 104"/>
          <p:cNvSpPr/>
          <p:nvPr/>
        </p:nvSpPr>
        <p:spPr>
          <a:xfrm>
            <a:off x="5823736" y="5121806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06" name="Rechteck 105"/>
          <p:cNvSpPr/>
          <p:nvPr/>
        </p:nvSpPr>
        <p:spPr>
          <a:xfrm>
            <a:off x="6340488" y="5121806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13" name="Textfeld 112"/>
          <p:cNvSpPr txBox="1"/>
          <p:nvPr/>
        </p:nvSpPr>
        <p:spPr>
          <a:xfrm>
            <a:off x="1903701" y="774006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1;1</a:t>
            </a:r>
            <a:endParaRPr lang="de-DE" sz="1000" dirty="0"/>
          </a:p>
        </p:txBody>
      </p:sp>
      <p:sp>
        <p:nvSpPr>
          <p:cNvPr id="114" name="Textfeld 113"/>
          <p:cNvSpPr txBox="1"/>
          <p:nvPr/>
        </p:nvSpPr>
        <p:spPr>
          <a:xfrm>
            <a:off x="2423146" y="758395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1;2</a:t>
            </a:r>
            <a:endParaRPr lang="de-DE" sz="1000" dirty="0"/>
          </a:p>
        </p:txBody>
      </p:sp>
      <p:sp>
        <p:nvSpPr>
          <p:cNvPr id="115" name="Textfeld 114"/>
          <p:cNvSpPr txBox="1"/>
          <p:nvPr/>
        </p:nvSpPr>
        <p:spPr>
          <a:xfrm>
            <a:off x="2938486" y="755844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1;3</a:t>
            </a:r>
            <a:endParaRPr lang="de-DE" sz="1000" dirty="0"/>
          </a:p>
        </p:txBody>
      </p:sp>
      <p:sp>
        <p:nvSpPr>
          <p:cNvPr id="116" name="Textfeld 115"/>
          <p:cNvSpPr txBox="1"/>
          <p:nvPr/>
        </p:nvSpPr>
        <p:spPr>
          <a:xfrm>
            <a:off x="3456599" y="760816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1;4</a:t>
            </a:r>
            <a:endParaRPr lang="de-DE" sz="1000" dirty="0"/>
          </a:p>
        </p:txBody>
      </p:sp>
      <p:sp>
        <p:nvSpPr>
          <p:cNvPr id="117" name="Textfeld 116"/>
          <p:cNvSpPr txBox="1"/>
          <p:nvPr/>
        </p:nvSpPr>
        <p:spPr>
          <a:xfrm>
            <a:off x="3974712" y="759896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1;5</a:t>
            </a:r>
            <a:endParaRPr lang="de-DE" sz="10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4494468" y="755972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1;6</a:t>
            </a:r>
            <a:endParaRPr lang="de-DE" sz="1000" dirty="0"/>
          </a:p>
        </p:txBody>
      </p:sp>
      <p:sp>
        <p:nvSpPr>
          <p:cNvPr id="119" name="Textfeld 118"/>
          <p:cNvSpPr txBox="1"/>
          <p:nvPr/>
        </p:nvSpPr>
        <p:spPr>
          <a:xfrm>
            <a:off x="5009488" y="755974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1;7</a:t>
            </a:r>
            <a:endParaRPr lang="de-DE" sz="1000" dirty="0"/>
          </a:p>
        </p:txBody>
      </p:sp>
      <p:sp>
        <p:nvSpPr>
          <p:cNvPr id="120" name="Textfeld 119"/>
          <p:cNvSpPr txBox="1"/>
          <p:nvPr/>
        </p:nvSpPr>
        <p:spPr>
          <a:xfrm>
            <a:off x="5532575" y="760816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1;8</a:t>
            </a:r>
            <a:endParaRPr lang="de-DE" sz="1000" dirty="0"/>
          </a:p>
        </p:txBody>
      </p:sp>
      <p:sp>
        <p:nvSpPr>
          <p:cNvPr id="121" name="Textfeld 120"/>
          <p:cNvSpPr txBox="1"/>
          <p:nvPr/>
        </p:nvSpPr>
        <p:spPr>
          <a:xfrm>
            <a:off x="6045802" y="755974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1;9</a:t>
            </a:r>
            <a:endParaRPr lang="de-DE" sz="10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1901564" y="1287275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2</a:t>
            </a:r>
            <a:r>
              <a:rPr lang="de-DE" sz="1000" dirty="0" smtClean="0"/>
              <a:t>;1</a:t>
            </a:r>
            <a:endParaRPr lang="de-DE" sz="1000" dirty="0"/>
          </a:p>
        </p:txBody>
      </p:sp>
      <p:sp>
        <p:nvSpPr>
          <p:cNvPr id="123" name="Textfeld 122"/>
          <p:cNvSpPr txBox="1"/>
          <p:nvPr/>
        </p:nvSpPr>
        <p:spPr>
          <a:xfrm>
            <a:off x="2421008" y="1271664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2</a:t>
            </a:r>
            <a:r>
              <a:rPr lang="de-DE" sz="1000" dirty="0" smtClean="0"/>
              <a:t>;2</a:t>
            </a:r>
            <a:endParaRPr lang="de-DE" sz="1000" dirty="0"/>
          </a:p>
        </p:txBody>
      </p:sp>
      <p:sp>
        <p:nvSpPr>
          <p:cNvPr id="124" name="Textfeld 123"/>
          <p:cNvSpPr txBox="1"/>
          <p:nvPr/>
        </p:nvSpPr>
        <p:spPr>
          <a:xfrm>
            <a:off x="2936348" y="1269113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2</a:t>
            </a:r>
            <a:r>
              <a:rPr lang="de-DE" sz="1000" dirty="0" smtClean="0"/>
              <a:t>;3</a:t>
            </a:r>
            <a:endParaRPr lang="de-DE" sz="1000" dirty="0"/>
          </a:p>
        </p:txBody>
      </p:sp>
      <p:sp>
        <p:nvSpPr>
          <p:cNvPr id="125" name="Textfeld 124"/>
          <p:cNvSpPr txBox="1"/>
          <p:nvPr/>
        </p:nvSpPr>
        <p:spPr>
          <a:xfrm>
            <a:off x="3454461" y="1274087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2;4</a:t>
            </a:r>
            <a:endParaRPr lang="de-DE" sz="1000" dirty="0"/>
          </a:p>
        </p:txBody>
      </p:sp>
      <p:sp>
        <p:nvSpPr>
          <p:cNvPr id="126" name="Textfeld 125"/>
          <p:cNvSpPr txBox="1"/>
          <p:nvPr/>
        </p:nvSpPr>
        <p:spPr>
          <a:xfrm>
            <a:off x="3972574" y="1273165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2</a:t>
            </a:r>
            <a:r>
              <a:rPr lang="de-DE" sz="1000" dirty="0" smtClean="0"/>
              <a:t>;5</a:t>
            </a:r>
            <a:endParaRPr lang="de-DE" sz="1000" dirty="0"/>
          </a:p>
        </p:txBody>
      </p:sp>
      <p:sp>
        <p:nvSpPr>
          <p:cNvPr id="127" name="Textfeld 126"/>
          <p:cNvSpPr txBox="1"/>
          <p:nvPr/>
        </p:nvSpPr>
        <p:spPr>
          <a:xfrm>
            <a:off x="4492330" y="1269241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2</a:t>
            </a:r>
            <a:r>
              <a:rPr lang="de-DE" sz="1000" dirty="0" smtClean="0"/>
              <a:t>;6</a:t>
            </a:r>
            <a:endParaRPr lang="de-DE" sz="1000" dirty="0"/>
          </a:p>
        </p:txBody>
      </p:sp>
      <p:sp>
        <p:nvSpPr>
          <p:cNvPr id="128" name="Textfeld 127"/>
          <p:cNvSpPr txBox="1"/>
          <p:nvPr/>
        </p:nvSpPr>
        <p:spPr>
          <a:xfrm>
            <a:off x="5007350" y="1269243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2</a:t>
            </a:r>
            <a:r>
              <a:rPr lang="de-DE" sz="1000" dirty="0" smtClean="0"/>
              <a:t>;7</a:t>
            </a:r>
            <a:endParaRPr lang="de-DE" sz="1000" dirty="0"/>
          </a:p>
        </p:txBody>
      </p:sp>
      <p:sp>
        <p:nvSpPr>
          <p:cNvPr id="129" name="Textfeld 128"/>
          <p:cNvSpPr txBox="1"/>
          <p:nvPr/>
        </p:nvSpPr>
        <p:spPr>
          <a:xfrm>
            <a:off x="5530437" y="1274087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2</a:t>
            </a:r>
            <a:r>
              <a:rPr lang="de-DE" sz="1000" dirty="0" smtClean="0"/>
              <a:t>;8</a:t>
            </a:r>
            <a:endParaRPr lang="de-DE" sz="1000" dirty="0"/>
          </a:p>
        </p:txBody>
      </p:sp>
      <p:sp>
        <p:nvSpPr>
          <p:cNvPr id="130" name="Textfeld 129"/>
          <p:cNvSpPr txBox="1"/>
          <p:nvPr/>
        </p:nvSpPr>
        <p:spPr>
          <a:xfrm>
            <a:off x="6043664" y="1269243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2;9</a:t>
            </a:r>
            <a:endParaRPr lang="de-DE" sz="1000" dirty="0"/>
          </a:p>
        </p:txBody>
      </p:sp>
      <p:sp>
        <p:nvSpPr>
          <p:cNvPr id="131" name="Textfeld 130"/>
          <p:cNvSpPr txBox="1"/>
          <p:nvPr/>
        </p:nvSpPr>
        <p:spPr>
          <a:xfrm>
            <a:off x="1900827" y="1801542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3</a:t>
            </a:r>
            <a:r>
              <a:rPr lang="de-DE" sz="1000" dirty="0" smtClean="0"/>
              <a:t>;1</a:t>
            </a:r>
            <a:endParaRPr lang="de-DE" sz="1000" dirty="0"/>
          </a:p>
        </p:txBody>
      </p:sp>
      <p:sp>
        <p:nvSpPr>
          <p:cNvPr id="132" name="Textfeld 131"/>
          <p:cNvSpPr txBox="1"/>
          <p:nvPr/>
        </p:nvSpPr>
        <p:spPr>
          <a:xfrm>
            <a:off x="2420272" y="1785931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3</a:t>
            </a:r>
            <a:r>
              <a:rPr lang="de-DE" sz="1000" dirty="0" smtClean="0"/>
              <a:t>;2</a:t>
            </a:r>
            <a:endParaRPr lang="de-DE" sz="1000" dirty="0"/>
          </a:p>
        </p:txBody>
      </p:sp>
      <p:sp>
        <p:nvSpPr>
          <p:cNvPr id="133" name="Textfeld 132"/>
          <p:cNvSpPr txBox="1"/>
          <p:nvPr/>
        </p:nvSpPr>
        <p:spPr>
          <a:xfrm>
            <a:off x="2935610" y="1783379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3</a:t>
            </a:r>
            <a:r>
              <a:rPr lang="de-DE" sz="1000" dirty="0" smtClean="0"/>
              <a:t>;3</a:t>
            </a:r>
            <a:endParaRPr lang="de-DE" sz="1000" dirty="0"/>
          </a:p>
        </p:txBody>
      </p:sp>
      <p:sp>
        <p:nvSpPr>
          <p:cNvPr id="134" name="Textfeld 133"/>
          <p:cNvSpPr txBox="1"/>
          <p:nvPr/>
        </p:nvSpPr>
        <p:spPr>
          <a:xfrm>
            <a:off x="3453723" y="1788353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3</a:t>
            </a:r>
            <a:r>
              <a:rPr lang="de-DE" sz="1000" dirty="0" smtClean="0"/>
              <a:t>;4</a:t>
            </a:r>
            <a:endParaRPr lang="de-DE" sz="1000" dirty="0"/>
          </a:p>
        </p:txBody>
      </p:sp>
      <p:sp>
        <p:nvSpPr>
          <p:cNvPr id="135" name="Textfeld 134"/>
          <p:cNvSpPr txBox="1"/>
          <p:nvPr/>
        </p:nvSpPr>
        <p:spPr>
          <a:xfrm>
            <a:off x="3971836" y="1787432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3</a:t>
            </a:r>
            <a:r>
              <a:rPr lang="de-DE" sz="1000" dirty="0" smtClean="0"/>
              <a:t>;5</a:t>
            </a:r>
            <a:endParaRPr lang="de-DE" sz="1000" dirty="0"/>
          </a:p>
        </p:txBody>
      </p:sp>
      <p:sp>
        <p:nvSpPr>
          <p:cNvPr id="136" name="Textfeld 135"/>
          <p:cNvSpPr txBox="1"/>
          <p:nvPr/>
        </p:nvSpPr>
        <p:spPr>
          <a:xfrm>
            <a:off x="4491593" y="1783508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3</a:t>
            </a:r>
            <a:r>
              <a:rPr lang="de-DE" sz="1000" dirty="0" smtClean="0"/>
              <a:t>;6</a:t>
            </a:r>
            <a:endParaRPr lang="de-DE" sz="1000" dirty="0"/>
          </a:p>
        </p:txBody>
      </p:sp>
      <p:sp>
        <p:nvSpPr>
          <p:cNvPr id="137" name="Textfeld 136"/>
          <p:cNvSpPr txBox="1"/>
          <p:nvPr/>
        </p:nvSpPr>
        <p:spPr>
          <a:xfrm>
            <a:off x="5006614" y="1783509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3</a:t>
            </a:r>
            <a:r>
              <a:rPr lang="de-DE" sz="1000" dirty="0" smtClean="0"/>
              <a:t>;7</a:t>
            </a:r>
            <a:endParaRPr lang="de-DE" sz="1000" dirty="0"/>
          </a:p>
        </p:txBody>
      </p:sp>
      <p:sp>
        <p:nvSpPr>
          <p:cNvPr id="138" name="Textfeld 137"/>
          <p:cNvSpPr txBox="1"/>
          <p:nvPr/>
        </p:nvSpPr>
        <p:spPr>
          <a:xfrm>
            <a:off x="5529699" y="1788353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3</a:t>
            </a:r>
            <a:r>
              <a:rPr lang="de-DE" sz="1000" dirty="0" smtClean="0"/>
              <a:t>;8</a:t>
            </a:r>
            <a:endParaRPr lang="de-DE" sz="1000" dirty="0"/>
          </a:p>
        </p:txBody>
      </p:sp>
      <p:sp>
        <p:nvSpPr>
          <p:cNvPr id="139" name="Textfeld 138"/>
          <p:cNvSpPr txBox="1"/>
          <p:nvPr/>
        </p:nvSpPr>
        <p:spPr>
          <a:xfrm>
            <a:off x="6042928" y="1783509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3;9</a:t>
            </a:r>
            <a:endParaRPr lang="de-DE" sz="1000" dirty="0"/>
          </a:p>
        </p:txBody>
      </p:sp>
      <p:sp>
        <p:nvSpPr>
          <p:cNvPr id="140" name="Textfeld 139"/>
          <p:cNvSpPr txBox="1"/>
          <p:nvPr/>
        </p:nvSpPr>
        <p:spPr>
          <a:xfrm>
            <a:off x="1897079" y="2323501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4</a:t>
            </a:r>
            <a:r>
              <a:rPr lang="de-DE" sz="1000" dirty="0" smtClean="0"/>
              <a:t>;1</a:t>
            </a:r>
            <a:endParaRPr lang="de-DE" sz="1000" dirty="0"/>
          </a:p>
        </p:txBody>
      </p:sp>
      <p:sp>
        <p:nvSpPr>
          <p:cNvPr id="141" name="Textfeld 140"/>
          <p:cNvSpPr txBox="1"/>
          <p:nvPr/>
        </p:nvSpPr>
        <p:spPr>
          <a:xfrm>
            <a:off x="2416524" y="2307890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4</a:t>
            </a:r>
            <a:r>
              <a:rPr lang="de-DE" sz="1000" dirty="0" smtClean="0"/>
              <a:t>;2</a:t>
            </a:r>
            <a:endParaRPr lang="de-DE" sz="1000" dirty="0"/>
          </a:p>
        </p:txBody>
      </p:sp>
      <p:sp>
        <p:nvSpPr>
          <p:cNvPr id="142" name="Textfeld 141"/>
          <p:cNvSpPr txBox="1"/>
          <p:nvPr/>
        </p:nvSpPr>
        <p:spPr>
          <a:xfrm>
            <a:off x="2931862" y="2305338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4</a:t>
            </a:r>
            <a:r>
              <a:rPr lang="de-DE" sz="1000" dirty="0" smtClean="0"/>
              <a:t>;3</a:t>
            </a:r>
            <a:endParaRPr lang="de-DE" sz="1000" dirty="0"/>
          </a:p>
        </p:txBody>
      </p:sp>
      <p:sp>
        <p:nvSpPr>
          <p:cNvPr id="143" name="Textfeld 142"/>
          <p:cNvSpPr txBox="1"/>
          <p:nvPr/>
        </p:nvSpPr>
        <p:spPr>
          <a:xfrm>
            <a:off x="3449975" y="2310313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4;4</a:t>
            </a:r>
            <a:endParaRPr lang="de-DE" sz="1000" dirty="0"/>
          </a:p>
        </p:txBody>
      </p:sp>
      <p:sp>
        <p:nvSpPr>
          <p:cNvPr id="144" name="Textfeld 143"/>
          <p:cNvSpPr txBox="1"/>
          <p:nvPr/>
        </p:nvSpPr>
        <p:spPr>
          <a:xfrm>
            <a:off x="3968088" y="2309391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4;5</a:t>
            </a:r>
            <a:endParaRPr lang="de-DE" sz="1000" dirty="0"/>
          </a:p>
        </p:txBody>
      </p:sp>
      <p:sp>
        <p:nvSpPr>
          <p:cNvPr id="145" name="Textfeld 144"/>
          <p:cNvSpPr txBox="1"/>
          <p:nvPr/>
        </p:nvSpPr>
        <p:spPr>
          <a:xfrm>
            <a:off x="4487845" y="2305467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4</a:t>
            </a:r>
            <a:r>
              <a:rPr lang="de-DE" sz="1000" dirty="0" smtClean="0"/>
              <a:t>;6</a:t>
            </a:r>
            <a:endParaRPr lang="de-DE" sz="1000" dirty="0"/>
          </a:p>
        </p:txBody>
      </p:sp>
      <p:sp>
        <p:nvSpPr>
          <p:cNvPr id="146" name="Textfeld 145"/>
          <p:cNvSpPr txBox="1"/>
          <p:nvPr/>
        </p:nvSpPr>
        <p:spPr>
          <a:xfrm>
            <a:off x="5002866" y="2305469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4</a:t>
            </a:r>
            <a:r>
              <a:rPr lang="de-DE" sz="1000" dirty="0" smtClean="0"/>
              <a:t>;7</a:t>
            </a:r>
            <a:endParaRPr lang="de-DE" sz="1000" dirty="0"/>
          </a:p>
        </p:txBody>
      </p:sp>
      <p:sp>
        <p:nvSpPr>
          <p:cNvPr id="147" name="Textfeld 146"/>
          <p:cNvSpPr txBox="1"/>
          <p:nvPr/>
        </p:nvSpPr>
        <p:spPr>
          <a:xfrm>
            <a:off x="5525951" y="2310313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4</a:t>
            </a:r>
            <a:r>
              <a:rPr lang="de-DE" sz="1000" dirty="0" smtClean="0"/>
              <a:t>;8</a:t>
            </a:r>
            <a:endParaRPr lang="de-DE" sz="1000" dirty="0"/>
          </a:p>
        </p:txBody>
      </p:sp>
      <p:sp>
        <p:nvSpPr>
          <p:cNvPr id="148" name="Textfeld 147"/>
          <p:cNvSpPr txBox="1"/>
          <p:nvPr/>
        </p:nvSpPr>
        <p:spPr>
          <a:xfrm>
            <a:off x="6039179" y="2305469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4</a:t>
            </a:r>
            <a:r>
              <a:rPr lang="de-DE" sz="1000" dirty="0" smtClean="0"/>
              <a:t>;9</a:t>
            </a:r>
            <a:endParaRPr lang="de-DE" sz="1000" dirty="0"/>
          </a:p>
        </p:txBody>
      </p:sp>
      <p:sp>
        <p:nvSpPr>
          <p:cNvPr id="149" name="Textfeld 148"/>
          <p:cNvSpPr txBox="1"/>
          <p:nvPr/>
        </p:nvSpPr>
        <p:spPr>
          <a:xfrm>
            <a:off x="1897079" y="2841614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5</a:t>
            </a:r>
            <a:r>
              <a:rPr lang="de-DE" sz="1000" dirty="0" smtClean="0"/>
              <a:t>;1</a:t>
            </a:r>
            <a:endParaRPr lang="de-DE" sz="1000" dirty="0"/>
          </a:p>
        </p:txBody>
      </p:sp>
      <p:sp>
        <p:nvSpPr>
          <p:cNvPr id="150" name="Textfeld 149"/>
          <p:cNvSpPr txBox="1"/>
          <p:nvPr/>
        </p:nvSpPr>
        <p:spPr>
          <a:xfrm>
            <a:off x="2416524" y="2826003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5</a:t>
            </a:r>
            <a:r>
              <a:rPr lang="de-DE" sz="1000" dirty="0" smtClean="0"/>
              <a:t>;2</a:t>
            </a:r>
            <a:endParaRPr lang="de-DE" sz="1000" dirty="0"/>
          </a:p>
        </p:txBody>
      </p:sp>
      <p:sp>
        <p:nvSpPr>
          <p:cNvPr id="151" name="Textfeld 150"/>
          <p:cNvSpPr txBox="1"/>
          <p:nvPr/>
        </p:nvSpPr>
        <p:spPr>
          <a:xfrm>
            <a:off x="2931862" y="2823451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5</a:t>
            </a:r>
            <a:r>
              <a:rPr lang="de-DE" sz="1000" dirty="0" smtClean="0"/>
              <a:t>;3</a:t>
            </a:r>
            <a:endParaRPr lang="de-DE" sz="1000" dirty="0"/>
          </a:p>
        </p:txBody>
      </p:sp>
      <p:sp>
        <p:nvSpPr>
          <p:cNvPr id="152" name="Textfeld 151"/>
          <p:cNvSpPr txBox="1"/>
          <p:nvPr/>
        </p:nvSpPr>
        <p:spPr>
          <a:xfrm>
            <a:off x="3449975" y="2828425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5</a:t>
            </a:r>
            <a:r>
              <a:rPr lang="de-DE" sz="1000" dirty="0" smtClean="0"/>
              <a:t>;4</a:t>
            </a:r>
            <a:endParaRPr lang="de-DE" sz="1000" dirty="0"/>
          </a:p>
        </p:txBody>
      </p:sp>
      <p:sp>
        <p:nvSpPr>
          <p:cNvPr id="153" name="Textfeld 152"/>
          <p:cNvSpPr txBox="1"/>
          <p:nvPr/>
        </p:nvSpPr>
        <p:spPr>
          <a:xfrm>
            <a:off x="3968088" y="2827504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5;5</a:t>
            </a:r>
            <a:endParaRPr lang="de-DE" sz="1000" dirty="0"/>
          </a:p>
        </p:txBody>
      </p:sp>
      <p:sp>
        <p:nvSpPr>
          <p:cNvPr id="154" name="Textfeld 153"/>
          <p:cNvSpPr txBox="1"/>
          <p:nvPr/>
        </p:nvSpPr>
        <p:spPr>
          <a:xfrm>
            <a:off x="4487845" y="2823580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5</a:t>
            </a:r>
            <a:r>
              <a:rPr lang="de-DE" sz="1000" dirty="0" smtClean="0"/>
              <a:t>;6</a:t>
            </a:r>
            <a:endParaRPr lang="de-DE" sz="1000" dirty="0"/>
          </a:p>
        </p:txBody>
      </p:sp>
      <p:sp>
        <p:nvSpPr>
          <p:cNvPr id="155" name="Textfeld 154"/>
          <p:cNvSpPr txBox="1"/>
          <p:nvPr/>
        </p:nvSpPr>
        <p:spPr>
          <a:xfrm>
            <a:off x="5002866" y="2823581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5;7</a:t>
            </a:r>
            <a:endParaRPr lang="de-DE" sz="1000" dirty="0"/>
          </a:p>
        </p:txBody>
      </p:sp>
      <p:sp>
        <p:nvSpPr>
          <p:cNvPr id="156" name="Textfeld 155"/>
          <p:cNvSpPr txBox="1"/>
          <p:nvPr/>
        </p:nvSpPr>
        <p:spPr>
          <a:xfrm>
            <a:off x="5525951" y="2828425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5</a:t>
            </a:r>
            <a:r>
              <a:rPr lang="de-DE" sz="1000" dirty="0" smtClean="0"/>
              <a:t>;8</a:t>
            </a:r>
            <a:endParaRPr lang="de-DE" sz="1000" dirty="0"/>
          </a:p>
        </p:txBody>
      </p:sp>
      <p:sp>
        <p:nvSpPr>
          <p:cNvPr id="157" name="Textfeld 156"/>
          <p:cNvSpPr txBox="1"/>
          <p:nvPr/>
        </p:nvSpPr>
        <p:spPr>
          <a:xfrm>
            <a:off x="6039179" y="2823581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5;9</a:t>
            </a:r>
            <a:endParaRPr lang="de-DE" sz="1000" dirty="0"/>
          </a:p>
        </p:txBody>
      </p:sp>
      <p:sp>
        <p:nvSpPr>
          <p:cNvPr id="158" name="Textfeld 157"/>
          <p:cNvSpPr txBox="1"/>
          <p:nvPr/>
        </p:nvSpPr>
        <p:spPr>
          <a:xfrm>
            <a:off x="1898254" y="3355880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6;1</a:t>
            </a:r>
            <a:endParaRPr lang="de-DE" sz="1000" dirty="0"/>
          </a:p>
        </p:txBody>
      </p:sp>
      <p:sp>
        <p:nvSpPr>
          <p:cNvPr id="159" name="Textfeld 158"/>
          <p:cNvSpPr txBox="1"/>
          <p:nvPr/>
        </p:nvSpPr>
        <p:spPr>
          <a:xfrm>
            <a:off x="2417699" y="3340269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6</a:t>
            </a:r>
            <a:r>
              <a:rPr lang="de-DE" sz="1000" dirty="0" smtClean="0"/>
              <a:t>;2</a:t>
            </a:r>
            <a:endParaRPr lang="de-DE" sz="1000" dirty="0"/>
          </a:p>
        </p:txBody>
      </p:sp>
      <p:sp>
        <p:nvSpPr>
          <p:cNvPr id="160" name="Textfeld 159"/>
          <p:cNvSpPr txBox="1"/>
          <p:nvPr/>
        </p:nvSpPr>
        <p:spPr>
          <a:xfrm>
            <a:off x="2933038" y="3337716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6</a:t>
            </a:r>
            <a:r>
              <a:rPr lang="de-DE" sz="1000" dirty="0" smtClean="0"/>
              <a:t>;3</a:t>
            </a:r>
            <a:endParaRPr lang="de-DE" sz="1000" dirty="0"/>
          </a:p>
        </p:txBody>
      </p:sp>
      <p:sp>
        <p:nvSpPr>
          <p:cNvPr id="161" name="Textfeld 160"/>
          <p:cNvSpPr txBox="1"/>
          <p:nvPr/>
        </p:nvSpPr>
        <p:spPr>
          <a:xfrm>
            <a:off x="3451151" y="3342690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6;4</a:t>
            </a:r>
            <a:endParaRPr lang="de-DE" sz="1000" dirty="0"/>
          </a:p>
        </p:txBody>
      </p:sp>
      <p:sp>
        <p:nvSpPr>
          <p:cNvPr id="162" name="Textfeld 161"/>
          <p:cNvSpPr txBox="1"/>
          <p:nvPr/>
        </p:nvSpPr>
        <p:spPr>
          <a:xfrm>
            <a:off x="3969264" y="3341770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6</a:t>
            </a:r>
            <a:r>
              <a:rPr lang="de-DE" sz="1000" dirty="0" smtClean="0"/>
              <a:t>;5</a:t>
            </a:r>
            <a:endParaRPr lang="de-DE" sz="1000" dirty="0"/>
          </a:p>
        </p:txBody>
      </p:sp>
      <p:sp>
        <p:nvSpPr>
          <p:cNvPr id="163" name="Textfeld 162"/>
          <p:cNvSpPr txBox="1"/>
          <p:nvPr/>
        </p:nvSpPr>
        <p:spPr>
          <a:xfrm>
            <a:off x="4489021" y="3337846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6</a:t>
            </a:r>
            <a:r>
              <a:rPr lang="de-DE" sz="1000" dirty="0" smtClean="0"/>
              <a:t>;6</a:t>
            </a:r>
            <a:endParaRPr lang="de-DE" sz="1000" dirty="0"/>
          </a:p>
        </p:txBody>
      </p:sp>
      <p:sp>
        <p:nvSpPr>
          <p:cNvPr id="164" name="Textfeld 163"/>
          <p:cNvSpPr txBox="1"/>
          <p:nvPr/>
        </p:nvSpPr>
        <p:spPr>
          <a:xfrm>
            <a:off x="5004041" y="3337847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6;7</a:t>
            </a:r>
            <a:endParaRPr lang="de-DE" sz="1000" dirty="0"/>
          </a:p>
        </p:txBody>
      </p:sp>
      <p:sp>
        <p:nvSpPr>
          <p:cNvPr id="165" name="Textfeld 164"/>
          <p:cNvSpPr txBox="1"/>
          <p:nvPr/>
        </p:nvSpPr>
        <p:spPr>
          <a:xfrm>
            <a:off x="5527127" y="3342690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6</a:t>
            </a:r>
            <a:r>
              <a:rPr lang="de-DE" sz="1000" dirty="0" smtClean="0"/>
              <a:t>;8</a:t>
            </a:r>
            <a:endParaRPr lang="de-DE" sz="1000" dirty="0"/>
          </a:p>
        </p:txBody>
      </p:sp>
      <p:sp>
        <p:nvSpPr>
          <p:cNvPr id="166" name="Textfeld 165"/>
          <p:cNvSpPr txBox="1"/>
          <p:nvPr/>
        </p:nvSpPr>
        <p:spPr>
          <a:xfrm>
            <a:off x="6040354" y="3337847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6</a:t>
            </a:r>
            <a:r>
              <a:rPr lang="de-DE" sz="1000" dirty="0" smtClean="0"/>
              <a:t>;9</a:t>
            </a:r>
            <a:endParaRPr lang="de-DE" sz="1000" dirty="0"/>
          </a:p>
        </p:txBody>
      </p:sp>
      <p:sp>
        <p:nvSpPr>
          <p:cNvPr id="167" name="Textfeld 166"/>
          <p:cNvSpPr txBox="1"/>
          <p:nvPr/>
        </p:nvSpPr>
        <p:spPr>
          <a:xfrm>
            <a:off x="1897079" y="3877840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7</a:t>
            </a:r>
            <a:r>
              <a:rPr lang="de-DE" sz="1000" dirty="0" smtClean="0"/>
              <a:t>;1</a:t>
            </a:r>
            <a:endParaRPr lang="de-DE" sz="1000" dirty="0"/>
          </a:p>
        </p:txBody>
      </p:sp>
      <p:sp>
        <p:nvSpPr>
          <p:cNvPr id="168" name="Textfeld 167"/>
          <p:cNvSpPr txBox="1"/>
          <p:nvPr/>
        </p:nvSpPr>
        <p:spPr>
          <a:xfrm>
            <a:off x="2416524" y="3862229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7</a:t>
            </a:r>
            <a:r>
              <a:rPr lang="de-DE" sz="1000" dirty="0" smtClean="0"/>
              <a:t>;2</a:t>
            </a:r>
            <a:endParaRPr lang="de-DE" sz="1000" dirty="0"/>
          </a:p>
        </p:txBody>
      </p:sp>
      <p:sp>
        <p:nvSpPr>
          <p:cNvPr id="169" name="Textfeld 168"/>
          <p:cNvSpPr txBox="1"/>
          <p:nvPr/>
        </p:nvSpPr>
        <p:spPr>
          <a:xfrm>
            <a:off x="2931862" y="3859677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7</a:t>
            </a:r>
            <a:r>
              <a:rPr lang="de-DE" sz="1000" dirty="0" smtClean="0"/>
              <a:t>;3</a:t>
            </a:r>
            <a:endParaRPr lang="de-DE" sz="1000" dirty="0"/>
          </a:p>
        </p:txBody>
      </p:sp>
      <p:sp>
        <p:nvSpPr>
          <p:cNvPr id="170" name="Textfeld 169"/>
          <p:cNvSpPr txBox="1"/>
          <p:nvPr/>
        </p:nvSpPr>
        <p:spPr>
          <a:xfrm>
            <a:off x="3449975" y="3864651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7</a:t>
            </a:r>
            <a:r>
              <a:rPr lang="de-DE" sz="1000" dirty="0" smtClean="0"/>
              <a:t>;4</a:t>
            </a:r>
            <a:endParaRPr lang="de-DE" sz="1000" dirty="0"/>
          </a:p>
        </p:txBody>
      </p:sp>
      <p:sp>
        <p:nvSpPr>
          <p:cNvPr id="171" name="Textfeld 170"/>
          <p:cNvSpPr txBox="1"/>
          <p:nvPr/>
        </p:nvSpPr>
        <p:spPr>
          <a:xfrm>
            <a:off x="3968088" y="3863729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7</a:t>
            </a:r>
            <a:r>
              <a:rPr lang="de-DE" sz="1000" dirty="0" smtClean="0"/>
              <a:t>;5</a:t>
            </a:r>
            <a:endParaRPr lang="de-DE" sz="1000" dirty="0"/>
          </a:p>
        </p:txBody>
      </p:sp>
      <p:sp>
        <p:nvSpPr>
          <p:cNvPr id="172" name="Textfeld 171"/>
          <p:cNvSpPr txBox="1"/>
          <p:nvPr/>
        </p:nvSpPr>
        <p:spPr>
          <a:xfrm>
            <a:off x="4487845" y="3859806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7</a:t>
            </a:r>
            <a:r>
              <a:rPr lang="de-DE" sz="1000" dirty="0" smtClean="0"/>
              <a:t>;6</a:t>
            </a:r>
            <a:endParaRPr lang="de-DE" sz="1000" dirty="0"/>
          </a:p>
        </p:txBody>
      </p:sp>
      <p:sp>
        <p:nvSpPr>
          <p:cNvPr id="173" name="Textfeld 172"/>
          <p:cNvSpPr txBox="1"/>
          <p:nvPr/>
        </p:nvSpPr>
        <p:spPr>
          <a:xfrm>
            <a:off x="5002866" y="3859807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7</a:t>
            </a:r>
            <a:r>
              <a:rPr lang="de-DE" sz="1000" dirty="0" smtClean="0"/>
              <a:t>;7</a:t>
            </a:r>
            <a:endParaRPr lang="de-DE" sz="1000" dirty="0"/>
          </a:p>
        </p:txBody>
      </p:sp>
      <p:sp>
        <p:nvSpPr>
          <p:cNvPr id="174" name="Textfeld 173"/>
          <p:cNvSpPr txBox="1"/>
          <p:nvPr/>
        </p:nvSpPr>
        <p:spPr>
          <a:xfrm>
            <a:off x="5525951" y="3864651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7</a:t>
            </a:r>
            <a:r>
              <a:rPr lang="de-DE" sz="1000" dirty="0" smtClean="0"/>
              <a:t>;8</a:t>
            </a:r>
            <a:endParaRPr lang="de-DE" sz="1000" dirty="0"/>
          </a:p>
        </p:txBody>
      </p:sp>
      <p:sp>
        <p:nvSpPr>
          <p:cNvPr id="175" name="Textfeld 174"/>
          <p:cNvSpPr txBox="1"/>
          <p:nvPr/>
        </p:nvSpPr>
        <p:spPr>
          <a:xfrm>
            <a:off x="6039179" y="3859807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7</a:t>
            </a:r>
            <a:r>
              <a:rPr lang="de-DE" sz="1000" dirty="0" smtClean="0"/>
              <a:t>;9</a:t>
            </a:r>
            <a:endParaRPr lang="de-DE" sz="1000" dirty="0"/>
          </a:p>
        </p:txBody>
      </p:sp>
      <p:sp>
        <p:nvSpPr>
          <p:cNvPr id="176" name="Textfeld 175"/>
          <p:cNvSpPr txBox="1"/>
          <p:nvPr/>
        </p:nvSpPr>
        <p:spPr>
          <a:xfrm>
            <a:off x="1897079" y="4395953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8</a:t>
            </a:r>
            <a:r>
              <a:rPr lang="de-DE" sz="1000" dirty="0" smtClean="0"/>
              <a:t>;1</a:t>
            </a:r>
            <a:endParaRPr lang="de-DE" sz="1000" dirty="0"/>
          </a:p>
        </p:txBody>
      </p:sp>
      <p:sp>
        <p:nvSpPr>
          <p:cNvPr id="177" name="Textfeld 176"/>
          <p:cNvSpPr txBox="1"/>
          <p:nvPr/>
        </p:nvSpPr>
        <p:spPr>
          <a:xfrm>
            <a:off x="2416524" y="4380343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8</a:t>
            </a:r>
            <a:r>
              <a:rPr lang="de-DE" sz="1000" dirty="0" smtClean="0"/>
              <a:t>;2</a:t>
            </a:r>
            <a:endParaRPr lang="de-DE" sz="1000" dirty="0"/>
          </a:p>
        </p:txBody>
      </p:sp>
      <p:sp>
        <p:nvSpPr>
          <p:cNvPr id="178" name="Textfeld 177"/>
          <p:cNvSpPr txBox="1"/>
          <p:nvPr/>
        </p:nvSpPr>
        <p:spPr>
          <a:xfrm>
            <a:off x="2931862" y="4377790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8;3</a:t>
            </a:r>
            <a:endParaRPr lang="de-DE" sz="1000" dirty="0"/>
          </a:p>
        </p:txBody>
      </p:sp>
      <p:sp>
        <p:nvSpPr>
          <p:cNvPr id="179" name="Textfeld 178"/>
          <p:cNvSpPr txBox="1"/>
          <p:nvPr/>
        </p:nvSpPr>
        <p:spPr>
          <a:xfrm>
            <a:off x="3449975" y="4382765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8;4</a:t>
            </a:r>
            <a:endParaRPr lang="de-DE" sz="1000" dirty="0"/>
          </a:p>
        </p:txBody>
      </p:sp>
      <p:sp>
        <p:nvSpPr>
          <p:cNvPr id="180" name="Textfeld 179"/>
          <p:cNvSpPr txBox="1"/>
          <p:nvPr/>
        </p:nvSpPr>
        <p:spPr>
          <a:xfrm>
            <a:off x="3968088" y="4381842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8;5</a:t>
            </a:r>
            <a:endParaRPr lang="de-DE" sz="1000" dirty="0"/>
          </a:p>
        </p:txBody>
      </p:sp>
      <p:sp>
        <p:nvSpPr>
          <p:cNvPr id="181" name="Textfeld 180"/>
          <p:cNvSpPr txBox="1"/>
          <p:nvPr/>
        </p:nvSpPr>
        <p:spPr>
          <a:xfrm>
            <a:off x="4487845" y="4377919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8</a:t>
            </a:r>
            <a:r>
              <a:rPr lang="de-DE" sz="1000" dirty="0" smtClean="0"/>
              <a:t>;6</a:t>
            </a:r>
            <a:endParaRPr lang="de-DE" sz="1000" dirty="0"/>
          </a:p>
        </p:txBody>
      </p:sp>
      <p:sp>
        <p:nvSpPr>
          <p:cNvPr id="182" name="Textfeld 181"/>
          <p:cNvSpPr txBox="1"/>
          <p:nvPr/>
        </p:nvSpPr>
        <p:spPr>
          <a:xfrm>
            <a:off x="5002866" y="4377921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8</a:t>
            </a:r>
            <a:r>
              <a:rPr lang="de-DE" sz="1000" dirty="0" smtClean="0"/>
              <a:t>;7</a:t>
            </a:r>
            <a:endParaRPr lang="de-DE" sz="1000" dirty="0"/>
          </a:p>
        </p:txBody>
      </p:sp>
      <p:sp>
        <p:nvSpPr>
          <p:cNvPr id="183" name="Textfeld 182"/>
          <p:cNvSpPr txBox="1"/>
          <p:nvPr/>
        </p:nvSpPr>
        <p:spPr>
          <a:xfrm>
            <a:off x="5525951" y="4382765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8</a:t>
            </a:r>
            <a:r>
              <a:rPr lang="de-DE" sz="1000" dirty="0" smtClean="0"/>
              <a:t>;8</a:t>
            </a:r>
            <a:endParaRPr lang="de-DE" sz="1000" dirty="0"/>
          </a:p>
        </p:txBody>
      </p:sp>
      <p:sp>
        <p:nvSpPr>
          <p:cNvPr id="184" name="Textfeld 183"/>
          <p:cNvSpPr txBox="1"/>
          <p:nvPr/>
        </p:nvSpPr>
        <p:spPr>
          <a:xfrm>
            <a:off x="6039179" y="4377921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8</a:t>
            </a:r>
            <a:r>
              <a:rPr lang="de-DE" sz="1000" dirty="0" smtClean="0"/>
              <a:t>;9</a:t>
            </a:r>
            <a:endParaRPr lang="de-DE" sz="1000" dirty="0"/>
          </a:p>
        </p:txBody>
      </p:sp>
      <p:sp>
        <p:nvSpPr>
          <p:cNvPr id="185" name="Textfeld 184"/>
          <p:cNvSpPr txBox="1"/>
          <p:nvPr/>
        </p:nvSpPr>
        <p:spPr>
          <a:xfrm>
            <a:off x="1897079" y="4914066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9</a:t>
            </a:r>
            <a:r>
              <a:rPr lang="de-DE" sz="1000" dirty="0" smtClean="0"/>
              <a:t>;1</a:t>
            </a:r>
            <a:endParaRPr lang="de-DE" sz="1000" dirty="0"/>
          </a:p>
        </p:txBody>
      </p:sp>
      <p:sp>
        <p:nvSpPr>
          <p:cNvPr id="186" name="Textfeld 185"/>
          <p:cNvSpPr txBox="1"/>
          <p:nvPr/>
        </p:nvSpPr>
        <p:spPr>
          <a:xfrm>
            <a:off x="2416524" y="4898455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9;2</a:t>
            </a:r>
            <a:endParaRPr lang="de-DE" sz="1000" dirty="0"/>
          </a:p>
        </p:txBody>
      </p:sp>
      <p:sp>
        <p:nvSpPr>
          <p:cNvPr id="187" name="Textfeld 186"/>
          <p:cNvSpPr txBox="1"/>
          <p:nvPr/>
        </p:nvSpPr>
        <p:spPr>
          <a:xfrm>
            <a:off x="2931862" y="4895903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9</a:t>
            </a:r>
            <a:r>
              <a:rPr lang="de-DE" sz="1000" dirty="0" smtClean="0"/>
              <a:t>;3</a:t>
            </a:r>
            <a:endParaRPr lang="de-DE" sz="1000" dirty="0"/>
          </a:p>
        </p:txBody>
      </p:sp>
      <p:sp>
        <p:nvSpPr>
          <p:cNvPr id="188" name="Textfeld 187"/>
          <p:cNvSpPr txBox="1"/>
          <p:nvPr/>
        </p:nvSpPr>
        <p:spPr>
          <a:xfrm>
            <a:off x="3449975" y="4900878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9</a:t>
            </a:r>
            <a:r>
              <a:rPr lang="de-DE" sz="1000" dirty="0" smtClean="0"/>
              <a:t>;4</a:t>
            </a:r>
            <a:endParaRPr lang="de-DE" sz="1000" dirty="0"/>
          </a:p>
        </p:txBody>
      </p:sp>
      <p:sp>
        <p:nvSpPr>
          <p:cNvPr id="189" name="Textfeld 188"/>
          <p:cNvSpPr txBox="1"/>
          <p:nvPr/>
        </p:nvSpPr>
        <p:spPr>
          <a:xfrm>
            <a:off x="3968088" y="4899956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9</a:t>
            </a:r>
            <a:r>
              <a:rPr lang="de-DE" sz="1000" dirty="0" smtClean="0"/>
              <a:t>;5</a:t>
            </a:r>
            <a:endParaRPr lang="de-DE" sz="1000" dirty="0"/>
          </a:p>
        </p:txBody>
      </p:sp>
      <p:sp>
        <p:nvSpPr>
          <p:cNvPr id="190" name="Textfeld 189"/>
          <p:cNvSpPr txBox="1"/>
          <p:nvPr/>
        </p:nvSpPr>
        <p:spPr>
          <a:xfrm>
            <a:off x="4487845" y="4896032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9</a:t>
            </a:r>
            <a:r>
              <a:rPr lang="de-DE" sz="1000" dirty="0" smtClean="0"/>
              <a:t>;6</a:t>
            </a:r>
            <a:endParaRPr lang="de-DE" sz="1000" dirty="0"/>
          </a:p>
        </p:txBody>
      </p:sp>
      <p:sp>
        <p:nvSpPr>
          <p:cNvPr id="191" name="Textfeld 190"/>
          <p:cNvSpPr txBox="1"/>
          <p:nvPr/>
        </p:nvSpPr>
        <p:spPr>
          <a:xfrm>
            <a:off x="5002866" y="4896034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9</a:t>
            </a:r>
            <a:r>
              <a:rPr lang="de-DE" sz="1000" dirty="0" smtClean="0"/>
              <a:t>;7</a:t>
            </a:r>
            <a:endParaRPr lang="de-DE" sz="1000" dirty="0"/>
          </a:p>
        </p:txBody>
      </p:sp>
      <p:sp>
        <p:nvSpPr>
          <p:cNvPr id="192" name="Textfeld 191"/>
          <p:cNvSpPr txBox="1"/>
          <p:nvPr/>
        </p:nvSpPr>
        <p:spPr>
          <a:xfrm>
            <a:off x="5525951" y="4900878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9</a:t>
            </a:r>
            <a:r>
              <a:rPr lang="de-DE" sz="1000" dirty="0" smtClean="0"/>
              <a:t>;8</a:t>
            </a:r>
            <a:endParaRPr lang="de-DE" sz="1000" dirty="0"/>
          </a:p>
        </p:txBody>
      </p:sp>
      <p:sp>
        <p:nvSpPr>
          <p:cNvPr id="193" name="Textfeld 192"/>
          <p:cNvSpPr txBox="1"/>
          <p:nvPr/>
        </p:nvSpPr>
        <p:spPr>
          <a:xfrm>
            <a:off x="6039179" y="4896034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9</a:t>
            </a:r>
            <a:r>
              <a:rPr lang="de-DE" sz="1000" dirty="0" smtClean="0"/>
              <a:t>;9</a:t>
            </a:r>
            <a:endParaRPr lang="de-DE" sz="1000" dirty="0"/>
          </a:p>
        </p:txBody>
      </p:sp>
      <p:sp>
        <p:nvSpPr>
          <p:cNvPr id="195" name="Textfeld 194"/>
          <p:cNvSpPr txBox="1"/>
          <p:nvPr/>
        </p:nvSpPr>
        <p:spPr>
          <a:xfrm>
            <a:off x="1903701" y="169453"/>
            <a:ext cx="43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/>
              <a:t>1</a:t>
            </a:r>
            <a:endParaRPr lang="de-DE" sz="1050" dirty="0"/>
          </a:p>
        </p:txBody>
      </p:sp>
      <p:sp>
        <p:nvSpPr>
          <p:cNvPr id="196" name="Textfeld 195"/>
          <p:cNvSpPr txBox="1"/>
          <p:nvPr/>
        </p:nvSpPr>
        <p:spPr>
          <a:xfrm>
            <a:off x="2423146" y="181555"/>
            <a:ext cx="43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/>
              <a:t>2</a:t>
            </a:r>
          </a:p>
        </p:txBody>
      </p:sp>
      <p:sp>
        <p:nvSpPr>
          <p:cNvPr id="197" name="Textfeld 196"/>
          <p:cNvSpPr txBox="1"/>
          <p:nvPr/>
        </p:nvSpPr>
        <p:spPr>
          <a:xfrm>
            <a:off x="2938486" y="169452"/>
            <a:ext cx="43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/>
              <a:t>3</a:t>
            </a:r>
            <a:endParaRPr lang="de-DE" sz="1050" dirty="0"/>
          </a:p>
        </p:txBody>
      </p:sp>
      <p:sp>
        <p:nvSpPr>
          <p:cNvPr id="198" name="Textfeld 197"/>
          <p:cNvSpPr txBox="1"/>
          <p:nvPr/>
        </p:nvSpPr>
        <p:spPr>
          <a:xfrm>
            <a:off x="3454461" y="169925"/>
            <a:ext cx="43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/>
              <a:t>4</a:t>
            </a:r>
          </a:p>
        </p:txBody>
      </p:sp>
      <p:sp>
        <p:nvSpPr>
          <p:cNvPr id="199" name="Textfeld 198"/>
          <p:cNvSpPr txBox="1"/>
          <p:nvPr/>
        </p:nvSpPr>
        <p:spPr>
          <a:xfrm>
            <a:off x="3969264" y="169925"/>
            <a:ext cx="43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/>
              <a:t>5</a:t>
            </a:r>
            <a:endParaRPr lang="de-DE" sz="1050" dirty="0"/>
          </a:p>
        </p:txBody>
      </p:sp>
      <p:sp>
        <p:nvSpPr>
          <p:cNvPr id="200" name="Textfeld 199"/>
          <p:cNvSpPr txBox="1"/>
          <p:nvPr/>
        </p:nvSpPr>
        <p:spPr>
          <a:xfrm>
            <a:off x="4487845" y="169451"/>
            <a:ext cx="43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/>
              <a:t>6</a:t>
            </a:r>
            <a:endParaRPr lang="de-DE" sz="1050" dirty="0"/>
          </a:p>
        </p:txBody>
      </p:sp>
      <p:sp>
        <p:nvSpPr>
          <p:cNvPr id="201" name="Textfeld 200"/>
          <p:cNvSpPr txBox="1"/>
          <p:nvPr/>
        </p:nvSpPr>
        <p:spPr>
          <a:xfrm>
            <a:off x="5009488" y="181555"/>
            <a:ext cx="43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/>
              <a:t>7</a:t>
            </a:r>
            <a:endParaRPr lang="de-DE" sz="1050" dirty="0"/>
          </a:p>
        </p:txBody>
      </p:sp>
      <p:sp>
        <p:nvSpPr>
          <p:cNvPr id="202" name="Textfeld 201"/>
          <p:cNvSpPr txBox="1"/>
          <p:nvPr/>
        </p:nvSpPr>
        <p:spPr>
          <a:xfrm>
            <a:off x="5525951" y="181555"/>
            <a:ext cx="43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/>
              <a:t>8</a:t>
            </a:r>
          </a:p>
        </p:txBody>
      </p:sp>
      <p:sp>
        <p:nvSpPr>
          <p:cNvPr id="203" name="Textfeld 202"/>
          <p:cNvSpPr txBox="1"/>
          <p:nvPr/>
        </p:nvSpPr>
        <p:spPr>
          <a:xfrm>
            <a:off x="6040354" y="169450"/>
            <a:ext cx="43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/>
              <a:t>9</a:t>
            </a:r>
            <a:endParaRPr lang="de-DE" sz="1050" dirty="0"/>
          </a:p>
        </p:txBody>
      </p:sp>
      <p:sp>
        <p:nvSpPr>
          <p:cNvPr id="204" name="Textfeld 203"/>
          <p:cNvSpPr txBox="1"/>
          <p:nvPr/>
        </p:nvSpPr>
        <p:spPr>
          <a:xfrm>
            <a:off x="1256623" y="745839"/>
            <a:ext cx="43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/>
              <a:t>1</a:t>
            </a:r>
            <a:endParaRPr lang="de-DE" sz="1050" dirty="0"/>
          </a:p>
        </p:txBody>
      </p:sp>
      <p:sp>
        <p:nvSpPr>
          <p:cNvPr id="205" name="Textfeld 204"/>
          <p:cNvSpPr txBox="1"/>
          <p:nvPr/>
        </p:nvSpPr>
        <p:spPr>
          <a:xfrm>
            <a:off x="1259762" y="1290304"/>
            <a:ext cx="43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/>
              <a:t>2</a:t>
            </a:r>
          </a:p>
        </p:txBody>
      </p:sp>
      <p:sp>
        <p:nvSpPr>
          <p:cNvPr id="206" name="Textfeld 205"/>
          <p:cNvSpPr txBox="1"/>
          <p:nvPr/>
        </p:nvSpPr>
        <p:spPr>
          <a:xfrm>
            <a:off x="1254170" y="1812002"/>
            <a:ext cx="43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/>
              <a:t>3</a:t>
            </a:r>
          </a:p>
        </p:txBody>
      </p:sp>
      <p:sp>
        <p:nvSpPr>
          <p:cNvPr id="207" name="Textfeld 206"/>
          <p:cNvSpPr txBox="1"/>
          <p:nvPr/>
        </p:nvSpPr>
        <p:spPr>
          <a:xfrm>
            <a:off x="1256623" y="2331014"/>
            <a:ext cx="43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/>
              <a:t>4</a:t>
            </a:r>
          </a:p>
        </p:txBody>
      </p:sp>
      <p:sp>
        <p:nvSpPr>
          <p:cNvPr id="208" name="Textfeld 207"/>
          <p:cNvSpPr txBox="1"/>
          <p:nvPr/>
        </p:nvSpPr>
        <p:spPr>
          <a:xfrm>
            <a:off x="1259762" y="2875479"/>
            <a:ext cx="43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/>
              <a:t>5</a:t>
            </a:r>
            <a:endParaRPr lang="de-DE" sz="1050" dirty="0"/>
          </a:p>
        </p:txBody>
      </p:sp>
      <p:sp>
        <p:nvSpPr>
          <p:cNvPr id="209" name="Textfeld 208"/>
          <p:cNvSpPr txBox="1"/>
          <p:nvPr/>
        </p:nvSpPr>
        <p:spPr>
          <a:xfrm>
            <a:off x="1254170" y="3397176"/>
            <a:ext cx="43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/>
              <a:t>6</a:t>
            </a:r>
            <a:endParaRPr lang="de-DE" sz="1050" dirty="0"/>
          </a:p>
        </p:txBody>
      </p:sp>
      <p:sp>
        <p:nvSpPr>
          <p:cNvPr id="210" name="Textfeld 209"/>
          <p:cNvSpPr txBox="1"/>
          <p:nvPr/>
        </p:nvSpPr>
        <p:spPr>
          <a:xfrm>
            <a:off x="1256623" y="3888199"/>
            <a:ext cx="43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/>
              <a:t>7</a:t>
            </a:r>
          </a:p>
        </p:txBody>
      </p:sp>
      <p:sp>
        <p:nvSpPr>
          <p:cNvPr id="211" name="Textfeld 210"/>
          <p:cNvSpPr txBox="1"/>
          <p:nvPr/>
        </p:nvSpPr>
        <p:spPr>
          <a:xfrm>
            <a:off x="1259762" y="4432664"/>
            <a:ext cx="43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/>
              <a:t>8</a:t>
            </a:r>
            <a:endParaRPr lang="de-DE" sz="1050" dirty="0"/>
          </a:p>
        </p:txBody>
      </p:sp>
      <p:sp>
        <p:nvSpPr>
          <p:cNvPr id="212" name="Textfeld 211"/>
          <p:cNvSpPr txBox="1"/>
          <p:nvPr/>
        </p:nvSpPr>
        <p:spPr>
          <a:xfrm>
            <a:off x="1254170" y="4954362"/>
            <a:ext cx="43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/>
              <a:t>9</a:t>
            </a:r>
            <a:endParaRPr lang="de-DE" sz="1050" dirty="0"/>
          </a:p>
        </p:txBody>
      </p:sp>
      <p:sp>
        <p:nvSpPr>
          <p:cNvPr id="214" name="Rechteck 213"/>
          <p:cNvSpPr/>
          <p:nvPr/>
        </p:nvSpPr>
        <p:spPr>
          <a:xfrm>
            <a:off x="6874251" y="460061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15" name="Rechteck 214"/>
          <p:cNvSpPr/>
          <p:nvPr/>
        </p:nvSpPr>
        <p:spPr>
          <a:xfrm>
            <a:off x="6874219" y="978212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16" name="Rechteck 215"/>
          <p:cNvSpPr/>
          <p:nvPr/>
        </p:nvSpPr>
        <p:spPr>
          <a:xfrm>
            <a:off x="6874219" y="1496325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17" name="Rechteck 216"/>
          <p:cNvSpPr/>
          <p:nvPr/>
        </p:nvSpPr>
        <p:spPr>
          <a:xfrm>
            <a:off x="6874219" y="2014438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18" name="Rechteck 217"/>
          <p:cNvSpPr/>
          <p:nvPr/>
        </p:nvSpPr>
        <p:spPr>
          <a:xfrm>
            <a:off x="6874219" y="2532551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19" name="Rechteck 218"/>
          <p:cNvSpPr/>
          <p:nvPr/>
        </p:nvSpPr>
        <p:spPr>
          <a:xfrm>
            <a:off x="6874251" y="3050662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20" name="Rechteck 219"/>
          <p:cNvSpPr/>
          <p:nvPr/>
        </p:nvSpPr>
        <p:spPr>
          <a:xfrm>
            <a:off x="6874219" y="3568777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21" name="Rechteck 220"/>
          <p:cNvSpPr/>
          <p:nvPr/>
        </p:nvSpPr>
        <p:spPr>
          <a:xfrm>
            <a:off x="6874219" y="4086889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22" name="Rechteck 221"/>
          <p:cNvSpPr/>
          <p:nvPr/>
        </p:nvSpPr>
        <p:spPr>
          <a:xfrm>
            <a:off x="6874219" y="4605003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23" name="Rechteck 222"/>
          <p:cNvSpPr/>
          <p:nvPr/>
        </p:nvSpPr>
        <p:spPr>
          <a:xfrm>
            <a:off x="6874219" y="5123116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24" name="Textfeld 223"/>
          <p:cNvSpPr txBox="1"/>
          <p:nvPr/>
        </p:nvSpPr>
        <p:spPr>
          <a:xfrm>
            <a:off x="6579533" y="757284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1;10</a:t>
            </a:r>
            <a:endParaRPr lang="de-DE" sz="1000" dirty="0"/>
          </a:p>
        </p:txBody>
      </p:sp>
      <p:sp>
        <p:nvSpPr>
          <p:cNvPr id="225" name="Textfeld 224"/>
          <p:cNvSpPr txBox="1"/>
          <p:nvPr/>
        </p:nvSpPr>
        <p:spPr>
          <a:xfrm>
            <a:off x="6577395" y="1270553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2;10</a:t>
            </a:r>
            <a:endParaRPr lang="de-DE" sz="1000" dirty="0"/>
          </a:p>
        </p:txBody>
      </p:sp>
      <p:sp>
        <p:nvSpPr>
          <p:cNvPr id="226" name="Textfeld 225"/>
          <p:cNvSpPr txBox="1"/>
          <p:nvPr/>
        </p:nvSpPr>
        <p:spPr>
          <a:xfrm>
            <a:off x="6576659" y="1784819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3;10</a:t>
            </a:r>
            <a:endParaRPr lang="de-DE" sz="1000" dirty="0"/>
          </a:p>
        </p:txBody>
      </p:sp>
      <p:sp>
        <p:nvSpPr>
          <p:cNvPr id="227" name="Textfeld 226"/>
          <p:cNvSpPr txBox="1"/>
          <p:nvPr/>
        </p:nvSpPr>
        <p:spPr>
          <a:xfrm>
            <a:off x="6572910" y="2306779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4;10</a:t>
            </a:r>
            <a:endParaRPr lang="de-DE" sz="1000" dirty="0"/>
          </a:p>
        </p:txBody>
      </p:sp>
      <p:sp>
        <p:nvSpPr>
          <p:cNvPr id="228" name="Textfeld 227"/>
          <p:cNvSpPr txBox="1"/>
          <p:nvPr/>
        </p:nvSpPr>
        <p:spPr>
          <a:xfrm>
            <a:off x="6572910" y="2824891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5;10</a:t>
            </a:r>
            <a:endParaRPr lang="de-DE" sz="1000" dirty="0"/>
          </a:p>
        </p:txBody>
      </p:sp>
      <p:sp>
        <p:nvSpPr>
          <p:cNvPr id="229" name="Textfeld 228"/>
          <p:cNvSpPr txBox="1"/>
          <p:nvPr/>
        </p:nvSpPr>
        <p:spPr>
          <a:xfrm>
            <a:off x="6574085" y="3339157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6;10</a:t>
            </a:r>
            <a:endParaRPr lang="de-DE" sz="1000" dirty="0"/>
          </a:p>
        </p:txBody>
      </p:sp>
      <p:sp>
        <p:nvSpPr>
          <p:cNvPr id="231" name="Textfeld 230"/>
          <p:cNvSpPr txBox="1"/>
          <p:nvPr/>
        </p:nvSpPr>
        <p:spPr>
          <a:xfrm>
            <a:off x="6572910" y="4379231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8;10</a:t>
            </a:r>
            <a:endParaRPr lang="de-DE" sz="1000" dirty="0"/>
          </a:p>
        </p:txBody>
      </p:sp>
      <p:sp>
        <p:nvSpPr>
          <p:cNvPr id="232" name="Textfeld 231"/>
          <p:cNvSpPr txBox="1"/>
          <p:nvPr/>
        </p:nvSpPr>
        <p:spPr>
          <a:xfrm>
            <a:off x="6572910" y="4897344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9;10</a:t>
            </a:r>
            <a:endParaRPr lang="de-DE" sz="1000" dirty="0"/>
          </a:p>
        </p:txBody>
      </p:sp>
      <p:sp>
        <p:nvSpPr>
          <p:cNvPr id="233" name="Textfeld 232"/>
          <p:cNvSpPr txBox="1"/>
          <p:nvPr/>
        </p:nvSpPr>
        <p:spPr>
          <a:xfrm>
            <a:off x="6574085" y="170760"/>
            <a:ext cx="43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/>
              <a:t>10</a:t>
            </a:r>
            <a:endParaRPr lang="de-DE" sz="1050" dirty="0"/>
          </a:p>
        </p:txBody>
      </p:sp>
      <p:sp>
        <p:nvSpPr>
          <p:cNvPr id="234" name="Rechteck 233"/>
          <p:cNvSpPr/>
          <p:nvPr/>
        </p:nvSpPr>
        <p:spPr>
          <a:xfrm>
            <a:off x="6341881" y="458751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53" name="Textfeld 252"/>
          <p:cNvSpPr txBox="1"/>
          <p:nvPr/>
        </p:nvSpPr>
        <p:spPr>
          <a:xfrm>
            <a:off x="6041715" y="169450"/>
            <a:ext cx="43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/>
              <a:t>9</a:t>
            </a:r>
            <a:endParaRPr lang="de-DE" sz="1050" dirty="0"/>
          </a:p>
        </p:txBody>
      </p:sp>
      <p:sp>
        <p:nvSpPr>
          <p:cNvPr id="273" name="Textfeld 272"/>
          <p:cNvSpPr txBox="1"/>
          <p:nvPr/>
        </p:nvSpPr>
        <p:spPr>
          <a:xfrm>
            <a:off x="6575446" y="170760"/>
            <a:ext cx="43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/>
              <a:t>10</a:t>
            </a:r>
            <a:endParaRPr lang="de-DE" sz="1050" dirty="0"/>
          </a:p>
        </p:txBody>
      </p:sp>
      <p:sp>
        <p:nvSpPr>
          <p:cNvPr id="274" name="Rechteck 273"/>
          <p:cNvSpPr/>
          <p:nvPr/>
        </p:nvSpPr>
        <p:spPr>
          <a:xfrm>
            <a:off x="7390965" y="472981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75" name="Rechteck 274"/>
          <p:cNvSpPr/>
          <p:nvPr/>
        </p:nvSpPr>
        <p:spPr>
          <a:xfrm>
            <a:off x="7390933" y="991132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76" name="Rechteck 275"/>
          <p:cNvSpPr/>
          <p:nvPr/>
        </p:nvSpPr>
        <p:spPr>
          <a:xfrm>
            <a:off x="7390933" y="1509245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77" name="Rechteck 276"/>
          <p:cNvSpPr/>
          <p:nvPr/>
        </p:nvSpPr>
        <p:spPr>
          <a:xfrm>
            <a:off x="7390933" y="2027358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78" name="Rechteck 277"/>
          <p:cNvSpPr/>
          <p:nvPr/>
        </p:nvSpPr>
        <p:spPr>
          <a:xfrm>
            <a:off x="7390933" y="2545471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79" name="Rechteck 278"/>
          <p:cNvSpPr/>
          <p:nvPr/>
        </p:nvSpPr>
        <p:spPr>
          <a:xfrm>
            <a:off x="7390965" y="3063582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80" name="Rechteck 279"/>
          <p:cNvSpPr/>
          <p:nvPr/>
        </p:nvSpPr>
        <p:spPr>
          <a:xfrm>
            <a:off x="7390933" y="3581697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81" name="Rechteck 280"/>
          <p:cNvSpPr/>
          <p:nvPr/>
        </p:nvSpPr>
        <p:spPr>
          <a:xfrm>
            <a:off x="7390933" y="4099809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82" name="Rechteck 281"/>
          <p:cNvSpPr/>
          <p:nvPr/>
        </p:nvSpPr>
        <p:spPr>
          <a:xfrm>
            <a:off x="7390933" y="4617923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83" name="Rechteck 282"/>
          <p:cNvSpPr/>
          <p:nvPr/>
        </p:nvSpPr>
        <p:spPr>
          <a:xfrm>
            <a:off x="7390933" y="5136036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84" name="Textfeld 283"/>
          <p:cNvSpPr txBox="1"/>
          <p:nvPr/>
        </p:nvSpPr>
        <p:spPr>
          <a:xfrm>
            <a:off x="7096247" y="770204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1;11</a:t>
            </a:r>
            <a:endParaRPr lang="de-DE" sz="1000" dirty="0"/>
          </a:p>
        </p:txBody>
      </p:sp>
      <p:sp>
        <p:nvSpPr>
          <p:cNvPr id="285" name="Textfeld 284"/>
          <p:cNvSpPr txBox="1"/>
          <p:nvPr/>
        </p:nvSpPr>
        <p:spPr>
          <a:xfrm>
            <a:off x="7094109" y="1283473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2;11</a:t>
            </a:r>
            <a:endParaRPr lang="de-DE" sz="1000" dirty="0"/>
          </a:p>
        </p:txBody>
      </p:sp>
      <p:sp>
        <p:nvSpPr>
          <p:cNvPr id="286" name="Textfeld 285"/>
          <p:cNvSpPr txBox="1"/>
          <p:nvPr/>
        </p:nvSpPr>
        <p:spPr>
          <a:xfrm>
            <a:off x="7093373" y="1797739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3;11</a:t>
            </a:r>
            <a:endParaRPr lang="de-DE" sz="1000" dirty="0"/>
          </a:p>
        </p:txBody>
      </p:sp>
      <p:sp>
        <p:nvSpPr>
          <p:cNvPr id="287" name="Textfeld 286"/>
          <p:cNvSpPr txBox="1"/>
          <p:nvPr/>
        </p:nvSpPr>
        <p:spPr>
          <a:xfrm>
            <a:off x="7089624" y="2319699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4;11</a:t>
            </a:r>
            <a:endParaRPr lang="de-DE" sz="1000" dirty="0"/>
          </a:p>
        </p:txBody>
      </p:sp>
      <p:sp>
        <p:nvSpPr>
          <p:cNvPr id="288" name="Textfeld 287"/>
          <p:cNvSpPr txBox="1"/>
          <p:nvPr/>
        </p:nvSpPr>
        <p:spPr>
          <a:xfrm>
            <a:off x="7089624" y="2837811"/>
            <a:ext cx="431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5;11</a:t>
            </a:r>
            <a:endParaRPr lang="de-DE" sz="1000" dirty="0"/>
          </a:p>
        </p:txBody>
      </p:sp>
      <p:sp>
        <p:nvSpPr>
          <p:cNvPr id="289" name="Textfeld 288"/>
          <p:cNvSpPr txBox="1"/>
          <p:nvPr/>
        </p:nvSpPr>
        <p:spPr>
          <a:xfrm>
            <a:off x="7090799" y="3352077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6;11</a:t>
            </a:r>
            <a:endParaRPr lang="de-DE" sz="1000" dirty="0"/>
          </a:p>
        </p:txBody>
      </p:sp>
      <p:sp>
        <p:nvSpPr>
          <p:cNvPr id="290" name="Textfeld 289"/>
          <p:cNvSpPr txBox="1"/>
          <p:nvPr/>
        </p:nvSpPr>
        <p:spPr>
          <a:xfrm>
            <a:off x="7089624" y="3874037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7;11</a:t>
            </a:r>
            <a:endParaRPr lang="de-DE" sz="1000" dirty="0"/>
          </a:p>
        </p:txBody>
      </p:sp>
      <p:sp>
        <p:nvSpPr>
          <p:cNvPr id="291" name="Textfeld 290"/>
          <p:cNvSpPr txBox="1"/>
          <p:nvPr/>
        </p:nvSpPr>
        <p:spPr>
          <a:xfrm>
            <a:off x="7089624" y="4392151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8;11</a:t>
            </a:r>
            <a:endParaRPr lang="de-DE" sz="1000" dirty="0"/>
          </a:p>
        </p:txBody>
      </p:sp>
      <p:sp>
        <p:nvSpPr>
          <p:cNvPr id="292" name="Textfeld 291"/>
          <p:cNvSpPr txBox="1"/>
          <p:nvPr/>
        </p:nvSpPr>
        <p:spPr>
          <a:xfrm>
            <a:off x="7089624" y="4910264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9;11</a:t>
            </a:r>
            <a:endParaRPr lang="de-DE" sz="1000" dirty="0"/>
          </a:p>
        </p:txBody>
      </p:sp>
      <p:sp>
        <p:nvSpPr>
          <p:cNvPr id="293" name="Textfeld 292"/>
          <p:cNvSpPr txBox="1"/>
          <p:nvPr/>
        </p:nvSpPr>
        <p:spPr>
          <a:xfrm>
            <a:off x="7090799" y="183680"/>
            <a:ext cx="43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/>
              <a:t>11</a:t>
            </a:r>
            <a:endParaRPr lang="de-DE" sz="1050" dirty="0"/>
          </a:p>
        </p:txBody>
      </p:sp>
      <p:sp>
        <p:nvSpPr>
          <p:cNvPr id="354" name="Rechteck 353"/>
          <p:cNvSpPr/>
          <p:nvPr/>
        </p:nvSpPr>
        <p:spPr>
          <a:xfrm>
            <a:off x="1682875" y="5647631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55" name="Rechteck 354"/>
          <p:cNvSpPr/>
          <p:nvPr/>
        </p:nvSpPr>
        <p:spPr>
          <a:xfrm>
            <a:off x="2200995" y="5647631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56" name="Rechteck 355"/>
          <p:cNvSpPr/>
          <p:nvPr/>
        </p:nvSpPr>
        <p:spPr>
          <a:xfrm>
            <a:off x="2719108" y="5647631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57" name="Rechteck 356"/>
          <p:cNvSpPr/>
          <p:nvPr/>
        </p:nvSpPr>
        <p:spPr>
          <a:xfrm>
            <a:off x="3237220" y="5647631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58" name="Rechteck 357"/>
          <p:cNvSpPr/>
          <p:nvPr/>
        </p:nvSpPr>
        <p:spPr>
          <a:xfrm>
            <a:off x="3755334" y="5647631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59" name="Rechteck 358"/>
          <p:cNvSpPr/>
          <p:nvPr/>
        </p:nvSpPr>
        <p:spPr>
          <a:xfrm>
            <a:off x="4273447" y="5647631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60" name="Rechteck 359"/>
          <p:cNvSpPr/>
          <p:nvPr/>
        </p:nvSpPr>
        <p:spPr>
          <a:xfrm>
            <a:off x="4791559" y="5647631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61" name="Rechteck 360"/>
          <p:cNvSpPr/>
          <p:nvPr/>
        </p:nvSpPr>
        <p:spPr>
          <a:xfrm>
            <a:off x="5309673" y="5647631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62" name="Rechteck 361"/>
          <p:cNvSpPr/>
          <p:nvPr/>
        </p:nvSpPr>
        <p:spPr>
          <a:xfrm>
            <a:off x="5827785" y="5647631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63" name="Rechteck 362"/>
          <p:cNvSpPr/>
          <p:nvPr/>
        </p:nvSpPr>
        <p:spPr>
          <a:xfrm>
            <a:off x="6344537" y="5647631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64" name="Rechteck 363"/>
          <p:cNvSpPr/>
          <p:nvPr/>
        </p:nvSpPr>
        <p:spPr>
          <a:xfrm>
            <a:off x="1682875" y="6165744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65" name="Rechteck 364"/>
          <p:cNvSpPr/>
          <p:nvPr/>
        </p:nvSpPr>
        <p:spPr>
          <a:xfrm>
            <a:off x="2200995" y="6165744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66" name="Rechteck 365"/>
          <p:cNvSpPr/>
          <p:nvPr/>
        </p:nvSpPr>
        <p:spPr>
          <a:xfrm>
            <a:off x="2719108" y="6165744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67" name="Rechteck 366"/>
          <p:cNvSpPr/>
          <p:nvPr/>
        </p:nvSpPr>
        <p:spPr>
          <a:xfrm>
            <a:off x="3237220" y="6165744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68" name="Rechteck 367"/>
          <p:cNvSpPr/>
          <p:nvPr/>
        </p:nvSpPr>
        <p:spPr>
          <a:xfrm>
            <a:off x="3755334" y="6165744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69" name="Rechteck 368"/>
          <p:cNvSpPr/>
          <p:nvPr/>
        </p:nvSpPr>
        <p:spPr>
          <a:xfrm>
            <a:off x="4273447" y="6165744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70" name="Rechteck 369"/>
          <p:cNvSpPr/>
          <p:nvPr/>
        </p:nvSpPr>
        <p:spPr>
          <a:xfrm>
            <a:off x="4791559" y="6165744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71" name="Rechteck 370"/>
          <p:cNvSpPr/>
          <p:nvPr/>
        </p:nvSpPr>
        <p:spPr>
          <a:xfrm>
            <a:off x="5309673" y="6165744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72" name="Rechteck 371"/>
          <p:cNvSpPr/>
          <p:nvPr/>
        </p:nvSpPr>
        <p:spPr>
          <a:xfrm>
            <a:off x="5827785" y="6165744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73" name="Rechteck 372"/>
          <p:cNvSpPr/>
          <p:nvPr/>
        </p:nvSpPr>
        <p:spPr>
          <a:xfrm>
            <a:off x="6344537" y="6165744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74" name="Textfeld 373"/>
          <p:cNvSpPr txBox="1"/>
          <p:nvPr/>
        </p:nvSpPr>
        <p:spPr>
          <a:xfrm>
            <a:off x="1901128" y="5439891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10</a:t>
            </a:r>
            <a:r>
              <a:rPr lang="de-DE" sz="1000" dirty="0" smtClean="0"/>
              <a:t>;1</a:t>
            </a:r>
            <a:endParaRPr lang="de-DE" sz="1000" dirty="0"/>
          </a:p>
        </p:txBody>
      </p:sp>
      <p:sp>
        <p:nvSpPr>
          <p:cNvPr id="375" name="Textfeld 374"/>
          <p:cNvSpPr txBox="1"/>
          <p:nvPr/>
        </p:nvSpPr>
        <p:spPr>
          <a:xfrm>
            <a:off x="2420573" y="5424281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10</a:t>
            </a:r>
            <a:r>
              <a:rPr lang="de-DE" sz="1000" dirty="0" smtClean="0"/>
              <a:t>;2</a:t>
            </a:r>
            <a:endParaRPr lang="de-DE" sz="1000" dirty="0"/>
          </a:p>
        </p:txBody>
      </p:sp>
      <p:sp>
        <p:nvSpPr>
          <p:cNvPr id="376" name="Textfeld 375"/>
          <p:cNvSpPr txBox="1"/>
          <p:nvPr/>
        </p:nvSpPr>
        <p:spPr>
          <a:xfrm>
            <a:off x="2935911" y="5421728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10</a:t>
            </a:r>
            <a:r>
              <a:rPr lang="de-DE" sz="1000" dirty="0" smtClean="0"/>
              <a:t>;3</a:t>
            </a:r>
            <a:endParaRPr lang="de-DE" sz="1000" dirty="0"/>
          </a:p>
        </p:txBody>
      </p:sp>
      <p:sp>
        <p:nvSpPr>
          <p:cNvPr id="377" name="Textfeld 376"/>
          <p:cNvSpPr txBox="1"/>
          <p:nvPr/>
        </p:nvSpPr>
        <p:spPr>
          <a:xfrm>
            <a:off x="3454024" y="5426703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10</a:t>
            </a:r>
            <a:r>
              <a:rPr lang="de-DE" sz="1000" dirty="0" smtClean="0"/>
              <a:t>;4</a:t>
            </a:r>
            <a:endParaRPr lang="de-DE" sz="1000" dirty="0"/>
          </a:p>
        </p:txBody>
      </p:sp>
      <p:sp>
        <p:nvSpPr>
          <p:cNvPr id="378" name="Textfeld 377"/>
          <p:cNvSpPr txBox="1"/>
          <p:nvPr/>
        </p:nvSpPr>
        <p:spPr>
          <a:xfrm>
            <a:off x="3972137" y="5425780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10</a:t>
            </a:r>
            <a:r>
              <a:rPr lang="de-DE" sz="1000" dirty="0" smtClean="0"/>
              <a:t>;5</a:t>
            </a:r>
            <a:endParaRPr lang="de-DE" sz="1000" dirty="0"/>
          </a:p>
        </p:txBody>
      </p:sp>
      <p:sp>
        <p:nvSpPr>
          <p:cNvPr id="379" name="Textfeld 378"/>
          <p:cNvSpPr txBox="1"/>
          <p:nvPr/>
        </p:nvSpPr>
        <p:spPr>
          <a:xfrm>
            <a:off x="4491894" y="5421857"/>
            <a:ext cx="431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10;</a:t>
            </a:r>
            <a:r>
              <a:rPr lang="de-DE" sz="1000" dirty="0" smtClean="0"/>
              <a:t>6</a:t>
            </a:r>
            <a:endParaRPr lang="de-DE" sz="1000" dirty="0"/>
          </a:p>
        </p:txBody>
      </p:sp>
      <p:sp>
        <p:nvSpPr>
          <p:cNvPr id="380" name="Textfeld 379"/>
          <p:cNvSpPr txBox="1"/>
          <p:nvPr/>
        </p:nvSpPr>
        <p:spPr>
          <a:xfrm>
            <a:off x="5006915" y="5421859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10</a:t>
            </a:r>
            <a:r>
              <a:rPr lang="de-DE" sz="1000" dirty="0" smtClean="0"/>
              <a:t>;7</a:t>
            </a:r>
            <a:endParaRPr lang="de-DE" sz="1000" dirty="0"/>
          </a:p>
        </p:txBody>
      </p:sp>
      <p:sp>
        <p:nvSpPr>
          <p:cNvPr id="381" name="Textfeld 380"/>
          <p:cNvSpPr txBox="1"/>
          <p:nvPr/>
        </p:nvSpPr>
        <p:spPr>
          <a:xfrm>
            <a:off x="5530000" y="5426703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10</a:t>
            </a:r>
            <a:r>
              <a:rPr lang="de-DE" sz="1000" dirty="0" smtClean="0"/>
              <a:t>;8</a:t>
            </a:r>
            <a:endParaRPr lang="de-DE" sz="1000" dirty="0"/>
          </a:p>
        </p:txBody>
      </p:sp>
      <p:sp>
        <p:nvSpPr>
          <p:cNvPr id="382" name="Textfeld 381"/>
          <p:cNvSpPr txBox="1"/>
          <p:nvPr/>
        </p:nvSpPr>
        <p:spPr>
          <a:xfrm>
            <a:off x="6043228" y="5421859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10</a:t>
            </a:r>
            <a:r>
              <a:rPr lang="de-DE" sz="1000" dirty="0" smtClean="0"/>
              <a:t>;9</a:t>
            </a:r>
            <a:endParaRPr lang="de-DE" sz="1000" dirty="0"/>
          </a:p>
        </p:txBody>
      </p:sp>
      <p:sp>
        <p:nvSpPr>
          <p:cNvPr id="383" name="Textfeld 382"/>
          <p:cNvSpPr txBox="1"/>
          <p:nvPr/>
        </p:nvSpPr>
        <p:spPr>
          <a:xfrm>
            <a:off x="1901128" y="5958004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11</a:t>
            </a:r>
            <a:r>
              <a:rPr lang="de-DE" sz="1000" dirty="0" smtClean="0"/>
              <a:t>;1</a:t>
            </a:r>
            <a:endParaRPr lang="de-DE" sz="1000" dirty="0"/>
          </a:p>
        </p:txBody>
      </p:sp>
      <p:sp>
        <p:nvSpPr>
          <p:cNvPr id="384" name="Textfeld 383"/>
          <p:cNvSpPr txBox="1"/>
          <p:nvPr/>
        </p:nvSpPr>
        <p:spPr>
          <a:xfrm>
            <a:off x="2420573" y="5942393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11</a:t>
            </a:r>
            <a:r>
              <a:rPr lang="de-DE" sz="1000" dirty="0" smtClean="0"/>
              <a:t>;2</a:t>
            </a:r>
            <a:endParaRPr lang="de-DE" sz="1000" dirty="0"/>
          </a:p>
        </p:txBody>
      </p:sp>
      <p:sp>
        <p:nvSpPr>
          <p:cNvPr id="385" name="Textfeld 384"/>
          <p:cNvSpPr txBox="1"/>
          <p:nvPr/>
        </p:nvSpPr>
        <p:spPr>
          <a:xfrm>
            <a:off x="2935911" y="5939841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11</a:t>
            </a:r>
            <a:r>
              <a:rPr lang="de-DE" sz="1000" dirty="0" smtClean="0"/>
              <a:t>;3</a:t>
            </a:r>
            <a:endParaRPr lang="de-DE" sz="1000" dirty="0"/>
          </a:p>
        </p:txBody>
      </p:sp>
      <p:sp>
        <p:nvSpPr>
          <p:cNvPr id="386" name="Textfeld 385"/>
          <p:cNvSpPr txBox="1"/>
          <p:nvPr/>
        </p:nvSpPr>
        <p:spPr>
          <a:xfrm>
            <a:off x="3454024" y="5944816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11</a:t>
            </a:r>
            <a:r>
              <a:rPr lang="de-DE" sz="1000" dirty="0" smtClean="0"/>
              <a:t>;4</a:t>
            </a:r>
            <a:endParaRPr lang="de-DE" sz="1000" dirty="0"/>
          </a:p>
        </p:txBody>
      </p:sp>
      <p:sp>
        <p:nvSpPr>
          <p:cNvPr id="387" name="Textfeld 386"/>
          <p:cNvSpPr txBox="1"/>
          <p:nvPr/>
        </p:nvSpPr>
        <p:spPr>
          <a:xfrm>
            <a:off x="3972137" y="5943894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11</a:t>
            </a:r>
            <a:r>
              <a:rPr lang="de-DE" sz="1000" dirty="0" smtClean="0"/>
              <a:t>;5</a:t>
            </a:r>
            <a:endParaRPr lang="de-DE" sz="1000" dirty="0"/>
          </a:p>
        </p:txBody>
      </p:sp>
      <p:sp>
        <p:nvSpPr>
          <p:cNvPr id="388" name="Textfeld 387"/>
          <p:cNvSpPr txBox="1"/>
          <p:nvPr/>
        </p:nvSpPr>
        <p:spPr>
          <a:xfrm>
            <a:off x="4491894" y="5939970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11</a:t>
            </a:r>
            <a:r>
              <a:rPr lang="de-DE" sz="1000" dirty="0" smtClean="0"/>
              <a:t>;6</a:t>
            </a:r>
            <a:endParaRPr lang="de-DE" sz="1000" dirty="0"/>
          </a:p>
        </p:txBody>
      </p:sp>
      <p:sp>
        <p:nvSpPr>
          <p:cNvPr id="389" name="Textfeld 388"/>
          <p:cNvSpPr txBox="1"/>
          <p:nvPr/>
        </p:nvSpPr>
        <p:spPr>
          <a:xfrm>
            <a:off x="5006915" y="5939972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11</a:t>
            </a:r>
            <a:r>
              <a:rPr lang="de-DE" sz="1000" dirty="0" smtClean="0"/>
              <a:t>;7</a:t>
            </a:r>
            <a:endParaRPr lang="de-DE" sz="1000" dirty="0"/>
          </a:p>
        </p:txBody>
      </p:sp>
      <p:sp>
        <p:nvSpPr>
          <p:cNvPr id="390" name="Textfeld 389"/>
          <p:cNvSpPr txBox="1"/>
          <p:nvPr/>
        </p:nvSpPr>
        <p:spPr>
          <a:xfrm>
            <a:off x="5530000" y="5944816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11</a:t>
            </a:r>
            <a:r>
              <a:rPr lang="de-DE" sz="1000" dirty="0" smtClean="0"/>
              <a:t>;8</a:t>
            </a:r>
            <a:endParaRPr lang="de-DE" sz="1000" dirty="0"/>
          </a:p>
        </p:txBody>
      </p:sp>
      <p:sp>
        <p:nvSpPr>
          <p:cNvPr id="391" name="Textfeld 390"/>
          <p:cNvSpPr txBox="1"/>
          <p:nvPr/>
        </p:nvSpPr>
        <p:spPr>
          <a:xfrm>
            <a:off x="6043228" y="5939972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11</a:t>
            </a:r>
            <a:r>
              <a:rPr lang="de-DE" sz="1000" dirty="0" smtClean="0"/>
              <a:t>;9</a:t>
            </a:r>
            <a:endParaRPr lang="de-DE" sz="1000" dirty="0"/>
          </a:p>
        </p:txBody>
      </p:sp>
      <p:sp>
        <p:nvSpPr>
          <p:cNvPr id="392" name="Textfeld 391"/>
          <p:cNvSpPr txBox="1"/>
          <p:nvPr/>
        </p:nvSpPr>
        <p:spPr>
          <a:xfrm>
            <a:off x="1263811" y="5476602"/>
            <a:ext cx="43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/>
              <a:t>10</a:t>
            </a:r>
            <a:endParaRPr lang="de-DE" sz="1050" dirty="0"/>
          </a:p>
        </p:txBody>
      </p:sp>
      <p:sp>
        <p:nvSpPr>
          <p:cNvPr id="393" name="Textfeld 392"/>
          <p:cNvSpPr txBox="1"/>
          <p:nvPr/>
        </p:nvSpPr>
        <p:spPr>
          <a:xfrm>
            <a:off x="1258219" y="5998300"/>
            <a:ext cx="43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/>
              <a:t>11</a:t>
            </a:r>
            <a:endParaRPr lang="de-DE" sz="1050" dirty="0"/>
          </a:p>
        </p:txBody>
      </p:sp>
      <p:sp>
        <p:nvSpPr>
          <p:cNvPr id="394" name="Rechteck 393"/>
          <p:cNvSpPr/>
          <p:nvPr/>
        </p:nvSpPr>
        <p:spPr>
          <a:xfrm>
            <a:off x="6878268" y="5648941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95" name="Rechteck 394"/>
          <p:cNvSpPr/>
          <p:nvPr/>
        </p:nvSpPr>
        <p:spPr>
          <a:xfrm>
            <a:off x="6878268" y="6167054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96" name="Textfeld 395"/>
          <p:cNvSpPr txBox="1"/>
          <p:nvPr/>
        </p:nvSpPr>
        <p:spPr>
          <a:xfrm>
            <a:off x="6522543" y="5423169"/>
            <a:ext cx="53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10</a:t>
            </a:r>
            <a:r>
              <a:rPr lang="de-DE" sz="1000" dirty="0" smtClean="0"/>
              <a:t>;10</a:t>
            </a:r>
            <a:endParaRPr lang="de-DE" sz="1000" dirty="0"/>
          </a:p>
        </p:txBody>
      </p:sp>
      <p:sp>
        <p:nvSpPr>
          <p:cNvPr id="397" name="Textfeld 396"/>
          <p:cNvSpPr txBox="1"/>
          <p:nvPr/>
        </p:nvSpPr>
        <p:spPr>
          <a:xfrm>
            <a:off x="6551301" y="5941282"/>
            <a:ext cx="470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11</a:t>
            </a:r>
            <a:r>
              <a:rPr lang="de-DE" sz="1000" dirty="0" smtClean="0"/>
              <a:t>;10</a:t>
            </a:r>
            <a:endParaRPr lang="de-DE" sz="1000" dirty="0"/>
          </a:p>
        </p:txBody>
      </p:sp>
      <p:sp>
        <p:nvSpPr>
          <p:cNvPr id="406" name="Rechteck 405"/>
          <p:cNvSpPr/>
          <p:nvPr/>
        </p:nvSpPr>
        <p:spPr>
          <a:xfrm>
            <a:off x="7394982" y="5661861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407" name="Rechteck 406"/>
          <p:cNvSpPr/>
          <p:nvPr/>
        </p:nvSpPr>
        <p:spPr>
          <a:xfrm>
            <a:off x="7394982" y="6179974"/>
            <a:ext cx="345370" cy="34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408" name="Textfeld 407"/>
          <p:cNvSpPr txBox="1"/>
          <p:nvPr/>
        </p:nvSpPr>
        <p:spPr>
          <a:xfrm>
            <a:off x="7003870" y="5436089"/>
            <a:ext cx="601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11</a:t>
            </a:r>
            <a:r>
              <a:rPr lang="de-DE" sz="1000" dirty="0" smtClean="0"/>
              <a:t>;11</a:t>
            </a:r>
            <a:endParaRPr lang="de-DE" sz="1000" dirty="0"/>
          </a:p>
        </p:txBody>
      </p:sp>
      <p:sp>
        <p:nvSpPr>
          <p:cNvPr id="409" name="Textfeld 408"/>
          <p:cNvSpPr txBox="1"/>
          <p:nvPr/>
        </p:nvSpPr>
        <p:spPr>
          <a:xfrm>
            <a:off x="7042357" y="5954202"/>
            <a:ext cx="529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11</a:t>
            </a:r>
            <a:r>
              <a:rPr lang="de-DE" sz="1000" dirty="0" smtClean="0"/>
              <a:t>;11</a:t>
            </a:r>
            <a:endParaRPr lang="de-DE" sz="1000" dirty="0"/>
          </a:p>
        </p:txBody>
      </p:sp>
      <p:sp>
        <p:nvSpPr>
          <p:cNvPr id="412" name="Textfeld 411"/>
          <p:cNvSpPr txBox="1"/>
          <p:nvPr/>
        </p:nvSpPr>
        <p:spPr>
          <a:xfrm>
            <a:off x="6581722" y="3876784"/>
            <a:ext cx="431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7</a:t>
            </a:r>
            <a:r>
              <a:rPr lang="de-DE" sz="1000" dirty="0" smtClean="0"/>
              <a:t>;10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23032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Macintosh PowerPoint</Application>
  <PresentationFormat>Bildschirmpräsentation (4:3)</PresentationFormat>
  <Paragraphs>249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Hinterecker</dc:creator>
  <cp:lastModifiedBy>Thomas Hinterecker</cp:lastModifiedBy>
  <cp:revision>17</cp:revision>
  <dcterms:created xsi:type="dcterms:W3CDTF">2013-11-27T16:24:34Z</dcterms:created>
  <dcterms:modified xsi:type="dcterms:W3CDTF">2014-02-05T20:37:44Z</dcterms:modified>
</cp:coreProperties>
</file>