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58" r:id="rId6"/>
    <p:sldId id="259" r:id="rId7"/>
    <p:sldId id="260" r:id="rId8"/>
    <p:sldId id="262" r:id="rId9"/>
    <p:sldId id="265" r:id="rId10"/>
    <p:sldId id="26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05ACCB-E911-4A74-97D9-BFE08588198D}"/>
              </a:ext>
            </a:extLst>
          </p:cNvPr>
          <p:cNvSpPr txBox="1">
            <a:spLocks/>
          </p:cNvSpPr>
          <p:nvPr/>
        </p:nvSpPr>
        <p:spPr>
          <a:xfrm>
            <a:off x="2170113" y="1967409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Report</a:t>
            </a:r>
          </a:p>
        </p:txBody>
      </p:sp>
    </p:spTree>
    <p:extLst>
      <p:ext uri="{BB962C8B-B14F-4D97-AF65-F5344CB8AC3E}">
        <p14:creationId xmlns:p14="http://schemas.microsoft.com/office/powerpoint/2010/main" val="310984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32CBFA-D1ED-4B62-B62A-A8FDD0DB7296}"/>
              </a:ext>
            </a:extLst>
          </p:cNvPr>
          <p:cNvSpPr txBox="1">
            <a:spLocks/>
          </p:cNvSpPr>
          <p:nvPr/>
        </p:nvSpPr>
        <p:spPr>
          <a:xfrm>
            <a:off x="1018124" y="128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Metrics by Source</a:t>
            </a:r>
          </a:p>
        </p:txBody>
      </p:sp>
    </p:spTree>
    <p:extLst>
      <p:ext uri="{BB962C8B-B14F-4D97-AF65-F5344CB8AC3E}">
        <p14:creationId xmlns:p14="http://schemas.microsoft.com/office/powerpoint/2010/main" val="34332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DF5-D660-4D1F-B322-F38BB0B0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24" y="116110"/>
            <a:ext cx="8911687" cy="12808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F5D0C-222D-4E50-83D8-25451F1463AE}"/>
              </a:ext>
            </a:extLst>
          </p:cNvPr>
          <p:cNvSpPr txBox="1">
            <a:spLocks/>
          </p:cNvSpPr>
          <p:nvPr/>
        </p:nvSpPr>
        <p:spPr>
          <a:xfrm>
            <a:off x="1334140" y="3177305"/>
            <a:ext cx="2940977" cy="729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4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B0D-E86C-4173-ADAA-3E7627D4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24" y="141510"/>
            <a:ext cx="8911687" cy="1280890"/>
          </a:xfrm>
        </p:spPr>
        <p:txBody>
          <a:bodyPr/>
          <a:lstStyle/>
          <a:p>
            <a:r>
              <a:rPr lang="en-US" dirty="0"/>
              <a:t>Overall Metrics</a:t>
            </a:r>
          </a:p>
        </p:txBody>
      </p:sp>
    </p:spTree>
    <p:extLst>
      <p:ext uri="{BB962C8B-B14F-4D97-AF65-F5344CB8AC3E}">
        <p14:creationId xmlns:p14="http://schemas.microsoft.com/office/powerpoint/2010/main" val="32884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B0D-E86C-4173-ADAA-3E7627D4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24" y="141510"/>
            <a:ext cx="8911687" cy="1280890"/>
          </a:xfrm>
        </p:spPr>
        <p:txBody>
          <a:bodyPr/>
          <a:lstStyle/>
          <a:p>
            <a:r>
              <a:rPr lang="en-US" dirty="0"/>
              <a:t>Overall Metrics</a:t>
            </a:r>
          </a:p>
        </p:txBody>
      </p:sp>
    </p:spTree>
    <p:extLst>
      <p:ext uri="{BB962C8B-B14F-4D97-AF65-F5344CB8AC3E}">
        <p14:creationId xmlns:p14="http://schemas.microsoft.com/office/powerpoint/2010/main" val="205505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B0D-E86C-4173-ADAA-3E7627D4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24" y="141510"/>
            <a:ext cx="8911687" cy="1280890"/>
          </a:xfrm>
        </p:spPr>
        <p:txBody>
          <a:bodyPr/>
          <a:lstStyle/>
          <a:p>
            <a:r>
              <a:rPr lang="en-US" dirty="0"/>
              <a:t>Overall Metrics</a:t>
            </a:r>
          </a:p>
        </p:txBody>
      </p:sp>
    </p:spTree>
    <p:extLst>
      <p:ext uri="{BB962C8B-B14F-4D97-AF65-F5344CB8AC3E}">
        <p14:creationId xmlns:p14="http://schemas.microsoft.com/office/powerpoint/2010/main" val="268967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B0D-E86C-4173-ADAA-3E7627D4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24" y="141510"/>
            <a:ext cx="8911687" cy="1280890"/>
          </a:xfrm>
        </p:spPr>
        <p:txBody>
          <a:bodyPr/>
          <a:lstStyle/>
          <a:p>
            <a:r>
              <a:rPr lang="en-US" dirty="0"/>
              <a:t>Overall Metrics</a:t>
            </a:r>
          </a:p>
        </p:txBody>
      </p:sp>
    </p:spTree>
    <p:extLst>
      <p:ext uri="{BB962C8B-B14F-4D97-AF65-F5344CB8AC3E}">
        <p14:creationId xmlns:p14="http://schemas.microsoft.com/office/powerpoint/2010/main" val="1592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1B7E8-62E8-4AAA-BC2F-7B83BD6D7237}"/>
              </a:ext>
            </a:extLst>
          </p:cNvPr>
          <p:cNvSpPr txBox="1">
            <a:spLocks/>
          </p:cNvSpPr>
          <p:nvPr/>
        </p:nvSpPr>
        <p:spPr>
          <a:xfrm>
            <a:off x="954624" y="141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Overall Metrics</a:t>
            </a:r>
          </a:p>
        </p:txBody>
      </p:sp>
    </p:spTree>
    <p:extLst>
      <p:ext uri="{BB962C8B-B14F-4D97-AF65-F5344CB8AC3E}">
        <p14:creationId xmlns:p14="http://schemas.microsoft.com/office/powerpoint/2010/main" val="7280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1854-2F36-4E60-A667-CD162A0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4" y="128810"/>
            <a:ext cx="8911687" cy="1280890"/>
          </a:xfrm>
        </p:spPr>
        <p:txBody>
          <a:bodyPr/>
          <a:lstStyle/>
          <a:p>
            <a:r>
              <a:rPr lang="en-US" dirty="0"/>
              <a:t>Metrics by Source</a:t>
            </a:r>
          </a:p>
        </p:txBody>
      </p:sp>
    </p:spTree>
    <p:extLst>
      <p:ext uri="{BB962C8B-B14F-4D97-AF65-F5344CB8AC3E}">
        <p14:creationId xmlns:p14="http://schemas.microsoft.com/office/powerpoint/2010/main" val="10345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32CBFA-D1ED-4B62-B62A-A8FDD0DB7296}"/>
              </a:ext>
            </a:extLst>
          </p:cNvPr>
          <p:cNvSpPr txBox="1">
            <a:spLocks/>
          </p:cNvSpPr>
          <p:nvPr/>
        </p:nvSpPr>
        <p:spPr>
          <a:xfrm>
            <a:off x="1018124" y="128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Metrics by Source</a:t>
            </a:r>
          </a:p>
        </p:txBody>
      </p:sp>
    </p:spTree>
    <p:extLst>
      <p:ext uri="{BB962C8B-B14F-4D97-AF65-F5344CB8AC3E}">
        <p14:creationId xmlns:p14="http://schemas.microsoft.com/office/powerpoint/2010/main" val="8548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32CBFA-D1ED-4B62-B62A-A8FDD0DB7296}"/>
              </a:ext>
            </a:extLst>
          </p:cNvPr>
          <p:cNvSpPr txBox="1">
            <a:spLocks/>
          </p:cNvSpPr>
          <p:nvPr/>
        </p:nvSpPr>
        <p:spPr>
          <a:xfrm>
            <a:off x="1018124" y="128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Metrics by Source</a:t>
            </a:r>
          </a:p>
        </p:txBody>
      </p:sp>
    </p:spTree>
    <p:extLst>
      <p:ext uri="{BB962C8B-B14F-4D97-AF65-F5344CB8AC3E}">
        <p14:creationId xmlns:p14="http://schemas.microsoft.com/office/powerpoint/2010/main" val="1863284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Overall Metrics</vt:lpstr>
      <vt:lpstr>Overall Metrics</vt:lpstr>
      <vt:lpstr>Overall Metrics</vt:lpstr>
      <vt:lpstr>Overall Metrics</vt:lpstr>
      <vt:lpstr>PowerPoint Presentation</vt:lpstr>
      <vt:lpstr>Metrics by Source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Hoversen</dc:creator>
  <cp:lastModifiedBy>Thomas Hoversen</cp:lastModifiedBy>
  <cp:revision>19</cp:revision>
  <dcterms:created xsi:type="dcterms:W3CDTF">2019-10-08T22:42:30Z</dcterms:created>
  <dcterms:modified xsi:type="dcterms:W3CDTF">2020-03-10T20:47:46Z</dcterms:modified>
</cp:coreProperties>
</file>