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73675-04FA-41EC-BF9F-A45885CE701B}" v="137" dt="2019-02-04T16:39:29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3C373675-04FA-41EC-BF9F-A45885CE701B}"/>
    <pc:docChg chg="undo custSel addSld modSld">
      <pc:chgData name="Ken Barr" userId="08394fa4-6c67-4e80-95e1-dad59dfd7fac" providerId="ADAL" clId="{3C373675-04FA-41EC-BF9F-A45885CE701B}" dt="2019-02-04T17:04:40.966" v="790" actId="1582"/>
      <pc:docMkLst>
        <pc:docMk/>
      </pc:docMkLst>
      <pc:sldChg chg="addSp delSp modSp setBg">
        <pc:chgData name="Ken Barr" userId="08394fa4-6c67-4e80-95e1-dad59dfd7fac" providerId="ADAL" clId="{3C373675-04FA-41EC-BF9F-A45885CE701B}" dt="2019-01-30T12:20:14.208" v="471" actId="1076"/>
        <pc:sldMkLst>
          <pc:docMk/>
          <pc:sldMk cId="1034791607" sldId="256"/>
        </pc:sldMkLst>
        <pc:spChg chg="mod">
          <ac:chgData name="Ken Barr" userId="08394fa4-6c67-4e80-95e1-dad59dfd7fac" providerId="ADAL" clId="{3C373675-04FA-41EC-BF9F-A45885CE701B}" dt="2019-01-29T16:05:09.171" v="379" actId="1076"/>
          <ac:spMkLst>
            <pc:docMk/>
            <pc:sldMk cId="1034791607" sldId="256"/>
            <ac:spMk id="22" creationId="{49E68B74-31E9-483D-8EA6-E0F95115AE24}"/>
          </ac:spMkLst>
        </pc:spChg>
        <pc:spChg chg="del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23" creationId="{03EA0210-7217-48DD-8656-1EE37CB0F5FA}"/>
          </ac:spMkLst>
        </pc:spChg>
        <pc:spChg chg="del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24" creationId="{C774DF6F-B1D8-4553-AB44-9FD10F1CAB8D}"/>
          </ac:spMkLst>
        </pc:spChg>
        <pc:spChg chg="del">
          <ac:chgData name="Ken Barr" userId="08394fa4-6c67-4e80-95e1-dad59dfd7fac" providerId="ADAL" clId="{3C373675-04FA-41EC-BF9F-A45885CE701B}" dt="2019-01-29T15:37:58.170" v="28"/>
          <ac:spMkLst>
            <pc:docMk/>
            <pc:sldMk cId="1034791607" sldId="256"/>
            <ac:spMk id="26" creationId="{6DD6B2D9-F899-4AA1-A8D0-176C2F14C25B}"/>
          </ac:spMkLst>
        </pc:spChg>
        <pc:spChg chg="del">
          <ac:chgData name="Ken Barr" userId="08394fa4-6c67-4e80-95e1-dad59dfd7fac" providerId="ADAL" clId="{3C373675-04FA-41EC-BF9F-A45885CE701B}" dt="2019-01-29T15:37:53.002" v="26"/>
          <ac:spMkLst>
            <pc:docMk/>
            <pc:sldMk cId="1034791607" sldId="256"/>
            <ac:spMk id="30" creationId="{690293D5-9093-4460-ADF5-7B4EDC931F5F}"/>
          </ac:spMkLst>
        </pc:spChg>
        <pc:spChg chg="add del mod">
          <ac:chgData name="Ken Barr" userId="08394fa4-6c67-4e80-95e1-dad59dfd7fac" providerId="ADAL" clId="{3C373675-04FA-41EC-BF9F-A45885CE701B}" dt="2019-01-29T15:37:55.330" v="27"/>
          <ac:spMkLst>
            <pc:docMk/>
            <pc:sldMk cId="1034791607" sldId="256"/>
            <ac:spMk id="43" creationId="{CBC77BD7-6381-4131-8A4F-232F89C96CED}"/>
          </ac:spMkLst>
        </pc:spChg>
        <pc:spChg chg="add del mod">
          <ac:chgData name="Ken Barr" userId="08394fa4-6c67-4e80-95e1-dad59dfd7fac" providerId="ADAL" clId="{3C373675-04FA-41EC-BF9F-A45885CE701B}" dt="2019-01-29T15:37:51.017" v="25"/>
          <ac:spMkLst>
            <pc:docMk/>
            <pc:sldMk cId="1034791607" sldId="256"/>
            <ac:spMk id="47" creationId="{9465A579-92A9-4AB6-889A-70D139D52F7A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49" creationId="{948C7526-A922-4B88-B8A7-737BBE1A5BCC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0" creationId="{0803E3E6-FC8F-4BDD-B876-128C3FA9202E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3" creationId="{AF987A77-33EC-42FA-B018-DA35520D9680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7" creationId="{F93572AC-EBB1-4E34-B549-FA6722B804F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0" creationId="{C36D5E28-6E83-4468-8AA8-D846E44A42F9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5" creationId="{A119A98A-7209-4094-BF47-1BA8F017B79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6" creationId="{46E51FBA-7211-410A-8E9C-1CBE656E445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1" creationId="{76E2030B-0429-4D9A-8955-A44943E55DA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2" creationId="{45311FD0-A0C6-4A0A-8007-67F77DACC76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3" creationId="{16841A31-FC73-401E-B3D8-B2238BC1E7B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4" creationId="{182D97E5-C780-475D-97A7-DE889E099A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2" creationId="{E5AB642B-E71E-454C-96FA-CD7E18906F16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5" creationId="{749DFDF5-8311-49CA-B119-C2BC7DFB0F0D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8" creationId="{52C5CE52-5E13-492B-A793-EFD06EFFEB1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1" creationId="{3AF88CAD-C5C5-46A7-8C7D-2E7AF0C0B559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4" creationId="{8425D546-D2E4-4BF5-837E-D700884A5BD0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1" creationId="{5884A618-3FB6-415E-A873-99713C80830B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2" creationId="{605AAFAF-D1A6-4AEB-B4F5-F5D1C6F1B4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3" creationId="{24618A37-B074-45F4-B676-5D553F46EAC7}"/>
          </ac:spMkLst>
        </pc:spChg>
        <pc:grpChg chg="mod">
          <ac:chgData name="Ken Barr" userId="08394fa4-6c67-4e80-95e1-dad59dfd7fac" providerId="ADAL" clId="{3C373675-04FA-41EC-BF9F-A45885CE701B}" dt="2019-01-29T16:16:01.509" v="456" actId="164"/>
          <ac:grpSpMkLst>
            <pc:docMk/>
            <pc:sldMk cId="1034791607" sldId="256"/>
            <ac:grpSpMk id="35" creationId="{E88FE79B-057F-4234-9EE3-3098E99CE1F7}"/>
          </ac:grpSpMkLst>
        </pc:grpChg>
        <pc:grpChg chg="add mod">
          <ac:chgData name="Ken Barr" userId="08394fa4-6c67-4e80-95e1-dad59dfd7fac" providerId="ADAL" clId="{3C373675-04FA-41EC-BF9F-A45885CE701B}" dt="2019-01-30T12:20:14.208" v="471" actId="1076"/>
          <ac:grpSpMkLst>
            <pc:docMk/>
            <pc:sldMk cId="1034791607" sldId="256"/>
            <ac:grpSpMk id="1024" creationId="{56AE4DD9-229C-4C87-8BFE-5EC41F02466A}"/>
          </ac:grpSpMkLst>
        </pc:grpChg>
        <pc:picChg chg="mod">
          <ac:chgData name="Ken Barr" userId="08394fa4-6c67-4e80-95e1-dad59dfd7fac" providerId="ADAL" clId="{3C373675-04FA-41EC-BF9F-A45885CE701B}" dt="2019-01-29T15:36:36.210" v="1" actId="1076"/>
          <ac:picMkLst>
            <pc:docMk/>
            <pc:sldMk cId="1034791607" sldId="256"/>
            <ac:picMk id="7" creationId="{7A48C278-DEEB-4953-B6EF-59D79B167FC0}"/>
          </ac:picMkLst>
        </pc:picChg>
        <pc:picChg chg="del">
          <ac:chgData name="Ken Barr" userId="08394fa4-6c67-4e80-95e1-dad59dfd7fac" providerId="ADAL" clId="{3C373675-04FA-41EC-BF9F-A45885CE701B}" dt="2019-01-29T15:37:43.161" v="22"/>
          <ac:picMkLst>
            <pc:docMk/>
            <pc:sldMk cId="1034791607" sldId="256"/>
            <ac:picMk id="21" creationId="{16A3FE62-666F-4F66-8DB0-4327C77E112C}"/>
          </ac:picMkLst>
        </pc:picChg>
        <pc:picChg chg="del">
          <ac:chgData name="Ken Barr" userId="08394fa4-6c67-4e80-95e1-dad59dfd7fac" providerId="ADAL" clId="{3C373675-04FA-41EC-BF9F-A45885CE701B}" dt="2019-01-29T15:37:43.954" v="23"/>
          <ac:picMkLst>
            <pc:docMk/>
            <pc:sldMk cId="1034791607" sldId="256"/>
            <ac:picMk id="25" creationId="{CECB6CCF-2514-41C3-B70D-0A0FA579483E}"/>
          </ac:picMkLst>
        </pc:picChg>
        <pc:picChg chg="del">
          <ac:chgData name="Ken Barr" userId="08394fa4-6c67-4e80-95e1-dad59dfd7fac" providerId="ADAL" clId="{3C373675-04FA-41EC-BF9F-A45885CE701B}" dt="2019-01-29T15:37:41.479" v="20"/>
          <ac:picMkLst>
            <pc:docMk/>
            <pc:sldMk cId="1034791607" sldId="256"/>
            <ac:picMk id="27" creationId="{CEFC8BD2-8AEE-4109-8542-9F5563797E91}"/>
          </ac:picMkLst>
        </pc:picChg>
        <pc:picChg chg="del">
          <ac:chgData name="Ken Barr" userId="08394fa4-6c67-4e80-95e1-dad59dfd7fac" providerId="ADAL" clId="{3C373675-04FA-41EC-BF9F-A45885CE701B}" dt="2019-01-29T15:37:42.346" v="21"/>
          <ac:picMkLst>
            <pc:docMk/>
            <pc:sldMk cId="1034791607" sldId="256"/>
            <ac:picMk id="28" creationId="{AC46B110-09AB-4EED-8003-18D7874DA388}"/>
          </ac:picMkLst>
        </pc:picChg>
        <pc:picChg chg="del">
          <ac:chgData name="Ken Barr" userId="08394fa4-6c67-4e80-95e1-dad59dfd7fac" providerId="ADAL" clId="{3C373675-04FA-41EC-BF9F-A45885CE701B}" dt="2019-01-29T15:37:44.756" v="24"/>
          <ac:picMkLst>
            <pc:docMk/>
            <pc:sldMk cId="1034791607" sldId="256"/>
            <ac:picMk id="29" creationId="{A3FA1783-9B74-4370-BB66-AFA27BDCBA15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1" creationId="{CC585BD1-4114-4DD7-9CD8-5A22AA93D8C9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2" creationId="{39B3AE51-DB5A-4D2A-856F-9FDDA5B21A91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4" creationId="{43C19AFF-772F-4943-9382-F05C6E07055B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5" creationId="{766306FE-5C6B-4906-8595-8116023A11D3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6" creationId="{05A997C4-C970-4B84-B9E4-B84861C1CC32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1" creationId="{04B9CFFC-F819-47B7-A698-0B66B465CE6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2" creationId="{6D1F99F8-AA09-455C-AEDF-2AE70F38155E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4" creationId="{29B0070E-2CE3-4FEE-AE7D-D2B52D0CE635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5" creationId="{90E9869D-D5BE-4ED6-BCEB-2FFCC529944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6" creationId="{FBF925EB-9E53-42E1-87AD-071D3AEF42B4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59" creationId="{EDCAEBE9-FB98-4062-AF7C-72D3F23E57E6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1" creationId="{84D1D04D-6628-4069-A160-D5132A059485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2" creationId="{188AA787-883B-4E58-BF84-A466F38DD0AA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3" creationId="{EE1BBE77-01C4-4373-8181-E21350D6B893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4" creationId="{CE8D67DC-D442-49C7-A2EA-22ADFE94270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68" creationId="{8FD1D5E0-BF40-4023-A029-94327BE92DB1}"/>
          </ac:picMkLst>
        </pc:picChg>
        <pc:picChg chg="add del mod">
          <ac:chgData name="Ken Barr" userId="08394fa4-6c67-4e80-95e1-dad59dfd7fac" providerId="ADAL" clId="{3C373675-04FA-41EC-BF9F-A45885CE701B}" dt="2019-01-29T15:40:18.017" v="46"/>
          <ac:picMkLst>
            <pc:docMk/>
            <pc:sldMk cId="1034791607" sldId="256"/>
            <ac:picMk id="70" creationId="{04CEAB5C-892A-4C22-9336-2D13EB222D2A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2" creationId="{BA0A1874-D7F8-4076-8B67-E33376706209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4" creationId="{433BCB24-1A4D-4EF9-9FE6-78ECC4255D4F}"/>
          </ac:picMkLst>
        </pc:picChg>
        <pc:picChg chg="add del mod">
          <ac:chgData name="Ken Barr" userId="08394fa4-6c67-4e80-95e1-dad59dfd7fac" providerId="ADAL" clId="{3C373675-04FA-41EC-BF9F-A45885CE701B}" dt="2019-01-29T15:41:38.113" v="67"/>
          <ac:picMkLst>
            <pc:docMk/>
            <pc:sldMk cId="1034791607" sldId="256"/>
            <ac:picMk id="76" creationId="{4E2D8E43-9A07-4481-8CDD-A00B67D581C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8" creationId="{002F7642-99A4-48C2-A2B0-824C41857E04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0" creationId="{8CA5FB23-22B0-4FD0-B687-4505FA89F60E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6" creationId="{A9DEB000-8DA7-4899-8A2A-FE9E13D05EA2}"/>
          </ac:picMkLst>
        </pc:picChg>
        <pc:picChg chg="add del mod">
          <ac:chgData name="Ken Barr" userId="08394fa4-6c67-4e80-95e1-dad59dfd7fac" providerId="ADAL" clId="{3C373675-04FA-41EC-BF9F-A45885CE701B}" dt="2019-01-29T15:52:08.404" v="213"/>
          <ac:picMkLst>
            <pc:docMk/>
            <pc:sldMk cId="1034791607" sldId="256"/>
            <ac:picMk id="88" creationId="{9C3609B7-0557-462B-9E71-87829CD83807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0" creationId="{C38CAFA2-5D87-487D-BA3C-29CA73FBEE1F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3" creationId="{D79925E5-E9AD-483A-B4D2-0B68D67C9240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6" creationId="{C8755162-2CE3-45A2-AC53-3A8A2D3094B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9" creationId="{7A4EFE74-915B-47B6-AA55-08FE0954513D}"/>
          </ac:picMkLst>
        </pc:picChg>
        <pc:picChg chg="add del">
          <ac:chgData name="Ken Barr" userId="08394fa4-6c67-4e80-95e1-dad59dfd7fac" providerId="ADAL" clId="{3C373675-04FA-41EC-BF9F-A45885CE701B}" dt="2019-01-29T15:49:51.688" v="174"/>
          <ac:picMkLst>
            <pc:docMk/>
            <pc:sldMk cId="1034791607" sldId="256"/>
            <ac:picMk id="1027" creationId="{213D9ADF-3CE5-4D8A-AA1D-592A7F25BDE8}"/>
          </ac:picMkLst>
        </pc:picChg>
        <pc:picChg chg="add del">
          <ac:chgData name="Ken Barr" userId="08394fa4-6c67-4e80-95e1-dad59dfd7fac" providerId="ADAL" clId="{3C373675-04FA-41EC-BF9F-A45885CE701B}" dt="2019-01-29T15:52:09.674" v="215"/>
          <ac:picMkLst>
            <pc:docMk/>
            <pc:sldMk cId="1034791607" sldId="256"/>
            <ac:picMk id="1029" creationId="{795A6719-E5EC-449E-B410-66408D1A673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1031" creationId="{E565AE7F-D139-48BE-8E4E-2AA9DA591AFE}"/>
          </ac:picMkLst>
        </pc:picChg>
        <pc:cxnChg chg="add del mod">
          <ac:chgData name="Ken Barr" userId="08394fa4-6c67-4e80-95e1-dad59dfd7fac" providerId="ADAL" clId="{3C373675-04FA-41EC-BF9F-A45885CE701B}" dt="2019-01-30T12:17:56.437" v="458" actId="11529"/>
          <ac:cxnSpMkLst>
            <pc:docMk/>
            <pc:sldMk cId="1034791607" sldId="256"/>
            <ac:cxnSpMk id="3" creationId="{55F6C811-C73A-49DE-B45C-E9890FBDA74C}"/>
          </ac:cxnSpMkLst>
        </pc:cxnChg>
        <pc:cxnChg chg="mod">
          <ac:chgData name="Ken Barr" userId="08394fa4-6c67-4e80-95e1-dad59dfd7fac" providerId="ADAL" clId="{3C373675-04FA-41EC-BF9F-A45885CE701B}" dt="2019-01-29T15:36:52.362" v="8" actId="14100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3C373675-04FA-41EC-BF9F-A45885CE701B}" dt="2019-01-29T15:37:09.577" v="13" actId="14100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3C373675-04FA-41EC-BF9F-A45885CE701B}" dt="2019-01-30T12:19:21.504" v="463" actId="692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3C373675-04FA-41EC-BF9F-A45885CE701B}" dt="2019-01-29T15:36:59.793" v="10" actId="14100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3C373675-04FA-41EC-BF9F-A45885CE701B}" dt="2019-01-29T15:37:03.762" v="11" actId="14100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3C373675-04FA-41EC-BF9F-A45885CE701B}" dt="2019-01-29T15:37:07.209" v="12" actId="14100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3C373675-04FA-41EC-BF9F-A45885CE701B}" dt="2019-01-30T12:19:34.158" v="465" actId="692"/>
          <ac:cxnSpMkLst>
            <pc:docMk/>
            <pc:sldMk cId="1034791607" sldId="256"/>
            <ac:cxnSpMk id="20" creationId="{213E1FFD-9976-40FF-9E32-A0174A3DD5B0}"/>
          </ac:cxnSpMkLst>
        </pc:cxnChg>
        <pc:cxnChg chg="del">
          <ac:chgData name="Ken Barr" userId="08394fa4-6c67-4e80-95e1-dad59dfd7fac" providerId="ADAL" clId="{3C373675-04FA-41EC-BF9F-A45885CE701B}" dt="2019-01-29T15:39:04.289" v="32"/>
          <ac:cxnSpMkLst>
            <pc:docMk/>
            <pc:sldMk cId="1034791607" sldId="256"/>
            <ac:cxnSpMk id="31" creationId="{897E733E-993C-4C31-B3CF-FF00B334179F}"/>
          </ac:cxnSpMkLst>
        </pc:cxnChg>
        <pc:cxnChg chg="del">
          <ac:chgData name="Ken Barr" userId="08394fa4-6c67-4e80-95e1-dad59dfd7fac" providerId="ADAL" clId="{3C373675-04FA-41EC-BF9F-A45885CE701B}" dt="2019-01-29T15:39:05.671" v="33"/>
          <ac:cxnSpMkLst>
            <pc:docMk/>
            <pc:sldMk cId="1034791607" sldId="256"/>
            <ac:cxnSpMk id="32" creationId="{F082770C-F9E8-44C6-BFAA-6836428BC930}"/>
          </ac:cxnSpMkLst>
        </pc:cxnChg>
        <pc:cxnChg chg="del">
          <ac:chgData name="Ken Barr" userId="08394fa4-6c67-4e80-95e1-dad59dfd7fac" providerId="ADAL" clId="{3C373675-04FA-41EC-BF9F-A45885CE701B}" dt="2019-01-29T15:39:07.079" v="34"/>
          <ac:cxnSpMkLst>
            <pc:docMk/>
            <pc:sldMk cId="1034791607" sldId="256"/>
            <ac:cxnSpMk id="33" creationId="{EC1BFFDC-EBD6-420D-BFFC-B76ACC2334EF}"/>
          </ac:cxnSpMkLst>
        </pc:cxnChg>
        <pc:cxnChg chg="del">
          <ac:chgData name="Ken Barr" userId="08394fa4-6c67-4e80-95e1-dad59dfd7fac" providerId="ADAL" clId="{3C373675-04FA-41EC-BF9F-A45885CE701B}" dt="2019-01-29T15:39:09.731" v="36"/>
          <ac:cxnSpMkLst>
            <pc:docMk/>
            <pc:sldMk cId="1034791607" sldId="256"/>
            <ac:cxnSpMk id="34" creationId="{D5148E44-A528-46E7-8403-D1E876FD3B10}"/>
          </ac:cxnSpMkLst>
        </pc:cxnChg>
        <pc:cxnChg chg="add del mod">
          <ac:chgData name="Ken Barr" userId="08394fa4-6c67-4e80-95e1-dad59dfd7fac" providerId="ADAL" clId="{3C373675-04FA-41EC-BF9F-A45885CE701B}" dt="2019-01-29T15:39:08.654" v="35"/>
          <ac:cxnSpMkLst>
            <pc:docMk/>
            <pc:sldMk cId="1034791607" sldId="256"/>
            <ac:cxnSpMk id="48" creationId="{566A1115-FA6E-4CEC-892B-8EC185912B41}"/>
          </ac:cxnSpMkLst>
        </pc:cxnChg>
        <pc:cxnChg chg="add del mod">
          <ac:chgData name="Ken Barr" userId="08394fa4-6c67-4e80-95e1-dad59dfd7fac" providerId="ADAL" clId="{3C373675-04FA-41EC-BF9F-A45885CE701B}" dt="2019-01-29T15:37:26.174" v="16"/>
          <ac:cxnSpMkLst>
            <pc:docMk/>
            <pc:sldMk cId="1034791607" sldId="256"/>
            <ac:cxnSpMk id="58" creationId="{C8D011B4-8BCE-459F-A088-07D69FFA2DEA}"/>
          </ac:cxnSpMkLst>
        </pc:cxnChg>
        <pc:cxnChg chg="add mod">
          <ac:chgData name="Ken Barr" userId="08394fa4-6c67-4e80-95e1-dad59dfd7fac" providerId="ADAL" clId="{3C373675-04FA-41EC-BF9F-A45885CE701B}" dt="2019-01-30T12:19:37.662" v="466" actId="692"/>
          <ac:cxnSpMkLst>
            <pc:docMk/>
            <pc:sldMk cId="1034791607" sldId="256"/>
            <ac:cxnSpMk id="106" creationId="{5D3A5AA6-59AA-4C4F-ADB4-4E7B0B748E77}"/>
          </ac:cxnSpMkLst>
        </pc:cxnChg>
        <pc:cxnChg chg="add mod">
          <ac:chgData name="Ken Barr" userId="08394fa4-6c67-4e80-95e1-dad59dfd7fac" providerId="ADAL" clId="{3C373675-04FA-41EC-BF9F-A45885CE701B}" dt="2019-01-30T12:19:41.320" v="467" actId="692"/>
          <ac:cxnSpMkLst>
            <pc:docMk/>
            <pc:sldMk cId="1034791607" sldId="256"/>
            <ac:cxnSpMk id="108" creationId="{C8AD6C2B-C7FD-4193-A3A7-A7157B0EFD88}"/>
          </ac:cxnSpMkLst>
        </pc:cxnChg>
        <pc:cxnChg chg="add mod">
          <ac:chgData name="Ken Barr" userId="08394fa4-6c67-4e80-95e1-dad59dfd7fac" providerId="ADAL" clId="{3C373675-04FA-41EC-BF9F-A45885CE701B}" dt="2019-01-30T12:19:45.213" v="468" actId="692"/>
          <ac:cxnSpMkLst>
            <pc:docMk/>
            <pc:sldMk cId="1034791607" sldId="256"/>
            <ac:cxnSpMk id="110" creationId="{9421A5BB-C38D-4AE9-8B76-96673B719703}"/>
          </ac:cxnSpMkLst>
        </pc:cxnChg>
        <pc:cxnChg chg="add mod">
          <ac:chgData name="Ken Barr" userId="08394fa4-6c67-4e80-95e1-dad59dfd7fac" providerId="ADAL" clId="{3C373675-04FA-41EC-BF9F-A45885CE701B}" dt="2019-01-30T12:19:49.182" v="469" actId="692"/>
          <ac:cxnSpMkLst>
            <pc:docMk/>
            <pc:sldMk cId="1034791607" sldId="256"/>
            <ac:cxnSpMk id="113" creationId="{DF21DA59-6597-46AC-B026-24FF0B36055E}"/>
          </ac:cxnSpMkLst>
        </pc:cxnChg>
        <pc:cxnChg chg="add mod">
          <ac:chgData name="Ken Barr" userId="08394fa4-6c67-4e80-95e1-dad59dfd7fac" providerId="ADAL" clId="{3C373675-04FA-41EC-BF9F-A45885CE701B}" dt="2019-01-30T12:19:52.687" v="470" actId="692"/>
          <ac:cxnSpMkLst>
            <pc:docMk/>
            <pc:sldMk cId="1034791607" sldId="256"/>
            <ac:cxnSpMk id="115" creationId="{17F7F9FA-16E6-4D83-A7B4-6FA16D891193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6" creationId="{4913B123-CC81-4CA5-A080-2DE5B143CFC4}"/>
          </ac:cxnSpMkLst>
        </pc:cxnChg>
        <pc:cxnChg chg="add mod">
          <ac:chgData name="Ken Barr" userId="08394fa4-6c67-4e80-95e1-dad59dfd7fac" providerId="ADAL" clId="{3C373675-04FA-41EC-BF9F-A45885CE701B}" dt="2019-01-30T12:19:28.977" v="464" actId="692"/>
          <ac:cxnSpMkLst>
            <pc:docMk/>
            <pc:sldMk cId="1034791607" sldId="256"/>
            <ac:cxnSpMk id="117" creationId="{733C11AC-602F-48F0-9786-AB22D85C71DB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27" creationId="{7DA936B3-E0B4-4130-B176-0C898C96FB69}"/>
          </ac:cxnSpMkLst>
        </pc:cxnChg>
      </pc:sldChg>
      <pc:sldChg chg="addSp delSp modSp add">
        <pc:chgData name="Ken Barr" userId="08394fa4-6c67-4e80-95e1-dad59dfd7fac" providerId="ADAL" clId="{3C373675-04FA-41EC-BF9F-A45885CE701B}" dt="2019-02-04T17:04:40.966" v="790" actId="1582"/>
        <pc:sldMkLst>
          <pc:docMk/>
          <pc:sldMk cId="768740698" sldId="260"/>
        </pc:sldMkLst>
        <pc:spChg chg="del">
          <ac:chgData name="Ken Barr" userId="08394fa4-6c67-4e80-95e1-dad59dfd7fac" providerId="ADAL" clId="{3C373675-04FA-41EC-BF9F-A45885CE701B}" dt="2019-02-04T15:09:06.463" v="476"/>
          <ac:spMkLst>
            <pc:docMk/>
            <pc:sldMk cId="768740698" sldId="260"/>
            <ac:spMk id="2" creationId="{239E86B2-EAD1-4660-8359-2ED3752C9AA0}"/>
          </ac:spMkLst>
        </pc:spChg>
        <pc:spChg chg="del">
          <ac:chgData name="Ken Barr" userId="08394fa4-6c67-4e80-95e1-dad59dfd7fac" providerId="ADAL" clId="{3C373675-04FA-41EC-BF9F-A45885CE701B}" dt="2019-02-04T15:09:03.676" v="475"/>
          <ac:spMkLst>
            <pc:docMk/>
            <pc:sldMk cId="768740698" sldId="260"/>
            <ac:spMk id="3" creationId="{C0E0A56A-2D6C-4259-B05D-D5FB8289541A}"/>
          </ac:spMkLst>
        </pc:spChg>
        <pc:spChg chg="add del">
          <ac:chgData name="Ken Barr" userId="08394fa4-6c67-4e80-95e1-dad59dfd7fac" providerId="ADAL" clId="{3C373675-04FA-41EC-BF9F-A45885CE701B}" dt="2019-02-04T15:08:42.978" v="474"/>
          <ac:spMkLst>
            <pc:docMk/>
            <pc:sldMk cId="768740698" sldId="260"/>
            <ac:spMk id="5" creationId="{6CC42A23-3917-4FBB-A8CA-4E6B30038CB9}"/>
          </ac:spMkLst>
        </pc:spChg>
        <pc:spChg chg="add del">
          <ac:chgData name="Ken Barr" userId="08394fa4-6c67-4e80-95e1-dad59dfd7fac" providerId="ADAL" clId="{3C373675-04FA-41EC-BF9F-A45885CE701B}" dt="2019-02-04T15:08:42.978" v="474"/>
          <ac:spMkLst>
            <pc:docMk/>
            <pc:sldMk cId="768740698" sldId="260"/>
            <ac:spMk id="6" creationId="{EC0214C6-EBD8-4585-B6DC-D25E26C12DC8}"/>
          </ac:spMkLst>
        </pc:spChg>
        <pc:spChg chg="mod or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96" creationId="{DA4B1454-0C44-40BB-B226-2FA3BAA2A083}"/>
          </ac:spMkLst>
        </pc:spChg>
        <pc:spChg chg="mod or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97" creationId="{FAB8BFCE-C290-4DB7-83B6-F9AC5BF778C3}"/>
          </ac:spMkLst>
        </pc:spChg>
        <pc:spChg chg="mod or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14" creationId="{E15618D1-9134-4431-9723-E39436ABE2C1}"/>
          </ac:spMkLst>
        </pc:spChg>
        <pc:spChg chg="mod or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19" creationId="{FCC2A71D-6C0A-412E-B60F-62366E27CBAC}"/>
          </ac:spMkLst>
        </pc:spChg>
        <pc:spChg chg="mo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20" creationId="{91CEC7E7-393D-48C4-B2F2-73C301A3AF57}"/>
          </ac:spMkLst>
        </pc:spChg>
        <pc:spChg chg="del">
          <ac:chgData name="Ken Barr" userId="08394fa4-6c67-4e80-95e1-dad59dfd7fac" providerId="ADAL" clId="{3C373675-04FA-41EC-BF9F-A45885CE701B}" dt="2019-02-04T15:46:24.933" v="487"/>
          <ac:spMkLst>
            <pc:docMk/>
            <pc:sldMk cId="768740698" sldId="260"/>
            <ac:spMk id="121" creationId="{87831053-07AF-4221-8EDB-B069B8B41845}"/>
          </ac:spMkLst>
        </pc:spChg>
        <pc:spChg chg="mod topLvl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27" creationId="{4C7EC9E8-E538-4EED-A350-A5525A1BB86C}"/>
          </ac:spMkLst>
        </pc:spChg>
        <pc:spChg chg="mod topLvl">
          <ac:chgData name="Ken Barr" userId="08394fa4-6c67-4e80-95e1-dad59dfd7fac" providerId="ADAL" clId="{3C373675-04FA-41EC-BF9F-A45885CE701B}" dt="2019-02-04T16:28:03.889" v="712" actId="14100"/>
          <ac:spMkLst>
            <pc:docMk/>
            <pc:sldMk cId="768740698" sldId="260"/>
            <ac:spMk id="129" creationId="{999454D3-60AE-457E-A1AA-D158D5EBE215}"/>
          </ac:spMkLst>
        </pc:spChg>
        <pc:spChg chg="del">
          <ac:chgData name="Ken Barr" userId="08394fa4-6c67-4e80-95e1-dad59dfd7fac" providerId="ADAL" clId="{3C373675-04FA-41EC-BF9F-A45885CE701B}" dt="2019-02-04T15:47:09.336" v="490"/>
          <ac:spMkLst>
            <pc:docMk/>
            <pc:sldMk cId="768740698" sldId="260"/>
            <ac:spMk id="139" creationId="{BCE6F40C-22A1-40E4-AC87-80C5C0C5B2D7}"/>
          </ac:spMkLst>
        </pc:spChg>
        <pc:spChg chg="del mod">
          <ac:chgData name="Ken Barr" userId="08394fa4-6c67-4e80-95e1-dad59dfd7fac" providerId="ADAL" clId="{3C373675-04FA-41EC-BF9F-A45885CE701B}" dt="2019-02-04T16:04:08.948" v="506"/>
          <ac:spMkLst>
            <pc:docMk/>
            <pc:sldMk cId="768740698" sldId="260"/>
            <ac:spMk id="169" creationId="{A341AD77-1AF1-43EC-A37D-523FD5282033}"/>
          </ac:spMkLst>
        </pc:spChg>
        <pc:spChg chg="del mod">
          <ac:chgData name="Ken Barr" userId="08394fa4-6c67-4e80-95e1-dad59dfd7fac" providerId="ADAL" clId="{3C373675-04FA-41EC-BF9F-A45885CE701B}" dt="2019-02-04T16:04:04.229" v="504"/>
          <ac:spMkLst>
            <pc:docMk/>
            <pc:sldMk cId="768740698" sldId="260"/>
            <ac:spMk id="171" creationId="{F58878E3-A163-491F-B168-EE89846486D5}"/>
          </ac:spMkLst>
        </pc:spChg>
        <pc:spChg chg="del mod">
          <ac:chgData name="Ken Barr" userId="08394fa4-6c67-4e80-95e1-dad59dfd7fac" providerId="ADAL" clId="{3C373675-04FA-41EC-BF9F-A45885CE701B}" dt="2019-02-04T16:04:15.034" v="508"/>
          <ac:spMkLst>
            <pc:docMk/>
            <pc:sldMk cId="768740698" sldId="260"/>
            <ac:spMk id="174" creationId="{6A22E4D4-D2DF-49C1-BDD4-B33DED03DA48}"/>
          </ac:spMkLst>
        </pc:spChg>
        <pc:spChg chg="mod">
          <ac:chgData name="Ken Barr" userId="08394fa4-6c67-4e80-95e1-dad59dfd7fac" providerId="ADAL" clId="{3C373675-04FA-41EC-BF9F-A45885CE701B}" dt="2019-02-04T16:08:56.152" v="573"/>
          <ac:spMkLst>
            <pc:docMk/>
            <pc:sldMk cId="768740698" sldId="260"/>
            <ac:spMk id="178" creationId="{C6DAD7B7-5659-4744-B9E2-F77CBD3634D6}"/>
          </ac:spMkLst>
        </pc:spChg>
        <pc:spChg chg="mod">
          <ac:chgData name="Ken Barr" userId="08394fa4-6c67-4e80-95e1-dad59dfd7fac" providerId="ADAL" clId="{3C373675-04FA-41EC-BF9F-A45885CE701B}" dt="2019-02-04T16:06:47.019" v="544" actId="1076"/>
          <ac:spMkLst>
            <pc:docMk/>
            <pc:sldMk cId="768740698" sldId="260"/>
            <ac:spMk id="185" creationId="{2E7EB90D-1393-4BD8-A824-B732FA154986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91" creationId="{C74181C0-7E39-4020-B96F-8CC86A322F3D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93" creationId="{CA731BBC-6A1F-4F45-9D0A-327D563B1D11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195" creationId="{F0AEFBD2-98FC-4D28-AD39-EC81121DBD55}"/>
          </ac:spMkLst>
        </pc:spChg>
        <pc:spChg chg="mod">
          <ac:chgData name="Ken Barr" userId="08394fa4-6c67-4e80-95e1-dad59dfd7fac" providerId="ADAL" clId="{3C373675-04FA-41EC-BF9F-A45885CE701B}" dt="2019-02-04T17:02:56.570" v="783" actId="1076"/>
          <ac:spMkLst>
            <pc:docMk/>
            <pc:sldMk cId="768740698" sldId="260"/>
            <ac:spMk id="199" creationId="{C6E25398-72E6-40D4-9E25-21FB7FC2DEE3}"/>
          </ac:spMkLst>
        </pc:spChg>
        <pc:spChg chg="mod">
          <ac:chgData name="Ken Barr" userId="08394fa4-6c67-4e80-95e1-dad59dfd7fac" providerId="ADAL" clId="{3C373675-04FA-41EC-BF9F-A45885CE701B}" dt="2019-02-04T16:14:44.112" v="663" actId="20577"/>
          <ac:spMkLst>
            <pc:docMk/>
            <pc:sldMk cId="768740698" sldId="260"/>
            <ac:spMk id="200" creationId="{C5362005-21B3-4CF2-B5CB-C9A24D8882A6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205" creationId="{08522723-7647-4E94-BDD5-4C5DCED816A0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207" creationId="{8C8E0465-C8F3-459A-BDA5-DCA11A1E6ABB}"/>
          </ac:spMkLst>
        </pc:spChg>
        <pc:spChg chg="add mod">
          <ac:chgData name="Ken Barr" userId="08394fa4-6c67-4e80-95e1-dad59dfd7fac" providerId="ADAL" clId="{3C373675-04FA-41EC-BF9F-A45885CE701B}" dt="2019-02-04T16:17:09.547" v="704" actId="164"/>
          <ac:spMkLst>
            <pc:docMk/>
            <pc:sldMk cId="768740698" sldId="260"/>
            <ac:spMk id="209" creationId="{CEF28E8B-2C20-4BBE-AFA8-2AE1F7B95083}"/>
          </ac:spMkLst>
        </pc:spChg>
        <pc:spChg chg="add mod ord">
          <ac:chgData name="Ken Barr" userId="08394fa4-6c67-4e80-95e1-dad59dfd7fac" providerId="ADAL" clId="{3C373675-04FA-41EC-BF9F-A45885CE701B}" dt="2019-02-04T16:39:29.555" v="782" actId="164"/>
          <ac:spMkLst>
            <pc:docMk/>
            <pc:sldMk cId="768740698" sldId="260"/>
            <ac:spMk id="220" creationId="{C1A7080F-7122-4E89-AD9A-5D51F08627FC}"/>
          </ac:spMkLst>
        </pc:spChg>
        <pc:spChg chg="add mod ord">
          <ac:chgData name="Ken Barr" userId="08394fa4-6c67-4e80-95e1-dad59dfd7fac" providerId="ADAL" clId="{3C373675-04FA-41EC-BF9F-A45885CE701B}" dt="2019-02-04T16:39:29.555" v="782" actId="164"/>
          <ac:spMkLst>
            <pc:docMk/>
            <pc:sldMk cId="768740698" sldId="260"/>
            <ac:spMk id="221" creationId="{95C1BC86-8DEB-4074-B509-3C9A63E8BFDC}"/>
          </ac:spMkLst>
        </pc:spChg>
        <pc:spChg chg="add mod">
          <ac:chgData name="Ken Barr" userId="08394fa4-6c67-4e80-95e1-dad59dfd7fac" providerId="ADAL" clId="{3C373675-04FA-41EC-BF9F-A45885CE701B}" dt="2019-02-04T16:39:29.555" v="782" actId="164"/>
          <ac:spMkLst>
            <pc:docMk/>
            <pc:sldMk cId="768740698" sldId="260"/>
            <ac:spMk id="222" creationId="{73786002-F4AB-4588-AB72-6F217D8738FD}"/>
          </ac:spMkLst>
        </pc:spChg>
        <pc:spChg chg="add mod">
          <ac:chgData name="Ken Barr" userId="08394fa4-6c67-4e80-95e1-dad59dfd7fac" providerId="ADAL" clId="{3C373675-04FA-41EC-BF9F-A45885CE701B}" dt="2019-02-04T16:39:29.555" v="782" actId="164"/>
          <ac:spMkLst>
            <pc:docMk/>
            <pc:sldMk cId="768740698" sldId="260"/>
            <ac:spMk id="223" creationId="{13126F66-44D3-4872-B100-367F48F9AA29}"/>
          </ac:spMkLst>
        </pc:spChg>
        <pc:grpChg chg="add del">
          <ac:chgData name="Ken Barr" userId="08394fa4-6c67-4e80-95e1-dad59dfd7fac" providerId="ADAL" clId="{3C373675-04FA-41EC-BF9F-A45885CE701B}" dt="2019-02-04T15:08:42.978" v="474"/>
          <ac:grpSpMkLst>
            <pc:docMk/>
            <pc:sldMk cId="768740698" sldId="260"/>
            <ac:grpSpMk id="7" creationId="{FC95A377-A9E1-40A0-95F0-B265A0D10F3A}"/>
          </ac:grpSpMkLst>
        </pc:grpChg>
        <pc:grpChg chg="add del mod">
          <ac:chgData name="Ken Barr" userId="08394fa4-6c67-4e80-95e1-dad59dfd7fac" providerId="ADAL" clId="{3C373675-04FA-41EC-BF9F-A45885CE701B}" dt="2019-02-04T16:04:50" v="513" actId="165"/>
          <ac:grpSpMkLst>
            <pc:docMk/>
            <pc:sldMk cId="768740698" sldId="260"/>
            <ac:grpSpMk id="91" creationId="{88CDC34B-DB4E-4A70-A2F9-6766341AD486}"/>
          </ac:grpSpMkLst>
        </pc:grpChg>
        <pc:grpChg chg="del mod">
          <ac:chgData name="Ken Barr" userId="08394fa4-6c67-4e80-95e1-dad59dfd7fac" providerId="ADAL" clId="{3C373675-04FA-41EC-BF9F-A45885CE701B}" dt="2019-02-04T16:04:15.034" v="508"/>
          <ac:grpSpMkLst>
            <pc:docMk/>
            <pc:sldMk cId="768740698" sldId="260"/>
            <ac:grpSpMk id="92" creationId="{DF298B32-DE8B-48F0-B1DD-36C359E80D74}"/>
          </ac:grpSpMkLst>
        </pc:grpChg>
        <pc:grpChg chg="del mod">
          <ac:chgData name="Ken Barr" userId="08394fa4-6c67-4e80-95e1-dad59dfd7fac" providerId="ADAL" clId="{3C373675-04FA-41EC-BF9F-A45885CE701B}" dt="2019-02-04T16:03:35.334" v="499"/>
          <ac:grpSpMkLst>
            <pc:docMk/>
            <pc:sldMk cId="768740698" sldId="260"/>
            <ac:grpSpMk id="93" creationId="{491C9BF8-16CA-4CDA-8EFF-CF7A588D228C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2" creationId="{1C3928D1-185E-4E84-A03F-E8FF4424E112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3" creationId="{60C25A4D-0345-4189-B330-22A9BACB8F92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4" creationId="{45BD47E7-8FC9-4AF8-8F37-CB6571994E47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5" creationId="{9DD8B1EB-1C1D-47D2-AE96-DC4354D62AED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6" creationId="{C605C5F5-D1D3-4AD7-ACD0-6207EE990698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7" creationId="{68DA740E-469B-498C-BDF2-FE3D42A0926A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08" creationId="{78316713-ACAC-4864-94B9-7C4BBCDFB880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13" creationId="{15B14FBB-0B5A-455D-9EAF-1D1B7149B394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22" creationId="{4632E27B-6AD6-48DA-A4EF-3220A1236E2C}"/>
          </ac:grpSpMkLst>
        </pc:grpChg>
        <pc:grpChg chg="mod topLvl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23" creationId="{9915D127-068D-4B25-A3F1-44DDBB3DA3FF}"/>
          </ac:grpSpMkLst>
        </pc:grpChg>
        <pc:grpChg chg="mod">
          <ac:chgData name="Ken Barr" userId="08394fa4-6c67-4e80-95e1-dad59dfd7fac" providerId="ADAL" clId="{3C373675-04FA-41EC-BF9F-A45885CE701B}" dt="2019-02-04T15:47:09.336" v="490"/>
          <ac:grpSpMkLst>
            <pc:docMk/>
            <pc:sldMk cId="768740698" sldId="260"/>
            <ac:grpSpMk id="135" creationId="{65F48E83-47B8-4D34-9F4C-12BA0408B359}"/>
          </ac:grpSpMkLst>
        </pc:grpChg>
        <pc:grpChg chg="mod">
          <ac:chgData name="Ken Barr" userId="08394fa4-6c67-4e80-95e1-dad59dfd7fac" providerId="ADAL" clId="{3C373675-04FA-41EC-BF9F-A45885CE701B}" dt="2019-02-04T15:47:09.336" v="490"/>
          <ac:grpSpMkLst>
            <pc:docMk/>
            <pc:sldMk cId="768740698" sldId="260"/>
            <ac:grpSpMk id="136" creationId="{DC418E31-189F-43BF-8C9E-60519E4DA499}"/>
          </ac:grpSpMkLst>
        </pc:grpChg>
        <pc:grpChg chg="del mod">
          <ac:chgData name="Ken Barr" userId="08394fa4-6c67-4e80-95e1-dad59dfd7fac" providerId="ADAL" clId="{3C373675-04FA-41EC-BF9F-A45885CE701B}" dt="2019-02-04T16:03:33.210" v="498"/>
          <ac:grpSpMkLst>
            <pc:docMk/>
            <pc:sldMk cId="768740698" sldId="260"/>
            <ac:grpSpMk id="162" creationId="{6605ADC0-1B3B-49C1-87B0-FFA27DFFF4D9}"/>
          </ac:grpSpMkLst>
        </pc:grpChg>
        <pc:grpChg chg="add del mod">
          <ac:chgData name="Ken Barr" userId="08394fa4-6c67-4e80-95e1-dad59dfd7fac" providerId="ADAL" clId="{3C373675-04FA-41EC-BF9F-A45885CE701B}" dt="2019-02-04T16:03:28.923" v="496"/>
          <ac:grpSpMkLst>
            <pc:docMk/>
            <pc:sldMk cId="768740698" sldId="260"/>
            <ac:grpSpMk id="163" creationId="{05B35810-9298-4B78-B216-4E82401F2870}"/>
          </ac:grpSpMkLst>
        </pc:grpChg>
        <pc:grpChg chg="del mod">
          <ac:chgData name="Ken Barr" userId="08394fa4-6c67-4e80-95e1-dad59dfd7fac" providerId="ADAL" clId="{3C373675-04FA-41EC-BF9F-A45885CE701B}" dt="2019-02-04T16:03:30.911" v="497"/>
          <ac:grpSpMkLst>
            <pc:docMk/>
            <pc:sldMk cId="768740698" sldId="260"/>
            <ac:grpSpMk id="164" creationId="{32697DAD-50FA-4D32-A293-11E51E57E4AE}"/>
          </ac:grpSpMkLst>
        </pc:grpChg>
        <pc:grpChg chg="add mod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77" creationId="{5E1DFB1D-F071-489C-8033-BF8295087442}"/>
          </ac:grpSpMkLst>
        </pc:grpChg>
        <pc:grpChg chg="del mod">
          <ac:chgData name="Ken Barr" userId="08394fa4-6c67-4e80-95e1-dad59dfd7fac" providerId="ADAL" clId="{3C373675-04FA-41EC-BF9F-A45885CE701B}" dt="2019-02-04T16:07:51.808" v="565"/>
          <ac:grpSpMkLst>
            <pc:docMk/>
            <pc:sldMk cId="768740698" sldId="260"/>
            <ac:grpSpMk id="181" creationId="{185EAEEF-9B8A-45DC-8869-2E1E597CE22D}"/>
          </ac:grpSpMkLst>
        </pc:grpChg>
        <pc:grpChg chg="del mod">
          <ac:chgData name="Ken Barr" userId="08394fa4-6c67-4e80-95e1-dad59dfd7fac" providerId="ADAL" clId="{3C373675-04FA-41EC-BF9F-A45885CE701B}" dt="2019-02-04T16:05:59.196" v="518"/>
          <ac:grpSpMkLst>
            <pc:docMk/>
            <pc:sldMk cId="768740698" sldId="260"/>
            <ac:grpSpMk id="182" creationId="{A61AEBDB-29A7-447A-9F69-151D748DAC87}"/>
          </ac:grpSpMkLst>
        </pc:grpChg>
        <pc:grpChg chg="add mod">
          <ac:chgData name="Ken Barr" userId="08394fa4-6c67-4e80-95e1-dad59dfd7fac" providerId="ADAL" clId="{3C373675-04FA-41EC-BF9F-A45885CE701B}" dt="2019-02-04T16:17:09.547" v="704" actId="164"/>
          <ac:grpSpMkLst>
            <pc:docMk/>
            <pc:sldMk cId="768740698" sldId="260"/>
            <ac:grpSpMk id="198" creationId="{98850754-5991-4B57-8ACA-EC9F1D87D0D0}"/>
          </ac:grpSpMkLst>
        </pc:grpChg>
        <pc:grpChg chg="add mod">
          <ac:chgData name="Ken Barr" userId="08394fa4-6c67-4e80-95e1-dad59dfd7fac" providerId="ADAL" clId="{3C373675-04FA-41EC-BF9F-A45885CE701B}" dt="2019-02-04T16:39:29.555" v="782" actId="164"/>
          <ac:grpSpMkLst>
            <pc:docMk/>
            <pc:sldMk cId="768740698" sldId="260"/>
            <ac:grpSpMk id="216" creationId="{B71C887E-528C-48DA-AC0D-E1F4A2DEBCD3}"/>
          </ac:grpSpMkLst>
        </pc:grpChg>
        <pc:grpChg chg="add mod">
          <ac:chgData name="Ken Barr" userId="08394fa4-6c67-4e80-95e1-dad59dfd7fac" providerId="ADAL" clId="{3C373675-04FA-41EC-BF9F-A45885CE701B}" dt="2019-02-04T16:39:29.555" v="782" actId="164"/>
          <ac:grpSpMkLst>
            <pc:docMk/>
            <pc:sldMk cId="768740698" sldId="260"/>
            <ac:grpSpMk id="224" creationId="{174C8FD1-407E-4A47-A3BD-6B08D7425DEA}"/>
          </ac:grpSpMkLst>
        </pc:grpChg>
        <pc:picChg chg="add del">
          <ac:chgData name="Ken Barr" userId="08394fa4-6c67-4e80-95e1-dad59dfd7fac" providerId="ADAL" clId="{3C373675-04FA-41EC-BF9F-A45885CE701B}" dt="2019-02-04T15:08:42.978" v="474"/>
          <ac:picMkLst>
            <pc:docMk/>
            <pc:sldMk cId="768740698" sldId="260"/>
            <ac:picMk id="4" creationId="{92AC9AF8-43B7-4942-8D39-BE10C67C47A8}"/>
          </ac:picMkLst>
        </pc:picChg>
        <pc:picChg chg="mod topLvl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110" creationId="{7382A461-E41C-4E38-A10F-001E73818694}"/>
          </ac:picMkLst>
        </pc:picChg>
        <pc:picChg chg="del mod topLvl">
          <ac:chgData name="Ken Barr" userId="08394fa4-6c67-4e80-95e1-dad59dfd7fac" providerId="ADAL" clId="{3C373675-04FA-41EC-BF9F-A45885CE701B}" dt="2019-02-04T16:12:49.005" v="636"/>
          <ac:picMkLst>
            <pc:docMk/>
            <pc:sldMk cId="768740698" sldId="260"/>
            <ac:picMk id="111" creationId="{1EB16534-56E5-472F-808C-F49B6C34F898}"/>
          </ac:picMkLst>
        </pc:picChg>
        <pc:picChg chg="mod">
          <ac:chgData name="Ken Barr" userId="08394fa4-6c67-4e80-95e1-dad59dfd7fac" providerId="ADAL" clId="{3C373675-04FA-41EC-BF9F-A45885CE701B}" dt="2019-02-04T16:26:50.393" v="705" actId="1076"/>
          <ac:picMkLst>
            <pc:docMk/>
            <pc:sldMk cId="768740698" sldId="260"/>
            <ac:picMk id="159" creationId="{5D82DA06-03C2-458D-B69F-68EDCF8FA98D}"/>
          </ac:picMkLst>
        </pc:picChg>
        <pc:picChg chg="del mod">
          <ac:chgData name="Ken Barr" userId="08394fa4-6c67-4e80-95e1-dad59dfd7fac" providerId="ADAL" clId="{3C373675-04FA-41EC-BF9F-A45885CE701B}" dt="2019-02-04T16:03:37.205" v="500"/>
          <ac:picMkLst>
            <pc:docMk/>
            <pc:sldMk cId="768740698" sldId="260"/>
            <ac:picMk id="160" creationId="{87C39FA4-87DC-4461-BE99-C4D07465EDDD}"/>
          </ac:picMkLst>
        </pc:picChg>
        <pc:picChg chg="del">
          <ac:chgData name="Ken Barr" userId="08394fa4-6c67-4e80-95e1-dad59dfd7fac" providerId="ADAL" clId="{3C373675-04FA-41EC-BF9F-A45885CE701B}" dt="2019-02-04T16:03:35.334" v="499"/>
          <ac:picMkLst>
            <pc:docMk/>
            <pc:sldMk cId="768740698" sldId="260"/>
            <ac:picMk id="161" creationId="{68A298BD-6B04-4B59-AC01-0937C485C7F4}"/>
          </ac:picMkLst>
        </pc:picChg>
        <pc:picChg chg="del">
          <ac:chgData name="Ken Barr" userId="08394fa4-6c67-4e80-95e1-dad59dfd7fac" providerId="ADAL" clId="{3C373675-04FA-41EC-BF9F-A45885CE701B}" dt="2019-02-04T16:03:30.911" v="497"/>
          <ac:picMkLst>
            <pc:docMk/>
            <pc:sldMk cId="768740698" sldId="260"/>
            <ac:picMk id="170" creationId="{EE01C5EC-6BFA-48C0-8190-020B13CE079B}"/>
          </ac:picMkLst>
        </pc:picChg>
        <pc:picChg chg="add del">
          <ac:chgData name="Ken Barr" userId="08394fa4-6c67-4e80-95e1-dad59dfd7fac" providerId="ADAL" clId="{3C373675-04FA-41EC-BF9F-A45885CE701B}" dt="2019-02-04T16:03:28.923" v="496"/>
          <ac:picMkLst>
            <pc:docMk/>
            <pc:sldMk cId="768740698" sldId="260"/>
            <ac:picMk id="172" creationId="{6B70ECBE-1E38-4271-AB2C-59D707A0D58A}"/>
          </ac:picMkLst>
        </pc:picChg>
        <pc:picChg chg="del">
          <ac:chgData name="Ken Barr" userId="08394fa4-6c67-4e80-95e1-dad59dfd7fac" providerId="ADAL" clId="{3C373675-04FA-41EC-BF9F-A45885CE701B}" dt="2019-02-04T16:03:33.210" v="498"/>
          <ac:picMkLst>
            <pc:docMk/>
            <pc:sldMk cId="768740698" sldId="260"/>
            <ac:picMk id="173" creationId="{ED2D3A2D-A05E-48DE-90D6-22887881C3DE}"/>
          </ac:picMkLst>
        </pc:picChg>
        <pc:picChg chg="del">
          <ac:chgData name="Ken Barr" userId="08394fa4-6c67-4e80-95e1-dad59dfd7fac" providerId="ADAL" clId="{3C373675-04FA-41EC-BF9F-A45885CE701B}" dt="2019-02-04T16:07:49.781" v="564"/>
          <ac:picMkLst>
            <pc:docMk/>
            <pc:sldMk cId="768740698" sldId="260"/>
            <ac:picMk id="179" creationId="{8801FB15-B1CD-46DA-83E9-C3CBB7567B3E}"/>
          </ac:picMkLst>
        </pc:picChg>
        <pc:picChg chg="del">
          <ac:chgData name="Ken Barr" userId="08394fa4-6c67-4e80-95e1-dad59dfd7fac" providerId="ADAL" clId="{3C373675-04FA-41EC-BF9F-A45885CE701B}" dt="2019-02-04T16:07:48.193" v="563"/>
          <ac:picMkLst>
            <pc:docMk/>
            <pc:sldMk cId="768740698" sldId="260"/>
            <ac:picMk id="180" creationId="{600E32B1-6206-4D7E-BC2E-CA598EAEEB98}"/>
          </ac:picMkLst>
        </pc:picChg>
        <pc:picChg chg="del">
          <ac:chgData name="Ken Barr" userId="08394fa4-6c67-4e80-95e1-dad59dfd7fac" providerId="ADAL" clId="{3C373675-04FA-41EC-BF9F-A45885CE701B}" dt="2019-02-04T16:05:59.196" v="518"/>
          <ac:picMkLst>
            <pc:docMk/>
            <pc:sldMk cId="768740698" sldId="260"/>
            <ac:picMk id="186" creationId="{FABFCED6-A1A1-471A-874D-01BCBF4D5CBA}"/>
          </ac:picMkLst>
        </pc:picChg>
        <pc:picChg chg="del">
          <ac:chgData name="Ken Barr" userId="08394fa4-6c67-4e80-95e1-dad59dfd7fac" providerId="ADAL" clId="{3C373675-04FA-41EC-BF9F-A45885CE701B}" dt="2019-02-04T16:07:51.808" v="565"/>
          <ac:picMkLst>
            <pc:docMk/>
            <pc:sldMk cId="768740698" sldId="260"/>
            <ac:picMk id="187" creationId="{A38C0E4A-EAEA-4B95-B023-B56DDE5F9323}"/>
          </ac:picMkLst>
        </pc:picChg>
        <pc:picChg chg="del mod">
          <ac:chgData name="Ken Barr" userId="08394fa4-6c67-4e80-95e1-dad59dfd7fac" providerId="ADAL" clId="{3C373675-04FA-41EC-BF9F-A45885CE701B}" dt="2019-02-04T16:08:50.434" v="572"/>
          <ac:picMkLst>
            <pc:docMk/>
            <pc:sldMk cId="768740698" sldId="260"/>
            <ac:picMk id="188" creationId="{E68FE4AC-698C-442D-8143-884C322A52ED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189" creationId="{14A06BC6-2A6C-48BC-BD54-A0F4F7C3F024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190" creationId="{1AA1BD04-C467-47A2-BB91-7A248E1F13FA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192" creationId="{3CE07319-B286-4763-ABE7-C78F54FC39D2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194" creationId="{FF012691-DD89-4BC8-ADE0-DE8E506D31BD}"/>
          </ac:picMkLst>
        </pc:picChg>
        <pc:picChg chg="add del mod">
          <ac:chgData name="Ken Barr" userId="08394fa4-6c67-4e80-95e1-dad59dfd7fac" providerId="ADAL" clId="{3C373675-04FA-41EC-BF9F-A45885CE701B}" dt="2019-02-04T16:14:04.652" v="647"/>
          <ac:picMkLst>
            <pc:docMk/>
            <pc:sldMk cId="768740698" sldId="260"/>
            <ac:picMk id="203" creationId="{EB0AF5D5-583D-4F68-9E29-93E4FD455C83}"/>
          </ac:picMkLst>
        </pc:picChg>
        <pc:picChg chg="add del mod">
          <ac:chgData name="Ken Barr" userId="08394fa4-6c67-4e80-95e1-dad59dfd7fac" providerId="ADAL" clId="{3C373675-04FA-41EC-BF9F-A45885CE701B}" dt="2019-02-04T16:14:49.399" v="664"/>
          <ac:picMkLst>
            <pc:docMk/>
            <pc:sldMk cId="768740698" sldId="260"/>
            <ac:picMk id="204" creationId="{C8811574-AC9A-47C0-B7E3-002F7080A16C}"/>
          </ac:picMkLst>
        </pc:picChg>
        <pc:picChg chg="add del mod">
          <ac:chgData name="Ken Barr" userId="08394fa4-6c67-4e80-95e1-dad59dfd7fac" providerId="ADAL" clId="{3C373675-04FA-41EC-BF9F-A45885CE701B}" dt="2019-02-04T16:14:50.806" v="665"/>
          <ac:picMkLst>
            <pc:docMk/>
            <pc:sldMk cId="768740698" sldId="260"/>
            <ac:picMk id="206" creationId="{BDA83248-4D67-42C1-8D0A-9E3EADB265E5}"/>
          </ac:picMkLst>
        </pc:picChg>
        <pc:picChg chg="add del mod">
          <ac:chgData name="Ken Barr" userId="08394fa4-6c67-4e80-95e1-dad59dfd7fac" providerId="ADAL" clId="{3C373675-04FA-41EC-BF9F-A45885CE701B}" dt="2019-02-04T16:14:52.062" v="666"/>
          <ac:picMkLst>
            <pc:docMk/>
            <pc:sldMk cId="768740698" sldId="260"/>
            <ac:picMk id="208" creationId="{98E9D7ED-9494-45D8-B7EC-3CBB07A130E7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212" creationId="{4EE55E6A-5D99-426F-86CC-04CEBAD6A5DC}"/>
          </ac:picMkLst>
        </pc:picChg>
        <pc:picChg chg="add mod">
          <ac:chgData name="Ken Barr" userId="08394fa4-6c67-4e80-95e1-dad59dfd7fac" providerId="ADAL" clId="{3C373675-04FA-41EC-BF9F-A45885CE701B}" dt="2019-02-04T16:39:29.555" v="782" actId="164"/>
          <ac:picMkLst>
            <pc:docMk/>
            <pc:sldMk cId="768740698" sldId="260"/>
            <ac:picMk id="213" creationId="{494F89C0-46DF-4CDA-9326-59A5250BE348}"/>
          </ac:picMkLst>
        </pc:picChg>
        <pc:picChg chg="add mod">
          <ac:chgData name="Ken Barr" userId="08394fa4-6c67-4e80-95e1-dad59dfd7fac" providerId="ADAL" clId="{3C373675-04FA-41EC-BF9F-A45885CE701B}" dt="2019-02-04T16:27:22.928" v="708" actId="1076"/>
          <ac:picMkLst>
            <pc:docMk/>
            <pc:sldMk cId="768740698" sldId="260"/>
            <ac:picMk id="214" creationId="{ED6A9D01-219C-4249-BE36-DF3E7C083333}"/>
          </ac:picMkLst>
        </pc:picChg>
        <pc:picChg chg="add mod">
          <ac:chgData name="Ken Barr" userId="08394fa4-6c67-4e80-95e1-dad59dfd7fac" providerId="ADAL" clId="{3C373675-04FA-41EC-BF9F-A45885CE701B}" dt="2019-02-04T16:17:09.547" v="704" actId="164"/>
          <ac:picMkLst>
            <pc:docMk/>
            <pc:sldMk cId="768740698" sldId="260"/>
            <ac:picMk id="215" creationId="{7F663402-FBC3-48CD-B0D9-66CE6075898A}"/>
          </ac:picMkLst>
        </pc:picChg>
        <pc:picChg chg="add mod">
          <ac:chgData name="Ken Barr" userId="08394fa4-6c67-4e80-95e1-dad59dfd7fac" providerId="ADAL" clId="{3C373675-04FA-41EC-BF9F-A45885CE701B}" dt="2019-02-04T16:39:29.555" v="782" actId="164"/>
          <ac:picMkLst>
            <pc:docMk/>
            <pc:sldMk cId="768740698" sldId="260"/>
            <ac:picMk id="217" creationId="{59FC2EE9-22B3-450A-814E-A5E5E005E1BA}"/>
          </ac:picMkLst>
        </pc:picChg>
        <pc:picChg chg="add mod">
          <ac:chgData name="Ken Barr" userId="08394fa4-6c67-4e80-95e1-dad59dfd7fac" providerId="ADAL" clId="{3C373675-04FA-41EC-BF9F-A45885CE701B}" dt="2019-02-04T16:39:29.555" v="782" actId="164"/>
          <ac:picMkLst>
            <pc:docMk/>
            <pc:sldMk cId="768740698" sldId="260"/>
            <ac:picMk id="218" creationId="{718569C3-4B9B-4A92-853A-2491B1A4C195}"/>
          </ac:picMkLst>
        </pc:picChg>
        <pc:picChg chg="add del mod ord">
          <ac:chgData name="Ken Barr" userId="08394fa4-6c67-4e80-95e1-dad59dfd7fac" providerId="ADAL" clId="{3C373675-04FA-41EC-BF9F-A45885CE701B}" dt="2019-02-04T16:36:02.802" v="738"/>
          <ac:picMkLst>
            <pc:docMk/>
            <pc:sldMk cId="768740698" sldId="260"/>
            <ac:picMk id="219" creationId="{2959C03D-7534-43B2-893C-BB7B5EA116A5}"/>
          </ac:picMkLst>
        </pc:picChg>
        <pc:cxnChg chg="del">
          <ac:chgData name="Ken Barr" userId="08394fa4-6c67-4e80-95e1-dad59dfd7fac" providerId="ADAL" clId="{3C373675-04FA-41EC-BF9F-A45885CE701B}" dt="2019-02-04T16:04:16.746" v="509"/>
          <ac:cxnSpMkLst>
            <pc:docMk/>
            <pc:sldMk cId="768740698" sldId="260"/>
            <ac:cxnSpMk id="94" creationId="{857E9DFE-88F3-46DC-87A0-FAA6031EA1C8}"/>
          </ac:cxnSpMkLst>
        </pc:cxnChg>
        <pc:cxnChg chg="del">
          <ac:chgData name="Ken Barr" userId="08394fa4-6c67-4e80-95e1-dad59dfd7fac" providerId="ADAL" clId="{3C373675-04FA-41EC-BF9F-A45885CE701B}" dt="2019-02-04T16:04:18.897" v="510"/>
          <ac:cxnSpMkLst>
            <pc:docMk/>
            <pc:sldMk cId="768740698" sldId="260"/>
            <ac:cxnSpMk id="95" creationId="{B2E490C6-B761-4AE8-B834-2F40935325EA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98" creationId="{DB1612CD-1D78-457B-8AF2-9649B75CDF1B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99" creationId="{40FE9941-CB73-4799-8298-31D65219497C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00" creationId="{8905F59E-68E0-4137-BFBF-5864C60B88B6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01" creationId="{904D315D-7A52-4913-ADA1-DA50123D0646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09" creationId="{64DB385C-B17A-4E91-8C48-8E29C21B1162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12" creationId="{AD416800-57A5-469A-AD46-CF097E37FD7C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15" creationId="{C1B5190B-3847-4F87-9688-EFA99437CF4B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16" creationId="{942FF963-03B8-4E36-8867-FC80755FB9ED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17" creationId="{DD3A6DB0-0A71-431F-8363-29A1F00A1C27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18" creationId="{2B54B9DC-EA90-4968-AB0D-CB59D74C7370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24" creationId="{9147DA8A-314E-41EF-A385-987F766C9E24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25" creationId="{2F11D4C6-F7C1-4A54-BE83-2C2E3146D84C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26" creationId="{FACAC1F9-85BA-43CE-A923-91108733F02B}"/>
          </ac:cxnSpMkLst>
        </pc:cxnChg>
        <pc:cxnChg chg="mod topLvl">
          <ac:chgData name="Ken Barr" userId="08394fa4-6c67-4e80-95e1-dad59dfd7fac" providerId="ADAL" clId="{3C373675-04FA-41EC-BF9F-A45885CE701B}" dt="2019-02-04T16:17:09.547" v="704" actId="164"/>
          <ac:cxnSpMkLst>
            <pc:docMk/>
            <pc:sldMk cId="768740698" sldId="260"/>
            <ac:cxnSpMk id="128" creationId="{19C8236C-99E0-480C-B614-A3A4A29E641D}"/>
          </ac:cxnSpMkLst>
        </pc:cxnChg>
        <pc:cxnChg chg="mod">
          <ac:chgData name="Ken Barr" userId="08394fa4-6c67-4e80-95e1-dad59dfd7fac" providerId="ADAL" clId="{3C373675-04FA-41EC-BF9F-A45885CE701B}" dt="2019-02-04T16:03:44.835" v="501" actId="1076"/>
          <ac:cxnSpMkLst>
            <pc:docMk/>
            <pc:sldMk cId="768740698" sldId="260"/>
            <ac:cxnSpMk id="137" creationId="{54F92052-739F-48D9-9675-D0D52437239B}"/>
          </ac:cxnSpMkLst>
        </pc:cxnChg>
        <pc:cxnChg chg="mod">
          <ac:chgData name="Ken Barr" userId="08394fa4-6c67-4e80-95e1-dad59dfd7fac" providerId="ADAL" clId="{3C373675-04FA-41EC-BF9F-A45885CE701B}" dt="2019-02-04T17:04:40.966" v="790" actId="1582"/>
          <ac:cxnSpMkLst>
            <pc:docMk/>
            <pc:sldMk cId="768740698" sldId="260"/>
            <ac:cxnSpMk id="138" creationId="{0FA6E26C-0D0C-48E5-A3C4-63B68CDC8EAF}"/>
          </ac:cxnSpMkLst>
        </pc:cxnChg>
        <pc:cxnChg chg="del">
          <ac:chgData name="Ken Barr" userId="08394fa4-6c67-4e80-95e1-dad59dfd7fac" providerId="ADAL" clId="{3C373675-04FA-41EC-BF9F-A45885CE701B}" dt="2019-02-04T16:04:11.707" v="507"/>
          <ac:cxnSpMkLst>
            <pc:docMk/>
            <pc:sldMk cId="768740698" sldId="260"/>
            <ac:cxnSpMk id="165" creationId="{7FACE0F2-96EC-4F1F-8A30-97501A008BD0}"/>
          </ac:cxnSpMkLst>
        </pc:cxnChg>
        <pc:cxnChg chg="del">
          <ac:chgData name="Ken Barr" userId="08394fa4-6c67-4e80-95e1-dad59dfd7fac" providerId="ADAL" clId="{3C373675-04FA-41EC-BF9F-A45885CE701B}" dt="2019-02-04T16:04:01.538" v="503"/>
          <ac:cxnSpMkLst>
            <pc:docMk/>
            <pc:sldMk cId="768740698" sldId="260"/>
            <ac:cxnSpMk id="166" creationId="{497D9C97-A9E6-401A-99A1-44E6224AFE36}"/>
          </ac:cxnSpMkLst>
        </pc:cxnChg>
        <pc:cxnChg chg="del">
          <ac:chgData name="Ken Barr" userId="08394fa4-6c67-4e80-95e1-dad59dfd7fac" providerId="ADAL" clId="{3C373675-04FA-41EC-BF9F-A45885CE701B}" dt="2019-02-04T16:04:06.253" v="505"/>
          <ac:cxnSpMkLst>
            <pc:docMk/>
            <pc:sldMk cId="768740698" sldId="260"/>
            <ac:cxnSpMk id="167" creationId="{90BCFAF9-AE12-4D0F-A0C8-800B071B132C}"/>
          </ac:cxnSpMkLst>
        </pc:cxnChg>
        <pc:cxnChg chg="del mod topLvl">
          <ac:chgData name="Ken Barr" userId="08394fa4-6c67-4e80-95e1-dad59dfd7fac" providerId="ADAL" clId="{3C373675-04FA-41EC-BF9F-A45885CE701B}" dt="2019-02-04T16:13:39.859" v="641"/>
          <ac:cxnSpMkLst>
            <pc:docMk/>
            <pc:sldMk cId="768740698" sldId="260"/>
            <ac:cxnSpMk id="168" creationId="{BA22B7EF-3F7E-461C-B850-35793762AE55}"/>
          </ac:cxnSpMkLst>
        </pc:cxnChg>
        <pc:cxnChg chg="mod">
          <ac:chgData name="Ken Barr" userId="08394fa4-6c67-4e80-95e1-dad59dfd7fac" providerId="ADAL" clId="{3C373675-04FA-41EC-BF9F-A45885CE701B}" dt="2019-02-04T17:04:35.758" v="789" actId="1582"/>
          <ac:cxnSpMkLst>
            <pc:docMk/>
            <pc:sldMk cId="768740698" sldId="260"/>
            <ac:cxnSpMk id="184" creationId="{263B9CBB-771F-4F87-8DDA-FF5298543590}"/>
          </ac:cxnSpMkLst>
        </pc:cxnChg>
        <pc:cxnChg chg="mod">
          <ac:chgData name="Ken Barr" userId="08394fa4-6c67-4e80-95e1-dad59dfd7fac" providerId="ADAL" clId="{3C373675-04FA-41EC-BF9F-A45885CE701B}" dt="2019-02-04T17:03:36.974" v="787" actId="1582"/>
          <ac:cxnSpMkLst>
            <pc:docMk/>
            <pc:sldMk cId="768740698" sldId="260"/>
            <ac:cxnSpMk id="202" creationId="{FEE82974-C5F0-43C9-BC1D-3D9E8C84374D}"/>
          </ac:cxnSpMkLst>
        </pc:cxnChg>
      </pc:sldChg>
    </pc:docChg>
  </pc:docChgLst>
  <pc:docChgLst>
    <pc:chgData name="Ken Barr" userId="08394fa4-6c67-4e80-95e1-dad59dfd7fac" providerId="ADAL" clId="{23B26FFF-7AF8-4582-BF06-9F7AC6C6434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google.ca/url?sa=i&amp;rct=j&amp;q=&amp;esrc=s&amp;source=images&amp;cd=&amp;ved=2ahUKEwisgYDkrJPgAhVK0oMKHXMVB2YQjRx6BAgBEAU&amp;url=https%3A%2F%2Fvecta.io%2Fsymbols%2F4%2Fgoogle-cloud-platform&amp;psig=AOvVaw35qLEfIHc-C_d_CyxoBF8v&amp;ust=1548863616830557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1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www.google.ca/url?sa=i&amp;rct=j&amp;q=&amp;esrc=s&amp;source=images&amp;cd=&amp;ved=2ahUKEwisgYDkrJPgAhVK0oMKHXMVB2YQjRx6BAgBEAU&amp;url=https%3A%2F%2Fvecta.io%2Fsymbols%2F4%2Fgoogle-cloud-platform&amp;psig=AOvVaw35qLEfIHc-C_d_CyxoBF8v&amp;ust=1548863616830557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17.jp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56AE4DD9-229C-4C87-8BFE-5EC41F02466A}"/>
              </a:ext>
            </a:extLst>
          </p:cNvPr>
          <p:cNvGrpSpPr/>
          <p:nvPr/>
        </p:nvGrpSpPr>
        <p:grpSpPr>
          <a:xfrm>
            <a:off x="155100" y="383264"/>
            <a:ext cx="12036900" cy="5630093"/>
            <a:chOff x="84388" y="373933"/>
            <a:chExt cx="12036900" cy="56300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FE79B-057F-4234-9EE3-3098E99CE1F7}"/>
                </a:ext>
              </a:extLst>
            </p:cNvPr>
            <p:cNvGrpSpPr/>
            <p:nvPr/>
          </p:nvGrpSpPr>
          <p:grpSpPr>
            <a:xfrm>
              <a:off x="84388" y="373933"/>
              <a:ext cx="11233460" cy="5630093"/>
              <a:chOff x="90393" y="175088"/>
              <a:chExt cx="11233460" cy="56300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A48C278-DEEB-4953-B6EF-59D79B167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9034" y="2135343"/>
                <a:ext cx="1532692" cy="158834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5DE260F-8A6A-4DB6-B292-A0A615999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0082" y="175088"/>
                <a:ext cx="1289580" cy="7571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27FE3A2-EB57-44C4-AA5B-2962A1AAF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239" y="1026826"/>
                <a:ext cx="1300424" cy="7634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85384E-9C23-432E-876F-D0A02DE54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809" y="2035562"/>
                <a:ext cx="1487853" cy="87352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F615ED-9A2C-486D-B193-36ED28640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3946" y="4400317"/>
                <a:ext cx="1325716" cy="50591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22DC23-E723-4D72-8CFA-8D9D85F62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393" y="3176487"/>
                <a:ext cx="1849269" cy="53832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6BA2DC9-AF58-48C0-AAA1-CD9EAB41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7398" y="5403253"/>
                <a:ext cx="1232265" cy="401928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1EC0F2B-A900-45C2-9D8E-848CBB517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503357"/>
                <a:ext cx="1728910" cy="2005409"/>
              </a:xfrm>
              <a:prstGeom prst="straightConnector1">
                <a:avLst/>
              </a:prstGeom>
              <a:ln w="76200">
                <a:solidFill>
                  <a:srgbClr val="1DD783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B8E3-EAA9-44C9-8148-BF1C283CBE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310155"/>
                <a:ext cx="1525849" cy="1343122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1AEC909-34A3-40AB-89AB-CC22D0275A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95972" y="553081"/>
                <a:ext cx="1695852" cy="1718443"/>
              </a:xfrm>
              <a:prstGeom prst="straightConnector1">
                <a:avLst/>
              </a:prstGeom>
              <a:ln w="76200">
                <a:solidFill>
                  <a:srgbClr val="98A7D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B04731C-E28E-49D4-ADC6-3F2A0F5802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34552" y="1408569"/>
                <a:ext cx="1454211" cy="1046098"/>
              </a:xfrm>
              <a:prstGeom prst="straightConnector1">
                <a:avLst/>
              </a:prstGeom>
              <a:ln w="76200">
                <a:solidFill>
                  <a:srgbClr val="9D4BA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3359FB-CD86-4401-8FA9-CF23BFF3AB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62914" y="2442208"/>
                <a:ext cx="1452767" cy="249808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3AE1DEC-B738-466D-9CA0-7457BC20DA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37181" y="3049224"/>
                <a:ext cx="1301853" cy="40324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13E1FFD-9976-40FF-9E32-A0174A3DD5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35311" y="922472"/>
                <a:ext cx="2048495" cy="1456061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E68B74-31E9-483D-8EA6-E0F95115AE24}"/>
                  </a:ext>
                </a:extLst>
              </p:cNvPr>
              <p:cNvSpPr txBox="1"/>
              <p:nvPr/>
            </p:nvSpPr>
            <p:spPr>
              <a:xfrm>
                <a:off x="10068829" y="182455"/>
                <a:ext cx="1255024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Cloud</a:t>
                </a:r>
              </a:p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err="1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BigQuery</a:t>
                </a:r>
                <a:endPara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FD1D5E0-BF40-4023-A029-94327BE9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271" y="2329684"/>
              <a:ext cx="1454747" cy="1454747"/>
            </a:xfrm>
            <a:prstGeom prst="rect">
              <a:avLst/>
            </a:prstGeom>
          </p:spPr>
        </p:pic>
        <p:pic>
          <p:nvPicPr>
            <p:cNvPr id="72" name="Picture 71" descr="A close up of a sign&#10;&#10;Description automatically generated">
              <a:extLst>
                <a:ext uri="{FF2B5EF4-FFF2-40B4-BE49-F238E27FC236}">
                  <a16:creationId xmlns:a16="http://schemas.microsoft.com/office/drawing/2014/main" id="{BA0A1874-D7F8-4076-8B67-E3337670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328" y="4336559"/>
              <a:ext cx="757620" cy="757620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433BCB24-1A4D-4EF9-9FE6-78ECC425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742" y="4358683"/>
              <a:ext cx="987366" cy="513924"/>
            </a:xfrm>
            <a:prstGeom prst="rect">
              <a:avLst/>
            </a:prstGeom>
          </p:spPr>
        </p:pic>
        <p:pic>
          <p:nvPicPr>
            <p:cNvPr id="78" name="Picture 77" descr="A close up of a sign&#10;&#10;Description automatically generated">
              <a:extLst>
                <a:ext uri="{FF2B5EF4-FFF2-40B4-BE49-F238E27FC236}">
                  <a16:creationId xmlns:a16="http://schemas.microsoft.com/office/drawing/2014/main" id="{002F7642-99A4-48C2-A2B0-824C41857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88" y="4354780"/>
              <a:ext cx="686725" cy="6867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CA5FB23-22B0-4FD0-B687-4505FA89F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93" y="4336559"/>
              <a:ext cx="705230" cy="70523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E2030B-0429-4D9A-8955-A44943E55DAF}"/>
                </a:ext>
              </a:extLst>
            </p:cNvPr>
            <p:cNvSpPr txBox="1"/>
            <p:nvPr/>
          </p:nvSpPr>
          <p:spPr>
            <a:xfrm>
              <a:off x="4501835" y="5113943"/>
              <a:ext cx="94660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endParaRPr lang="en-CA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Dataflow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311FD0-A0C6-4A0A-8007-67F77DACC762}"/>
                </a:ext>
              </a:extLst>
            </p:cNvPr>
            <p:cNvSpPr txBox="1"/>
            <p:nvPr/>
          </p:nvSpPr>
          <p:spPr>
            <a:xfrm>
              <a:off x="5430639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Spark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841A31-FC73-401E-B3D8-B2238BC1E7B2}"/>
                </a:ext>
              </a:extLst>
            </p:cNvPr>
            <p:cNvSpPr txBox="1"/>
            <p:nvPr/>
          </p:nvSpPr>
          <p:spPr>
            <a:xfrm>
              <a:off x="6267808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Apex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2D97E5-C780-475D-97A7-DE889E099AEA}"/>
                </a:ext>
              </a:extLst>
            </p:cNvPr>
            <p:cNvSpPr txBox="1"/>
            <p:nvPr/>
          </p:nvSpPr>
          <p:spPr>
            <a:xfrm>
              <a:off x="7162548" y="5094179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Flink</a:t>
              </a:r>
              <a:endParaRPr kumimoji="0" lang="en-CA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6" name="Picture 85" descr="A close up of a sign&#10;&#10;Description automatically generated">
              <a:extLst>
                <a:ext uri="{FF2B5EF4-FFF2-40B4-BE49-F238E27FC236}">
                  <a16:creationId xmlns:a16="http://schemas.microsoft.com/office/drawing/2014/main" id="{A9DEB000-8DA7-4899-8A2A-FE9E13D05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12" y="522995"/>
              <a:ext cx="685793" cy="608058"/>
            </a:xfrm>
            <a:prstGeom prst="rect">
              <a:avLst/>
            </a:prstGeom>
          </p:spPr>
        </p:pic>
        <p:pic>
          <p:nvPicPr>
            <p:cNvPr id="1031" name="Picture 7" descr="Image result for cloud bigtable icon">
              <a:hlinkClick r:id="rId15"/>
              <a:extLst>
                <a:ext uri="{FF2B5EF4-FFF2-40B4-BE49-F238E27FC236}">
                  <a16:creationId xmlns:a16="http://schemas.microsoft.com/office/drawing/2014/main" id="{E565AE7F-D139-48BE-8E4E-2AA9DA591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302" y="1369940"/>
              <a:ext cx="657303" cy="608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AB642B-E71E-454C-96FA-CD7E18906F16}"/>
                </a:ext>
              </a:extLst>
            </p:cNvPr>
            <p:cNvSpPr txBox="1"/>
            <p:nvPr/>
          </p:nvSpPr>
          <p:spPr>
            <a:xfrm>
              <a:off x="10083313" y="1269646"/>
              <a:ext cx="1112036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Bigtable</a:t>
              </a:r>
              <a:endParaRPr kumimoji="0" lang="en-C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0" name="Picture 89" descr="A close up of a sign&#10;&#10;Description automatically generated">
              <a:extLst>
                <a:ext uri="{FF2B5EF4-FFF2-40B4-BE49-F238E27FC236}">
                  <a16:creationId xmlns:a16="http://schemas.microsoft.com/office/drawing/2014/main" id="{C38CAFA2-5D87-487D-BA3C-29CA73FB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49302" y="2216885"/>
              <a:ext cx="705230" cy="70523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9DFDF5-8311-49CA-B119-C2BC7DFB0F0D}"/>
                </a:ext>
              </a:extLst>
            </p:cNvPr>
            <p:cNvSpPr txBox="1"/>
            <p:nvPr/>
          </p:nvSpPr>
          <p:spPr>
            <a:xfrm>
              <a:off x="10083313" y="2148872"/>
              <a:ext cx="203797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Learning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79925E5-E9AD-483A-B4D2-0B68D67C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6545" y="3066414"/>
              <a:ext cx="856279" cy="85627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2C5CE52-5E13-492B-A793-EFD06EFFEB1F}"/>
                </a:ext>
              </a:extLst>
            </p:cNvPr>
            <p:cNvSpPr txBox="1"/>
            <p:nvPr/>
          </p:nvSpPr>
          <p:spPr>
            <a:xfrm>
              <a:off x="10080053" y="2979891"/>
              <a:ext cx="13739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Cassandra</a:t>
              </a:r>
            </a:p>
          </p:txBody>
        </p:sp>
        <p:pic>
          <p:nvPicPr>
            <p:cNvPr id="96" name="Picture 95" descr="A picture containing vector graphics, umbrella&#10;&#10;Description automatically generated">
              <a:extLst>
                <a:ext uri="{FF2B5EF4-FFF2-40B4-BE49-F238E27FC236}">
                  <a16:creationId xmlns:a16="http://schemas.microsoft.com/office/drawing/2014/main" id="{C8755162-2CE3-45A2-AC53-3A8A2D30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388" y="3901643"/>
              <a:ext cx="856279" cy="85627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F88CAD-C5C5-46A7-8C7D-2E7AF0C0B559}"/>
                </a:ext>
              </a:extLst>
            </p:cNvPr>
            <p:cNvSpPr txBox="1"/>
            <p:nvPr/>
          </p:nvSpPr>
          <p:spPr>
            <a:xfrm>
              <a:off x="10104739" y="4031665"/>
              <a:ext cx="13492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MongoDB</a:t>
              </a:r>
            </a:p>
          </p:txBody>
        </p:sp>
        <p:pic>
          <p:nvPicPr>
            <p:cNvPr id="99" name="Picture 98" descr="A close up of a logo&#10;&#10;Description automatically generated">
              <a:extLst>
                <a:ext uri="{FF2B5EF4-FFF2-40B4-BE49-F238E27FC236}">
                  <a16:creationId xmlns:a16="http://schemas.microsoft.com/office/drawing/2014/main" id="{7A4EFE74-915B-47B6-AA55-08FE09545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311" y="4845491"/>
              <a:ext cx="719693" cy="71969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25D546-D2E4-4BF5-837E-D700884A5BD0}"/>
                </a:ext>
              </a:extLst>
            </p:cNvPr>
            <p:cNvSpPr txBox="1"/>
            <p:nvPr/>
          </p:nvSpPr>
          <p:spPr>
            <a:xfrm>
              <a:off x="10139492" y="4869117"/>
              <a:ext cx="77046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Redis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D3A5AA6-59AA-4C4F-ADB4-4E7B0B748E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29306" y="1849347"/>
              <a:ext cx="2173297" cy="940928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8AD6C2B-C7FD-4193-A3A7-A7157B0EFD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57941" y="2645399"/>
              <a:ext cx="2126500" cy="338025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421A5BB-C38D-4AE9-8B76-96673B7197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3660" y="3170962"/>
              <a:ext cx="2152632" cy="31102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F21DA59-6597-46AC-B026-24FF0B3605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0817" y="3383858"/>
              <a:ext cx="2222885" cy="7238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7F7F9FA-16E6-4D83-A7B4-6FA16D8911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6613" y="3587042"/>
              <a:ext cx="2322689" cy="13295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33C11AC-602F-48F0-9786-AB22D85C71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1477" y="3070142"/>
              <a:ext cx="977818" cy="0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913B123-CC81-4CA5-A080-2DE5B143C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375" y="3770770"/>
              <a:ext cx="1780201" cy="828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A936B3-E0B4-4130-B176-0C898C96F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7241" y="3735979"/>
              <a:ext cx="1649319" cy="926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884A618-3FB6-415E-A873-99713C80830B}"/>
                </a:ext>
              </a:extLst>
            </p:cNvPr>
            <p:cNvSpPr txBox="1"/>
            <p:nvPr/>
          </p:nvSpPr>
          <p:spPr>
            <a:xfrm>
              <a:off x="5690987" y="3866910"/>
              <a:ext cx="136325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 Runners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05AAFAF-D1A6-4AEB-B4F5-F5D1C6F1B4EA}"/>
                </a:ext>
              </a:extLst>
            </p:cNvPr>
            <p:cNvSpPr txBox="1"/>
            <p:nvPr/>
          </p:nvSpPr>
          <p:spPr>
            <a:xfrm>
              <a:off x="5776716" y="1211500"/>
              <a:ext cx="134652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Beam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4618A37-B074-45F4-B676-5D553F46EAC7}"/>
                </a:ext>
              </a:extLst>
            </p:cNvPr>
            <p:cNvSpPr txBox="1"/>
            <p:nvPr/>
          </p:nvSpPr>
          <p:spPr>
            <a:xfrm>
              <a:off x="3854259" y="1222556"/>
              <a:ext cx="1574149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Solace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3200" dirty="0" err="1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PubSub</a:t>
              </a:r>
              <a:r>
                <a:rPr lang="en-CA" sz="32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endParaRPr kumimoji="0" lang="en-CA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74C8FD1-407E-4A47-A3BD-6B08D7425DEA}"/>
              </a:ext>
            </a:extLst>
          </p:cNvPr>
          <p:cNvGrpSpPr/>
          <p:nvPr/>
        </p:nvGrpSpPr>
        <p:grpSpPr>
          <a:xfrm>
            <a:off x="97680" y="189597"/>
            <a:ext cx="11506350" cy="6668403"/>
            <a:chOff x="97680" y="189597"/>
            <a:chExt cx="11506350" cy="6668403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95C1BC86-8DEB-4074-B509-3C9A63E8BFDC}"/>
                </a:ext>
              </a:extLst>
            </p:cNvPr>
            <p:cNvSpPr/>
            <p:nvPr/>
          </p:nvSpPr>
          <p:spPr>
            <a:xfrm>
              <a:off x="100837" y="189597"/>
              <a:ext cx="11503193" cy="332970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Cloud 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1A7080F-7122-4E89-AD9A-5D51F08627FC}"/>
                </a:ext>
              </a:extLst>
            </p:cNvPr>
            <p:cNvSpPr/>
            <p:nvPr/>
          </p:nvSpPr>
          <p:spPr>
            <a:xfrm>
              <a:off x="97680" y="3528291"/>
              <a:ext cx="11503193" cy="332970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94F89C0-46DF-4CDA-9326-59A5250B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86" y="804746"/>
              <a:ext cx="496796" cy="496796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71C887E-528C-48DA-AC0D-E1F4A2DEBCD3}"/>
                </a:ext>
              </a:extLst>
            </p:cNvPr>
            <p:cNvGrpSpPr/>
            <p:nvPr/>
          </p:nvGrpSpPr>
          <p:grpSpPr>
            <a:xfrm>
              <a:off x="97680" y="204623"/>
              <a:ext cx="11217421" cy="6491627"/>
              <a:chOff x="97680" y="204623"/>
              <a:chExt cx="11217421" cy="649162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B1612CD-1D78-457B-8AF2-9649B75C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6196" y="5465794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FE9941-CB73-4799-8298-31D652194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26" y="5465797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905F59E-68E0-4137-BFBF-5864C60B8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566" y="5465803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04D315D-7A52-4913-ADA1-DA50123D0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5360" y="5465794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C3928D1-185E-4E84-A03F-E8FF4424E112}"/>
                  </a:ext>
                </a:extLst>
              </p:cNvPr>
              <p:cNvGrpSpPr/>
              <p:nvPr/>
            </p:nvGrpSpPr>
            <p:grpSpPr>
              <a:xfrm>
                <a:off x="2004270" y="2614197"/>
                <a:ext cx="8015103" cy="626609"/>
                <a:chOff x="7294808" y="8760598"/>
                <a:chExt cx="7175566" cy="890906"/>
              </a:xfrm>
            </p:grpSpPr>
            <p:sp>
              <p:nvSpPr>
                <p:cNvPr id="158" name="Rounded Rectangle">
                  <a:extLst>
                    <a:ext uri="{FF2B5EF4-FFF2-40B4-BE49-F238E27FC236}">
                      <a16:creationId xmlns:a16="http://schemas.microsoft.com/office/drawing/2014/main" id="{AD274349-2F36-470F-9395-A2E4D07DCC68}"/>
                    </a:ext>
                  </a:extLst>
                </p:cNvPr>
                <p:cNvSpPr/>
                <p:nvPr/>
              </p:nvSpPr>
              <p:spPr>
                <a:xfrm>
                  <a:off x="7294808" y="8760598"/>
                  <a:ext cx="7175566" cy="786825"/>
                </a:xfrm>
                <a:prstGeom prst="roundRect">
                  <a:avLst>
                    <a:gd name="adj" fmla="val 23801"/>
                  </a:avLst>
                </a:prstGeom>
                <a:solidFill>
                  <a:srgbClr val="474747"/>
                </a:solidFill>
                <a:ln w="12700">
                  <a:miter lim="400000"/>
                </a:ln>
                <a:effectLst>
                  <a:outerShdw blurRad="101600" dist="42185" dir="3475956" rotWithShape="0">
                    <a:srgbClr val="000000">
                      <a:alpha val="9894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59" name="Graphic 158">
                  <a:extLst>
                    <a:ext uri="{FF2B5EF4-FFF2-40B4-BE49-F238E27FC236}">
                      <a16:creationId xmlns:a16="http://schemas.microsoft.com/office/drawing/2014/main" id="{5D82DA06-03C2-458D-B69F-68EDCF8F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890" y="8797128"/>
                  <a:ext cx="3567277" cy="854376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0C25A4D-0345-4189-B330-22A9BACB8F92}"/>
                  </a:ext>
                </a:extLst>
              </p:cNvPr>
              <p:cNvGrpSpPr/>
              <p:nvPr/>
            </p:nvGrpSpPr>
            <p:grpSpPr>
              <a:xfrm>
                <a:off x="2830402" y="5829194"/>
                <a:ext cx="1039600" cy="867056"/>
                <a:chOff x="11158855" y="2809083"/>
                <a:chExt cx="1110791" cy="1110790"/>
              </a:xfrm>
            </p:grpSpPr>
            <p:sp>
              <p:nvSpPr>
                <p:cNvPr id="156" name="Circle">
                  <a:extLst>
                    <a:ext uri="{FF2B5EF4-FFF2-40B4-BE49-F238E27FC236}">
                      <a16:creationId xmlns:a16="http://schemas.microsoft.com/office/drawing/2014/main" id="{38FE7E30-C1AB-4AAD-A0B4-F6FBFA9ECE9F}"/>
                    </a:ext>
                  </a:extLst>
                </p:cNvPr>
                <p:cNvSpPr/>
                <p:nvPr/>
              </p:nvSpPr>
              <p:spPr>
                <a:xfrm>
                  <a:off x="11158855" y="2809083"/>
                  <a:ext cx="1110791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57" name="Group 1@3x.png" descr="Group 1@3x.png">
                  <a:extLst>
                    <a:ext uri="{FF2B5EF4-FFF2-40B4-BE49-F238E27FC236}">
                      <a16:creationId xmlns:a16="http://schemas.microsoft.com/office/drawing/2014/main" id="{E05D7992-B74B-493A-BB5E-CEDFA7B26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41062" y="3160387"/>
                  <a:ext cx="559692" cy="549347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5BD47E7-8FC9-4AF8-8F37-CB6571994E47}"/>
                  </a:ext>
                </a:extLst>
              </p:cNvPr>
              <p:cNvGrpSpPr/>
              <p:nvPr/>
            </p:nvGrpSpPr>
            <p:grpSpPr>
              <a:xfrm>
                <a:off x="1649723" y="5829194"/>
                <a:ext cx="1039598" cy="867056"/>
                <a:chOff x="9765859" y="2809083"/>
                <a:chExt cx="1110790" cy="1110790"/>
              </a:xfrm>
            </p:grpSpPr>
            <p:sp>
              <p:nvSpPr>
                <p:cNvPr id="154" name="Circle">
                  <a:extLst>
                    <a:ext uri="{FF2B5EF4-FFF2-40B4-BE49-F238E27FC236}">
                      <a16:creationId xmlns:a16="http://schemas.microsoft.com/office/drawing/2014/main" id="{4680FDEF-CA91-4427-89CA-C747DA3F5C5A}"/>
                    </a:ext>
                  </a:extLst>
                </p:cNvPr>
                <p:cNvSpPr/>
                <p:nvPr/>
              </p:nvSpPr>
              <p:spPr>
                <a:xfrm>
                  <a:off x="9765859" y="2809083"/>
                  <a:ext cx="1110790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55" name="Group 2@3x.png" descr="Group 2@3x.png">
                  <a:extLst>
                    <a:ext uri="{FF2B5EF4-FFF2-40B4-BE49-F238E27FC236}">
                      <a16:creationId xmlns:a16="http://schemas.microsoft.com/office/drawing/2014/main" id="{5E9231C9-F185-4C89-BFB4-1E8CDC886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5624" y="3151938"/>
                  <a:ext cx="551260" cy="549346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DD8B1EB-1C1D-47D2-AE96-DC4354D62AED}"/>
                  </a:ext>
                </a:extLst>
              </p:cNvPr>
              <p:cNvGrpSpPr/>
              <p:nvPr/>
            </p:nvGrpSpPr>
            <p:grpSpPr>
              <a:xfrm>
                <a:off x="497059" y="5829194"/>
                <a:ext cx="1039600" cy="867056"/>
                <a:chOff x="8373048" y="2809083"/>
                <a:chExt cx="1110791" cy="1110790"/>
              </a:xfrm>
            </p:grpSpPr>
            <p:sp>
              <p:nvSpPr>
                <p:cNvPr id="152" name="Circle">
                  <a:extLst>
                    <a:ext uri="{FF2B5EF4-FFF2-40B4-BE49-F238E27FC236}">
                      <a16:creationId xmlns:a16="http://schemas.microsoft.com/office/drawing/2014/main" id="{14CF1B0D-CCE1-43F3-B4AA-D8248086D939}"/>
                    </a:ext>
                  </a:extLst>
                </p:cNvPr>
                <p:cNvSpPr/>
                <p:nvPr/>
              </p:nvSpPr>
              <p:spPr>
                <a:xfrm>
                  <a:off x="8373048" y="2809083"/>
                  <a:ext cx="1110791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53" name="Layer 0@3x.png" descr="Layer 0@3x.png">
                  <a:extLst>
                    <a:ext uri="{FF2B5EF4-FFF2-40B4-BE49-F238E27FC236}">
                      <a16:creationId xmlns:a16="http://schemas.microsoft.com/office/drawing/2014/main" id="{2A3CA650-0BEF-483A-9284-8B016C9FF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2813" y="3138946"/>
                  <a:ext cx="551260" cy="55126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605C5F5-D1D3-4AD7-ACD0-6207EE990698}"/>
                  </a:ext>
                </a:extLst>
              </p:cNvPr>
              <p:cNvGrpSpPr/>
              <p:nvPr/>
            </p:nvGrpSpPr>
            <p:grpSpPr>
              <a:xfrm>
                <a:off x="8409706" y="5812092"/>
                <a:ext cx="1039600" cy="867056"/>
                <a:chOff x="11158855" y="2809083"/>
                <a:chExt cx="1110791" cy="1110790"/>
              </a:xfrm>
            </p:grpSpPr>
            <p:sp>
              <p:nvSpPr>
                <p:cNvPr id="150" name="Circle">
                  <a:extLst>
                    <a:ext uri="{FF2B5EF4-FFF2-40B4-BE49-F238E27FC236}">
                      <a16:creationId xmlns:a16="http://schemas.microsoft.com/office/drawing/2014/main" id="{C68E190A-703F-48D0-B074-8F967DB7B309}"/>
                    </a:ext>
                  </a:extLst>
                </p:cNvPr>
                <p:cNvSpPr/>
                <p:nvPr/>
              </p:nvSpPr>
              <p:spPr>
                <a:xfrm>
                  <a:off x="11158855" y="2809083"/>
                  <a:ext cx="1110791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51" name="Group 1@3x.png" descr="Group 1@3x.png">
                  <a:extLst>
                    <a:ext uri="{FF2B5EF4-FFF2-40B4-BE49-F238E27FC236}">
                      <a16:creationId xmlns:a16="http://schemas.microsoft.com/office/drawing/2014/main" id="{747D96D4-8A4A-4368-B27D-F1ECC466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41062" y="3160387"/>
                  <a:ext cx="559692" cy="549347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8DA740E-469B-498C-BDF2-FE3D42A0926A}"/>
                  </a:ext>
                </a:extLst>
              </p:cNvPr>
              <p:cNvGrpSpPr/>
              <p:nvPr/>
            </p:nvGrpSpPr>
            <p:grpSpPr>
              <a:xfrm>
                <a:off x="9503796" y="5812092"/>
                <a:ext cx="1039598" cy="867056"/>
                <a:chOff x="9765859" y="2809083"/>
                <a:chExt cx="1110790" cy="1110790"/>
              </a:xfrm>
            </p:grpSpPr>
            <p:sp>
              <p:nvSpPr>
                <p:cNvPr id="148" name="Circle">
                  <a:extLst>
                    <a:ext uri="{FF2B5EF4-FFF2-40B4-BE49-F238E27FC236}">
                      <a16:creationId xmlns:a16="http://schemas.microsoft.com/office/drawing/2014/main" id="{63D082A7-4B55-4899-AA9B-DFE4ED547700}"/>
                    </a:ext>
                  </a:extLst>
                </p:cNvPr>
                <p:cNvSpPr/>
                <p:nvPr/>
              </p:nvSpPr>
              <p:spPr>
                <a:xfrm>
                  <a:off x="9765859" y="2809083"/>
                  <a:ext cx="1110790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49" name="Group 2@3x.png" descr="Group 2@3x.png">
                  <a:extLst>
                    <a:ext uri="{FF2B5EF4-FFF2-40B4-BE49-F238E27FC236}">
                      <a16:creationId xmlns:a16="http://schemas.microsoft.com/office/drawing/2014/main" id="{655A10AD-09AF-4E57-BEC1-25796B760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5624" y="3151938"/>
                  <a:ext cx="551260" cy="549346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8316713-ACAC-4864-94B9-7C4BBCDFB880}"/>
                  </a:ext>
                </a:extLst>
              </p:cNvPr>
              <p:cNvGrpSpPr/>
              <p:nvPr/>
            </p:nvGrpSpPr>
            <p:grpSpPr>
              <a:xfrm>
                <a:off x="4365561" y="5791478"/>
                <a:ext cx="1039600" cy="867056"/>
                <a:chOff x="8373048" y="2809083"/>
                <a:chExt cx="1110791" cy="1110790"/>
              </a:xfrm>
            </p:grpSpPr>
            <p:sp>
              <p:nvSpPr>
                <p:cNvPr id="146" name="Circle">
                  <a:extLst>
                    <a:ext uri="{FF2B5EF4-FFF2-40B4-BE49-F238E27FC236}">
                      <a16:creationId xmlns:a16="http://schemas.microsoft.com/office/drawing/2014/main" id="{8A1DE1F0-665C-451E-B9A7-E2B81814BC80}"/>
                    </a:ext>
                  </a:extLst>
                </p:cNvPr>
                <p:cNvSpPr/>
                <p:nvPr/>
              </p:nvSpPr>
              <p:spPr>
                <a:xfrm>
                  <a:off x="8373048" y="2809083"/>
                  <a:ext cx="1110791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47" name="Layer 0@3x.png" descr="Layer 0@3x.png">
                  <a:extLst>
                    <a:ext uri="{FF2B5EF4-FFF2-40B4-BE49-F238E27FC236}">
                      <a16:creationId xmlns:a16="http://schemas.microsoft.com/office/drawing/2014/main" id="{4FE46616-7015-446E-A220-64EABBAC1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2813" y="3138946"/>
                  <a:ext cx="551260" cy="55126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4DB385C-B17A-4E91-8C48-8E29C21B1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102" y="3145124"/>
                <a:ext cx="3123" cy="63247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7382A461-E41C-4E38-A10F-001E73818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0498" y="3947376"/>
                <a:ext cx="3278442" cy="509049"/>
              </a:xfrm>
              <a:prstGeom prst="rect">
                <a:avLst/>
              </a:prstGeom>
            </p:spPr>
          </p:pic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D416800-57A5-469A-AD46-CF097E37F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8645" y="5412272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5B14FBB-0B5A-455D-9EAF-1D1B7149B394}"/>
                  </a:ext>
                </a:extLst>
              </p:cNvPr>
              <p:cNvGrpSpPr/>
              <p:nvPr/>
            </p:nvGrpSpPr>
            <p:grpSpPr>
              <a:xfrm>
                <a:off x="5998846" y="5790317"/>
                <a:ext cx="1039600" cy="867056"/>
                <a:chOff x="11158855" y="2809083"/>
                <a:chExt cx="1110791" cy="1110790"/>
              </a:xfrm>
            </p:grpSpPr>
            <p:sp>
              <p:nvSpPr>
                <p:cNvPr id="144" name="Circle">
                  <a:extLst>
                    <a:ext uri="{FF2B5EF4-FFF2-40B4-BE49-F238E27FC236}">
                      <a16:creationId xmlns:a16="http://schemas.microsoft.com/office/drawing/2014/main" id="{F5D0D38B-748C-40C5-B3DA-774EB4DC557A}"/>
                    </a:ext>
                  </a:extLst>
                </p:cNvPr>
                <p:cNvSpPr/>
                <p:nvPr/>
              </p:nvSpPr>
              <p:spPr>
                <a:xfrm>
                  <a:off x="11158855" y="2809083"/>
                  <a:ext cx="1110791" cy="111079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  <a:effectLst>
                  <a:outerShdw blurRad="190500" dist="70086" dir="5400000" rotWithShape="0">
                    <a:srgbClr val="000000">
                      <a:alpha val="11341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45" name="Group 1@3x.png" descr="Group 1@3x.png">
                  <a:extLst>
                    <a:ext uri="{FF2B5EF4-FFF2-40B4-BE49-F238E27FC236}">
                      <a16:creationId xmlns:a16="http://schemas.microsoft.com/office/drawing/2014/main" id="{8D181BDA-9B57-4685-B31D-C8D065044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41062" y="3160387"/>
                  <a:ext cx="559692" cy="549347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1B5190B-3847-4F87-9688-EFA99437C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7583" y="4671180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42FF963-03B8-4E36-8867-FC80755FB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5360" y="4671180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D3A6DB0-0A71-431F-8363-29A1F00A1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8370" y="4671180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B54B9DC-EA90-4968-AB0D-CB59D74C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5561" y="4061237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1CEC7E7-393D-48C4-B2F2-73C301A3AF57}"/>
                  </a:ext>
                </a:extLst>
              </p:cNvPr>
              <p:cNvSpPr/>
              <p:nvPr/>
            </p:nvSpPr>
            <p:spPr>
              <a:xfrm>
                <a:off x="1016858" y="4455769"/>
                <a:ext cx="6443593" cy="501966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rgbClr val="FFC000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76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4800" b="0" i="0" u="none" strike="noStrike" cap="none" spc="0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HybridEdge</a:t>
                </a:r>
                <a:endParaRPr kumimoji="0" lang="en-CA" sz="4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632E27B-6AD6-48DA-A4EF-3220A1236E2C}"/>
                  </a:ext>
                </a:extLst>
              </p:cNvPr>
              <p:cNvGrpSpPr/>
              <p:nvPr/>
            </p:nvGrpSpPr>
            <p:grpSpPr>
              <a:xfrm>
                <a:off x="8209246" y="204623"/>
                <a:ext cx="3105855" cy="2414187"/>
                <a:chOff x="17306857" y="2321484"/>
                <a:chExt cx="6284655" cy="4647632"/>
              </a:xfrm>
            </p:grpSpPr>
            <p:sp>
              <p:nvSpPr>
                <p:cNvPr id="132" name="Rounded Rectangle">
                  <a:extLst>
                    <a:ext uri="{FF2B5EF4-FFF2-40B4-BE49-F238E27FC236}">
                      <a16:creationId xmlns:a16="http://schemas.microsoft.com/office/drawing/2014/main" id="{8DFA9CB0-82C7-418D-B008-62FD5A506969}"/>
                    </a:ext>
                  </a:extLst>
                </p:cNvPr>
                <p:cNvSpPr/>
                <p:nvPr/>
              </p:nvSpPr>
              <p:spPr>
                <a:xfrm>
                  <a:off x="17306857" y="2426608"/>
                  <a:ext cx="6284655" cy="3626830"/>
                </a:xfrm>
                <a:prstGeom prst="roundRect">
                  <a:avLst>
                    <a:gd name="adj" fmla="val 9111"/>
                  </a:avLst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84200" dist="339259" dir="3173123" rotWithShape="0">
                    <a:srgbClr val="000000">
                      <a:alpha val="12982"/>
                    </a:srgbClr>
                  </a:outerShdw>
                </a:effectLst>
              </p:spPr>
              <p:txBody>
                <a:bodyPr lIns="76200" tIns="76200" rIns="76200" bIns="76200" anchor="b" anchorCtr="0"/>
                <a:lstStyle/>
                <a:p>
                  <a:pPr marL="0" marR="0" lvl="0" indent="0" algn="ctr" defTabSz="81915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kumimoji="0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endParaRPr>
                </a:p>
              </p:txBody>
            </p:sp>
            <p:pic>
              <p:nvPicPr>
                <p:cNvPr id="133" name="Picture 6" descr="File:Salesforce.svg">
                  <a:extLst>
                    <a:ext uri="{FF2B5EF4-FFF2-40B4-BE49-F238E27FC236}">
                      <a16:creationId xmlns:a16="http://schemas.microsoft.com/office/drawing/2014/main" id="{E3172E38-84DD-4D6D-9BF3-1D69B05624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62763" y="3388643"/>
                  <a:ext cx="1137032" cy="8241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10" descr="File:SAP-Logo.svg">
                  <a:extLst>
                    <a:ext uri="{FF2B5EF4-FFF2-40B4-BE49-F238E27FC236}">
                      <a16:creationId xmlns:a16="http://schemas.microsoft.com/office/drawing/2014/main" id="{A531CE8A-A7EF-43E2-BDA7-9EEFEE34C1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74366" y="3563171"/>
                  <a:ext cx="1317122" cy="675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5F48E83-47B8-4D34-9F4C-12BA0408B359}"/>
                    </a:ext>
                  </a:extLst>
                </p:cNvPr>
                <p:cNvGrpSpPr/>
                <p:nvPr/>
              </p:nvGrpSpPr>
              <p:grpSpPr>
                <a:xfrm>
                  <a:off x="22009732" y="3480982"/>
                  <a:ext cx="1063600" cy="961387"/>
                  <a:chOff x="22149217" y="9150242"/>
                  <a:chExt cx="1637713" cy="1429701"/>
                </a:xfrm>
              </p:grpSpPr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847E6C58-310F-4D2B-8408-C9500453C3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2551570" y="9150242"/>
                    <a:ext cx="948030" cy="818663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727A5333-3348-402B-ABAB-5CDD758BA1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2149217" y="10016278"/>
                    <a:ext cx="1637713" cy="5636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DC418E31-189F-43BF-8C9E-60519E4DA499}"/>
                    </a:ext>
                  </a:extLst>
                </p:cNvPr>
                <p:cNvGrpSpPr/>
                <p:nvPr/>
              </p:nvGrpSpPr>
              <p:grpSpPr>
                <a:xfrm>
                  <a:off x="18195576" y="2321484"/>
                  <a:ext cx="4566075" cy="3490411"/>
                  <a:chOff x="18883749" y="9511773"/>
                  <a:chExt cx="3986108" cy="2942863"/>
                </a:xfrm>
              </p:grpSpPr>
              <p:sp>
                <p:nvSpPr>
                  <p:cNvPr id="140" name="Content Placeholder 2">
                    <a:extLst>
                      <a:ext uri="{FF2B5EF4-FFF2-40B4-BE49-F238E27FC236}">
                        <a16:creationId xmlns:a16="http://schemas.microsoft.com/office/drawing/2014/main" id="{B801EED3-D553-4C56-8BCB-412B3351034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8883749" y="9511773"/>
                    <a:ext cx="3986108" cy="914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182880" tIns="91440" rIns="182880" bIns="91440" numCol="1" anchor="ctr" anchorCtr="0" compatLnSpc="1">
                    <a:prstTxWarp prst="textNoShape">
                      <a:avLst/>
                    </a:prstTxWarp>
                  </a:bodyPr>
                  <a:lstStyle>
                    <a:lvl1pPr marL="338138" indent="-338138" algn="l" rtl="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rgbClr val="FF7900"/>
                      </a:buClr>
                      <a:buSzPct val="100000"/>
                      <a:buFont typeface="Courier New" panose="02070309020205020404" pitchFamily="49" charset="0"/>
                      <a:buChar char="o"/>
                      <a:defRPr sz="2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defRPr>
                    </a:lvl1pPr>
                    <a:lvl2pPr marL="688975" indent="-231775" algn="l" rtl="0" eaLnBrk="0" fontAlgn="base" hangingPunct="0"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rgbClr val="0B3D91"/>
                      </a:buClr>
                      <a:buFont typeface="Calibri" panose="020F0502020204030204" pitchFamily="34" charset="0"/>
                      <a:buChar char="‐"/>
                      <a:defRPr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  <a:ea typeface="ＭＳ Ｐゴシック" charset="-128"/>
                      </a:defRPr>
                    </a:lvl2pPr>
                    <a:lvl3pPr marL="1027113" indent="-168275" algn="l" rtl="0" eaLnBrk="0" fontAlgn="base" hangingPunct="0"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rgbClr val="4D4D4D"/>
                      </a:buClr>
                      <a:buSzPct val="80000"/>
                      <a:buFont typeface="Calibri" panose="020F0502020204030204" pitchFamily="34" charset="0"/>
                      <a:buChar char="‐"/>
                      <a:defRPr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 Light" panose="020F0302020204030204" pitchFamily="34" charset="0"/>
                        <a:ea typeface="ＭＳ Ｐゴシック" charset="-128"/>
                      </a:defRPr>
                    </a:lvl3pPr>
                    <a:lvl4pPr marL="1600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C0C0C0"/>
                      </a:buClr>
                      <a:buSzPct val="60000"/>
                      <a:defRPr sz="1800" b="0">
                        <a:solidFill>
                          <a:srgbClr val="000000"/>
                        </a:solidFill>
                        <a:latin typeface="Calibri Light" panose="020F0302020204030204" pitchFamily="34" charset="0"/>
                        <a:ea typeface="ＭＳ Ｐゴシック" charset="-128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Font typeface="Wingdings" charset="2"/>
                      <a:buChar char="n"/>
                      <a:def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  <a:ea typeface="ＭＳ Ｐゴシック" charset="-128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defRPr>
                    </a:lvl9pPr>
                  </a:lstStyle>
                  <a:p>
                    <a:pPr marL="0" indent="0" algn="ctr" defTabSz="182880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None/>
                      <a:defRPr/>
                    </a:pPr>
                    <a:r>
                      <a:rPr lang="en-US" sz="3200" b="1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iPaaS</a:t>
                    </a:r>
                  </a:p>
                </p:txBody>
              </p:sp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23075531-F180-4988-922D-595CABB82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335263" y="11654989"/>
                    <a:ext cx="2538016" cy="79964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F92052-739F-48D9-9675-D0D524372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8678" y="4863467"/>
                  <a:ext cx="5641014" cy="0"/>
                </a:xfrm>
                <a:prstGeom prst="line">
                  <a:avLst/>
                </a:prstGeom>
                <a:noFill/>
                <a:ln w="25400" cap="flat">
                  <a:solidFill>
                    <a:schemeClr val="tx1">
                      <a:lumMod val="40000"/>
                      <a:lumOff val="60000"/>
                    </a:schemeClr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FA6E26C-0D0C-48E5-A3C4-63B68CDC8EAF}"/>
                    </a:ext>
                  </a:extLst>
                </p:cNvPr>
                <p:cNvCxnSpPr>
                  <a:cxnSpLocks/>
                  <a:endCxn id="132" idx="2"/>
                </p:cNvCxnSpPr>
                <p:nvPr/>
              </p:nvCxnSpPr>
              <p:spPr>
                <a:xfrm flipV="1">
                  <a:off x="18749362" y="6053438"/>
                  <a:ext cx="1699824" cy="915678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915D127-068D-4B25-A3F1-44DDBB3DA3FF}"/>
                  </a:ext>
                </a:extLst>
              </p:cNvPr>
              <p:cNvGrpSpPr/>
              <p:nvPr/>
            </p:nvGrpSpPr>
            <p:grpSpPr>
              <a:xfrm>
                <a:off x="1911558" y="3832848"/>
                <a:ext cx="5485628" cy="509049"/>
                <a:chOff x="7294808" y="8714178"/>
                <a:chExt cx="7175566" cy="854376"/>
              </a:xfrm>
            </p:grpSpPr>
            <p:sp>
              <p:nvSpPr>
                <p:cNvPr id="130" name="Rounded Rectangle">
                  <a:extLst>
                    <a:ext uri="{FF2B5EF4-FFF2-40B4-BE49-F238E27FC236}">
                      <a16:creationId xmlns:a16="http://schemas.microsoft.com/office/drawing/2014/main" id="{DF579ECE-7250-4BBD-A1D3-FF5741320A30}"/>
                    </a:ext>
                  </a:extLst>
                </p:cNvPr>
                <p:cNvSpPr/>
                <p:nvPr/>
              </p:nvSpPr>
              <p:spPr>
                <a:xfrm>
                  <a:off x="7294808" y="8760598"/>
                  <a:ext cx="7175566" cy="786825"/>
                </a:xfrm>
                <a:prstGeom prst="roundRect">
                  <a:avLst>
                    <a:gd name="adj" fmla="val 23801"/>
                  </a:avLst>
                </a:prstGeom>
                <a:solidFill>
                  <a:srgbClr val="474747"/>
                </a:solidFill>
                <a:ln w="12700">
                  <a:miter lim="400000"/>
                </a:ln>
                <a:effectLst>
                  <a:outerShdw blurRad="101600" dist="42185" dir="3475956" rotWithShape="0">
                    <a:srgbClr val="000000">
                      <a:alpha val="9894"/>
                    </a:srgbClr>
                  </a:outerShdw>
                </a:effectLst>
              </p:spPr>
              <p:txBody>
                <a:bodyPr lIns="76200" tIns="76200" rIns="76200" bIns="76200" anchor="ctr"/>
                <a:lstStyle/>
                <a:p>
                  <a:pPr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400">
                    <a:latin typeface="Helvetica"/>
                    <a:sym typeface="Helvetica"/>
                  </a:endParaRPr>
                </a:p>
              </p:txBody>
            </p:sp>
            <p:pic>
              <p:nvPicPr>
                <p:cNvPr id="131" name="Graphic 130">
                  <a:extLst>
                    <a:ext uri="{FF2B5EF4-FFF2-40B4-BE49-F238E27FC236}">
                      <a16:creationId xmlns:a16="http://schemas.microsoft.com/office/drawing/2014/main" id="{3F3C5FD1-DBFC-430B-B7D1-9DD647B0B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1723" y="8714178"/>
                  <a:ext cx="4288420" cy="854376"/>
                </a:xfrm>
                <a:prstGeom prst="rect">
                  <a:avLst/>
                </a:prstGeom>
              </p:spPr>
            </p:pic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147DA8A-314E-41EF-A385-987F766C9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2127" y="5523709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F11D4C6-F7C1-4A54-BE83-2C2E3146D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1332" y="5523709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ACAC1F9-85BA-43CE-A923-91108733F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5108" y="4706752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7" name="Rounded Rectangle">
                <a:extLst>
                  <a:ext uri="{FF2B5EF4-FFF2-40B4-BE49-F238E27FC236}">
                    <a16:creationId xmlns:a16="http://schemas.microsoft.com/office/drawing/2014/main" id="{4C7EC9E8-E538-4EED-A350-A5525A1BB86C}"/>
                  </a:ext>
                </a:extLst>
              </p:cNvPr>
              <p:cNvSpPr/>
              <p:nvPr/>
            </p:nvSpPr>
            <p:spPr>
              <a:xfrm>
                <a:off x="7996393" y="5048065"/>
                <a:ext cx="2547001" cy="650762"/>
              </a:xfrm>
              <a:prstGeom prst="roundRect">
                <a:avLst>
                  <a:gd name="adj" fmla="val 23801"/>
                </a:avLst>
              </a:prstGeom>
              <a:solidFill>
                <a:srgbClr val="474747"/>
              </a:solidFill>
              <a:ln w="12700">
                <a:miter lim="400000"/>
              </a:ln>
              <a:effectLst>
                <a:outerShdw blurRad="101600" dist="42185" dir="3475956" rotWithShape="0">
                  <a:srgbClr val="000000">
                    <a:alpha val="9894"/>
                  </a:srgbClr>
                </a:outerShdw>
              </a:effectLst>
            </p:spPr>
            <p:txBody>
              <a:bodyPr lIns="76200" tIns="76200" rIns="76200" bIns="76200" anchor="ctr"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28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rPr>
                  <a:t>Kafka Cluster</a:t>
                </a:r>
                <a:endParaRPr sz="28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9C8236C-99E0-480C-B614-A3A4A29E6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465" y="4042751"/>
                <a:ext cx="0" cy="573109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99454D3-60AE-457E-A1AA-D158D5EBE215}"/>
                  </a:ext>
                </a:extLst>
              </p:cNvPr>
              <p:cNvSpPr/>
              <p:nvPr/>
            </p:nvSpPr>
            <p:spPr>
              <a:xfrm>
                <a:off x="7714265" y="4455769"/>
                <a:ext cx="2758130" cy="501966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rgbClr val="FFC000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76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Kafka Connect</a:t>
                </a:r>
              </a:p>
            </p:txBody>
          </p:sp>
          <p:sp>
            <p:nvSpPr>
              <p:cNvPr id="96" name="Rounded Rectangle">
                <a:extLst>
                  <a:ext uri="{FF2B5EF4-FFF2-40B4-BE49-F238E27FC236}">
                    <a16:creationId xmlns:a16="http://schemas.microsoft.com/office/drawing/2014/main" id="{DA4B1454-0C44-40BB-B226-2FA3BAA2A083}"/>
                  </a:ext>
                </a:extLst>
              </p:cNvPr>
              <p:cNvSpPr/>
              <p:nvPr/>
            </p:nvSpPr>
            <p:spPr>
              <a:xfrm>
                <a:off x="664972" y="5062513"/>
                <a:ext cx="3138796" cy="650762"/>
              </a:xfrm>
              <a:prstGeom prst="roundRect">
                <a:avLst>
                  <a:gd name="adj" fmla="val 23801"/>
                </a:avLst>
              </a:prstGeom>
              <a:solidFill>
                <a:srgbClr val="474747"/>
              </a:solidFill>
              <a:ln w="12700">
                <a:miter lim="400000"/>
              </a:ln>
              <a:effectLst>
                <a:outerShdw blurRad="101600" dist="42185" dir="3475956" rotWithShape="0">
                  <a:srgbClr val="000000">
                    <a:alpha val="9894"/>
                  </a:srgbClr>
                </a:outerShdw>
              </a:effectLst>
            </p:spPr>
            <p:txBody>
              <a:bodyPr lIns="76200" tIns="76200" rIns="76200" bIns="76200" anchor="ctr"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60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rPr>
                  <a:t>JMS</a:t>
                </a:r>
                <a:endParaRPr sz="36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"/>
                </a:endParaRPr>
              </a:p>
            </p:txBody>
          </p:sp>
          <p:sp>
            <p:nvSpPr>
              <p:cNvPr id="97" name="Rounded Rectangle">
                <a:extLst>
                  <a:ext uri="{FF2B5EF4-FFF2-40B4-BE49-F238E27FC236}">
                    <a16:creationId xmlns:a16="http://schemas.microsoft.com/office/drawing/2014/main" id="{FAB8BFCE-C290-4DB7-83B6-F9AC5BF778C3}"/>
                  </a:ext>
                </a:extLst>
              </p:cNvPr>
              <p:cNvSpPr/>
              <p:nvPr/>
            </p:nvSpPr>
            <p:spPr>
              <a:xfrm>
                <a:off x="3901859" y="5049225"/>
                <a:ext cx="2081970" cy="650762"/>
              </a:xfrm>
              <a:prstGeom prst="roundRect">
                <a:avLst>
                  <a:gd name="adj" fmla="val 23801"/>
                </a:avLst>
              </a:prstGeom>
              <a:solidFill>
                <a:srgbClr val="474747"/>
              </a:solidFill>
              <a:ln w="12700">
                <a:miter lim="400000"/>
              </a:ln>
              <a:effectLst>
                <a:outerShdw blurRad="101600" dist="42185" dir="3475956" rotWithShape="0">
                  <a:srgbClr val="000000">
                    <a:alpha val="9894"/>
                  </a:srgbClr>
                </a:outerShdw>
              </a:effectLst>
            </p:spPr>
            <p:txBody>
              <a:bodyPr lIns="76200" tIns="76200" rIns="76200" bIns="76200" anchor="ctr"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60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rPr>
                  <a:t>MQ</a:t>
                </a:r>
                <a:endParaRPr sz="36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"/>
                </a:endParaRPr>
              </a:p>
            </p:txBody>
          </p:sp>
          <p:sp>
            <p:nvSpPr>
              <p:cNvPr id="114" name="Rounded Rectangle">
                <a:extLst>
                  <a:ext uri="{FF2B5EF4-FFF2-40B4-BE49-F238E27FC236}">
                    <a16:creationId xmlns:a16="http://schemas.microsoft.com/office/drawing/2014/main" id="{E15618D1-9134-4431-9723-E39436ABE2C1}"/>
                  </a:ext>
                </a:extLst>
              </p:cNvPr>
              <p:cNvSpPr/>
              <p:nvPr/>
            </p:nvSpPr>
            <p:spPr>
              <a:xfrm>
                <a:off x="6081919" y="5048065"/>
                <a:ext cx="1536752" cy="650762"/>
              </a:xfrm>
              <a:prstGeom prst="roundRect">
                <a:avLst>
                  <a:gd name="adj" fmla="val 23801"/>
                </a:avLst>
              </a:prstGeom>
              <a:solidFill>
                <a:srgbClr val="474747"/>
              </a:solidFill>
              <a:ln w="12700">
                <a:miter lim="400000"/>
              </a:ln>
              <a:effectLst>
                <a:outerShdw blurRad="101600" dist="42185" dir="3475956" rotWithShape="0">
                  <a:srgbClr val="000000">
                    <a:alpha val="9894"/>
                  </a:srgbClr>
                </a:outerShdw>
              </a:effectLst>
            </p:spPr>
            <p:txBody>
              <a:bodyPr lIns="76200" tIns="76200" rIns="76200" bIns="76200" anchor="ctr"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60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rPr>
                  <a:t>CDC</a:t>
                </a:r>
                <a:endParaRPr sz="36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"/>
                </a:endParaRPr>
              </a:p>
            </p:txBody>
          </p:sp>
          <p:sp>
            <p:nvSpPr>
              <p:cNvPr id="119" name="Rounded Rectangle">
                <a:extLst>
                  <a:ext uri="{FF2B5EF4-FFF2-40B4-BE49-F238E27FC236}">
                    <a16:creationId xmlns:a16="http://schemas.microsoft.com/office/drawing/2014/main" id="{FCC2A71D-6C0A-412E-B60F-62366E27CBAC}"/>
                  </a:ext>
                </a:extLst>
              </p:cNvPr>
              <p:cNvSpPr/>
              <p:nvPr/>
            </p:nvSpPr>
            <p:spPr>
              <a:xfrm>
                <a:off x="784875" y="3796244"/>
                <a:ext cx="9687520" cy="551547"/>
              </a:xfrm>
              <a:prstGeom prst="roundRect">
                <a:avLst>
                  <a:gd name="adj" fmla="val 23801"/>
                </a:avLst>
              </a:prstGeom>
              <a:solidFill>
                <a:srgbClr val="474747"/>
              </a:solidFill>
              <a:ln w="12700">
                <a:miter lim="400000"/>
              </a:ln>
              <a:effectLst>
                <a:outerShdw blurRad="101600" dist="42185" dir="3475956" rotWithShape="0">
                  <a:srgbClr val="000000">
                    <a:alpha val="9894"/>
                  </a:srgbClr>
                </a:outerShdw>
              </a:effectLst>
            </p:spPr>
            <p:txBody>
              <a:bodyPr lIns="76200" tIns="76200" rIns="76200" bIns="76200" anchor="ctr"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400" dirty="0">
                  <a:latin typeface="Helvetica"/>
                  <a:sym typeface="Helvetica"/>
                </a:endParaRP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E1DFB1D-F071-489C-8033-BF8295087442}"/>
                  </a:ext>
                </a:extLst>
              </p:cNvPr>
              <p:cNvGrpSpPr/>
              <p:nvPr/>
            </p:nvGrpSpPr>
            <p:grpSpPr>
              <a:xfrm>
                <a:off x="3975022" y="271444"/>
                <a:ext cx="3451992" cy="2392678"/>
                <a:chOff x="16956655" y="2426608"/>
                <a:chExt cx="6985058" cy="4606227"/>
              </a:xfrm>
            </p:grpSpPr>
            <p:sp>
              <p:nvSpPr>
                <p:cNvPr id="178" name="Rounded Rectangle">
                  <a:extLst>
                    <a:ext uri="{FF2B5EF4-FFF2-40B4-BE49-F238E27FC236}">
                      <a16:creationId xmlns:a16="http://schemas.microsoft.com/office/drawing/2014/main" id="{C6DAD7B7-5659-4744-B9E2-F77CBD3634D6}"/>
                    </a:ext>
                  </a:extLst>
                </p:cNvPr>
                <p:cNvSpPr/>
                <p:nvPr/>
              </p:nvSpPr>
              <p:spPr>
                <a:xfrm>
                  <a:off x="17306857" y="2426608"/>
                  <a:ext cx="6284655" cy="3626830"/>
                </a:xfrm>
                <a:prstGeom prst="roundRect">
                  <a:avLst>
                    <a:gd name="adj" fmla="val 9111"/>
                  </a:avLst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84200" dist="339259" dir="3173123" rotWithShape="0">
                    <a:srgbClr val="000000">
                      <a:alpha val="12982"/>
                    </a:srgbClr>
                  </a:outerShdw>
                </a:effectLst>
              </p:spPr>
              <p:txBody>
                <a:bodyPr lIns="76200" tIns="76200" rIns="76200" bIns="76200" anchor="b" anchorCtr="0"/>
                <a:lstStyle/>
                <a:p>
                  <a:pPr marL="0" marR="0" lvl="0" indent="0" algn="ctr" defTabSz="81915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rPr kumimoji="0" lang="en-CA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Helvetica"/>
                    </a:rPr>
                    <a:t>      </a:t>
                  </a:r>
                  <a:r>
                    <a:rPr kumimoji="0" lang="en-CA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Helvetica"/>
                    </a:rPr>
                    <a:t>Dataflow</a:t>
                  </a:r>
                  <a:endParaRPr kumimoji="0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endParaRPr>
                </a:p>
              </p:txBody>
            </p:sp>
            <p:sp>
              <p:nvSpPr>
                <p:cNvPr id="185" name="Content Placeholder 2">
                  <a:extLst>
                    <a:ext uri="{FF2B5EF4-FFF2-40B4-BE49-F238E27FC236}">
                      <a16:creationId xmlns:a16="http://schemas.microsoft.com/office/drawing/2014/main" id="{2E7EB90D-1393-4BD8-A824-B732FA15498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6956655" y="2484134"/>
                  <a:ext cx="6985058" cy="10845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ctr" anchorCtr="0" compatLnSpc="1">
                  <a:prstTxWarp prst="textNoShape">
                    <a:avLst/>
                  </a:prstTxWarp>
                </a:bodyPr>
                <a:lstStyle>
                  <a:lvl1pPr marL="338138" indent="-338138" algn="l" rtl="0" eaLnBrk="0" fontAlgn="base" hangingPunct="0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7900"/>
                    </a:buClr>
                    <a:buSzPct val="100000"/>
                    <a:buFont typeface="Courier New" panose="02070309020205020404" pitchFamily="49" charset="0"/>
                    <a:buChar char="o"/>
                    <a:defRPr sz="28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+mn-cs"/>
                    </a:defRPr>
                  </a:lvl1pPr>
                  <a:lvl2pPr marL="688975" indent="-231775" algn="l" rtl="0" eaLnBrk="0" fontAlgn="base" hangingPunct="0"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0B3D91"/>
                    </a:buClr>
                    <a:buFont typeface="Calibri" panose="020F0502020204030204" pitchFamily="34" charset="0"/>
                    <a:buChar char="‐"/>
                    <a:defRPr sz="24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2pPr>
                  <a:lvl3pPr marL="1027113" indent="-168275" algn="l" rtl="0" eaLnBrk="0" fontAlgn="base" hangingPunct="0"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4D4D4D"/>
                    </a:buClr>
                    <a:buSzPct val="80000"/>
                    <a:buFont typeface="Calibri" panose="020F0502020204030204" pitchFamily="34" charset="0"/>
                    <a:buChar char="‐"/>
                    <a:defRPr sz="20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3pPr>
                  <a:lvl4pPr marL="1600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0C0C0"/>
                    </a:buClr>
                    <a:buSzPct val="60000"/>
                    <a:defRPr sz="1800" b="0">
                      <a:solidFill>
                        <a:srgbClr val="000000"/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ＭＳ Ｐゴシック" charset="-128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9pPr>
                </a:lstStyle>
                <a:p>
                  <a:pPr marL="0" indent="0" algn="ctr" defTabSz="182880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  <a:defRPr/>
                  </a:pPr>
                  <a:r>
                    <a:rPr lang="en-US" sz="3200" b="1" dirty="0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Cloud Dataflow</a:t>
                  </a:r>
                </a:p>
              </p:txBody>
            </p: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68504C98-DABE-4BCF-8B28-990E97B1A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8678" y="4863467"/>
                  <a:ext cx="5641014" cy="0"/>
                </a:xfrm>
                <a:prstGeom prst="line">
                  <a:avLst/>
                </a:prstGeom>
                <a:noFill/>
                <a:ln w="25400" cap="flat">
                  <a:solidFill>
                    <a:schemeClr val="tx1">
                      <a:lumMod val="40000"/>
                      <a:lumOff val="60000"/>
                    </a:schemeClr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263B9CBB-771F-4F87-8DDA-FF5298543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37997" y="5933816"/>
                  <a:ext cx="0" cy="1099019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189" name="Picture 18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4A06BC6-2A6C-48BC-BD54-A0F4F7C3F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4736" y="1545596"/>
                <a:ext cx="510450" cy="510450"/>
              </a:xfrm>
              <a:prstGeom prst="rect">
                <a:avLst/>
              </a:prstGeom>
            </p:spPr>
          </p:pic>
          <p:pic>
            <p:nvPicPr>
              <p:cNvPr id="190" name="Picture 189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AA1BD04-C467-47A2-BB91-7A248E1F1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937" y="712624"/>
                <a:ext cx="460907" cy="408664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74181C0-7E39-4020-B96F-8CC86A322F3D}"/>
                  </a:ext>
                </a:extLst>
              </p:cNvPr>
              <p:cNvSpPr txBox="1"/>
              <p:nvPr/>
            </p:nvSpPr>
            <p:spPr>
              <a:xfrm>
                <a:off x="4179816" y="1064843"/>
                <a:ext cx="104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/>
                  <a:t>BigQuery</a:t>
                </a:r>
                <a:endParaRPr lang="en-CA" dirty="0"/>
              </a:p>
            </p:txBody>
          </p:sp>
          <p:pic>
            <p:nvPicPr>
              <p:cNvPr id="192" name="Picture 7" descr="Image result for cloud bigtable icon">
                <a:hlinkClick r:id="rId15"/>
                <a:extLst>
                  <a:ext uri="{FF2B5EF4-FFF2-40B4-BE49-F238E27FC236}">
                    <a16:creationId xmlns:a16="http://schemas.microsoft.com/office/drawing/2014/main" id="{3CE07319-B286-4763-ABE7-C78F54FC3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867" y="712624"/>
                <a:ext cx="479565" cy="408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A731BBC-6A1F-4F45-9D0A-327D563B1D11}"/>
                  </a:ext>
                </a:extLst>
              </p:cNvPr>
              <p:cNvSpPr txBox="1"/>
              <p:nvPr/>
            </p:nvSpPr>
            <p:spPr>
              <a:xfrm>
                <a:off x="5230526" y="1079109"/>
                <a:ext cx="966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/>
                  <a:t>BigTable</a:t>
                </a:r>
                <a:endParaRPr lang="en-CA" dirty="0"/>
              </a:p>
            </p:txBody>
          </p:sp>
          <p:pic>
            <p:nvPicPr>
              <p:cNvPr id="194" name="Picture 19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FF012691-DD89-4BC8-ADE0-DE8E506D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62965" y="708306"/>
                <a:ext cx="475728" cy="475728"/>
              </a:xfrm>
              <a:prstGeom prst="rect">
                <a:avLst/>
              </a:prstGeom>
            </p:spPr>
          </p:pic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0AEFBD2-98FC-4D28-AD39-EC81121DBD55}"/>
                  </a:ext>
                </a:extLst>
              </p:cNvPr>
              <p:cNvSpPr txBox="1"/>
              <p:nvPr/>
            </p:nvSpPr>
            <p:spPr>
              <a:xfrm>
                <a:off x="6287344" y="111283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ML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98850754-5991-4B57-8ACA-EC9F1D87D0D0}"/>
                  </a:ext>
                </a:extLst>
              </p:cNvPr>
              <p:cNvGrpSpPr/>
              <p:nvPr/>
            </p:nvGrpSpPr>
            <p:grpSpPr>
              <a:xfrm>
                <a:off x="97680" y="259230"/>
                <a:ext cx="3451992" cy="2354970"/>
                <a:chOff x="16956655" y="2407476"/>
                <a:chExt cx="6985058" cy="4533634"/>
              </a:xfrm>
            </p:grpSpPr>
            <p:sp>
              <p:nvSpPr>
                <p:cNvPr id="199" name="Rounded Rectangle">
                  <a:extLst>
                    <a:ext uri="{FF2B5EF4-FFF2-40B4-BE49-F238E27FC236}">
                      <a16:creationId xmlns:a16="http://schemas.microsoft.com/office/drawing/2014/main" id="{C6E25398-72E6-40D4-9E25-21FB7FC2DEE3}"/>
                    </a:ext>
                  </a:extLst>
                </p:cNvPr>
                <p:cNvSpPr/>
                <p:nvPr/>
              </p:nvSpPr>
              <p:spPr>
                <a:xfrm>
                  <a:off x="17510556" y="2407476"/>
                  <a:ext cx="6284655" cy="3626830"/>
                </a:xfrm>
                <a:prstGeom prst="roundRect">
                  <a:avLst>
                    <a:gd name="adj" fmla="val 9111"/>
                  </a:avLst>
                </a:prstGeom>
                <a:solidFill>
                  <a:srgbClr val="FFFFFF"/>
                </a:solidFill>
                <a:ln w="12700">
                  <a:solidFill>
                    <a:schemeClr val="bg1">
                      <a:lumMod val="85000"/>
                    </a:schemeClr>
                  </a:solidFill>
                  <a:miter lim="400000"/>
                </a:ln>
                <a:effectLst>
                  <a:outerShdw blurRad="584200" dist="339259" dir="3173123" rotWithShape="0">
                    <a:srgbClr val="000000">
                      <a:alpha val="12982"/>
                    </a:srgbClr>
                  </a:outerShdw>
                </a:effectLst>
              </p:spPr>
              <p:txBody>
                <a:bodyPr lIns="76200" tIns="76200" rIns="76200" bIns="76200" anchor="b" anchorCtr="0"/>
                <a:lstStyle/>
                <a:p>
                  <a:pPr marL="0" marR="0" lvl="0" indent="0" algn="ctr" defTabSz="81915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rPr kumimoji="0" lang="en-CA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Helvetica"/>
                    </a:rPr>
                    <a:t>      </a:t>
                  </a:r>
                  <a:r>
                    <a:rPr kumimoji="0" lang="en-CA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LnTx/>
                      <a:uFillTx/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Helvetica"/>
                    </a:rPr>
                    <a:t>Beam</a:t>
                  </a:r>
                  <a:endParaRPr kumimoji="0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Helvetica"/>
                  </a:endParaRPr>
                </a:p>
              </p:txBody>
            </p:sp>
            <p:sp>
              <p:nvSpPr>
                <p:cNvPr id="200" name="Content Placeholder 2">
                  <a:extLst>
                    <a:ext uri="{FF2B5EF4-FFF2-40B4-BE49-F238E27FC236}">
                      <a16:creationId xmlns:a16="http://schemas.microsoft.com/office/drawing/2014/main" id="{C5362005-21B3-4CF2-B5CB-C9A24D8882A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6956655" y="2484134"/>
                  <a:ext cx="6985058" cy="10845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82880" tIns="91440" rIns="182880" bIns="91440" numCol="1" anchor="ctr" anchorCtr="0" compatLnSpc="1">
                  <a:prstTxWarp prst="textNoShape">
                    <a:avLst/>
                  </a:prstTxWarp>
                </a:bodyPr>
                <a:lstStyle>
                  <a:lvl1pPr marL="338138" indent="-338138" algn="l" rtl="0" eaLnBrk="0" fontAlgn="base" hangingPunct="0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7900"/>
                    </a:buClr>
                    <a:buSzPct val="100000"/>
                    <a:buFont typeface="Courier New" panose="02070309020205020404" pitchFamily="49" charset="0"/>
                    <a:buChar char="o"/>
                    <a:defRPr sz="28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+mn-cs"/>
                    </a:defRPr>
                  </a:lvl1pPr>
                  <a:lvl2pPr marL="688975" indent="-231775" algn="l" rtl="0" eaLnBrk="0" fontAlgn="base" hangingPunct="0"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0B3D91"/>
                    </a:buClr>
                    <a:buFont typeface="Calibri" panose="020F0502020204030204" pitchFamily="34" charset="0"/>
                    <a:buChar char="‐"/>
                    <a:defRPr sz="24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2pPr>
                  <a:lvl3pPr marL="1027113" indent="-168275" algn="l" rtl="0" eaLnBrk="0" fontAlgn="base" hangingPunct="0"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4D4D4D"/>
                    </a:buClr>
                    <a:buSzPct val="80000"/>
                    <a:buFont typeface="Calibri" panose="020F0502020204030204" pitchFamily="34" charset="0"/>
                    <a:buChar char="‐"/>
                    <a:defRPr sz="20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3pPr>
                  <a:lvl4pPr marL="1600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0C0C0"/>
                    </a:buClr>
                    <a:buSzPct val="60000"/>
                    <a:defRPr sz="1800" b="0">
                      <a:solidFill>
                        <a:srgbClr val="000000"/>
                      </a:solidFill>
                      <a:latin typeface="Calibri Light" panose="020F0302020204030204" pitchFamily="34" charset="0"/>
                      <a:ea typeface="ＭＳ Ｐゴシック" charset="-128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ＭＳ Ｐゴシック" charset="-128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Wingdings" pitchFamily="2" charset="2"/>
                    <a:buChar char="n"/>
                    <a:defRPr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defRPr>
                  </a:lvl9pPr>
                </a:lstStyle>
                <a:p>
                  <a:pPr marL="0" indent="0" algn="ctr" defTabSz="182880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  <a:defRPr/>
                  </a:pPr>
                  <a:r>
                    <a:rPr lang="en-US" sz="3200" b="1" dirty="0">
                      <a:solidFill>
                        <a:schemeClr val="accent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Apache Beam</a:t>
                  </a:r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563564E-D1BA-4C9C-9983-86CDD2E66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8678" y="4863467"/>
                  <a:ext cx="5641014" cy="0"/>
                </a:xfrm>
                <a:prstGeom prst="line">
                  <a:avLst/>
                </a:prstGeom>
                <a:noFill/>
                <a:ln w="25400" cap="flat">
                  <a:solidFill>
                    <a:schemeClr val="tx1">
                      <a:lumMod val="40000"/>
                      <a:lumOff val="60000"/>
                    </a:schemeClr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FEE82974-C5F0-43C9-BC1D-3D9E8C84374D}"/>
                    </a:ext>
                  </a:extLst>
                </p:cNvPr>
                <p:cNvCxnSpPr>
                  <a:cxnSpLocks/>
                  <a:endCxn id="199" idx="2"/>
                </p:cNvCxnSpPr>
                <p:nvPr/>
              </p:nvCxnSpPr>
              <p:spPr>
                <a:xfrm flipH="1" flipV="1">
                  <a:off x="20652884" y="6034306"/>
                  <a:ext cx="1833400" cy="906804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headEnd type="stealth" w="lg" len="lg"/>
                  <a:tailEnd type="stealth" w="lg" len="lg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8522723-7647-4E94-BDD5-4C5DCED816A0}"/>
                  </a:ext>
                </a:extLst>
              </p:cNvPr>
              <p:cNvSpPr txBox="1"/>
              <p:nvPr/>
            </p:nvSpPr>
            <p:spPr>
              <a:xfrm>
                <a:off x="291645" y="1092873"/>
                <a:ext cx="1138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Cassandra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C8E0465-C8F3-459A-BDA5-DCA11A1E6ABB}"/>
                  </a:ext>
                </a:extLst>
              </p:cNvPr>
              <p:cNvSpPr txBox="1"/>
              <p:nvPr/>
            </p:nvSpPr>
            <p:spPr>
              <a:xfrm>
                <a:off x="1451058" y="1119767"/>
                <a:ext cx="685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Redis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EF28E8B-2C20-4BBE-AFA8-2AE1F7B95083}"/>
                  </a:ext>
                </a:extLst>
              </p:cNvPr>
              <p:cNvSpPr txBox="1"/>
              <p:nvPr/>
            </p:nvSpPr>
            <p:spPr>
              <a:xfrm>
                <a:off x="2243532" y="1109420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MongoDB</a:t>
                </a:r>
              </a:p>
            </p:txBody>
          </p: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4EE55E6A-5D99-426F-86CC-04CEBAD6A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858" y="1614440"/>
                <a:ext cx="441606" cy="441606"/>
              </a:xfrm>
              <a:prstGeom prst="rect">
                <a:avLst/>
              </a:prstGeom>
            </p:spPr>
          </p:pic>
          <p:pic>
            <p:nvPicPr>
              <p:cNvPr id="214" name="Picture 213" descr="A picture containing vector graphics, umbrella&#10;&#10;Description automatically generated">
                <a:extLst>
                  <a:ext uri="{FF2B5EF4-FFF2-40B4-BE49-F238E27FC236}">
                    <a16:creationId xmlns:a16="http://schemas.microsoft.com/office/drawing/2014/main" id="{ED6A9D01-219C-4249-BE36-DF3E7C083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3711" y="790035"/>
                <a:ext cx="427626" cy="427626"/>
              </a:xfrm>
              <a:prstGeom prst="rect">
                <a:avLst/>
              </a:prstGeom>
            </p:spPr>
          </p:pic>
          <p:pic>
            <p:nvPicPr>
              <p:cNvPr id="215" name="Picture 2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663402-FBC3-48CD-B0D9-66CE60758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8797" y="794500"/>
                <a:ext cx="405610" cy="405610"/>
              </a:xfrm>
              <a:prstGeom prst="rect">
                <a:avLst/>
              </a:prstGeom>
            </p:spPr>
          </p:pic>
        </p:grp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59FC2EE9-22B3-450A-814E-A5E5E005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1384" y="3786914"/>
              <a:ext cx="3984646" cy="600916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18569C3-4B9B-4A92-853A-2491B1A4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12" y="755007"/>
              <a:ext cx="536822" cy="536822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3786002-F4AB-4588-AB72-6F217D8738FD}"/>
                </a:ext>
              </a:extLst>
            </p:cNvPr>
            <p:cNvSpPr txBox="1"/>
            <p:nvPr/>
          </p:nvSpPr>
          <p:spPr>
            <a:xfrm>
              <a:off x="9604785" y="3150334"/>
              <a:ext cx="1353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Cloud assets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3126F66-44D3-4872-B100-367F48F9AA29}"/>
                </a:ext>
              </a:extLst>
            </p:cNvPr>
            <p:cNvSpPr txBox="1"/>
            <p:nvPr/>
          </p:nvSpPr>
          <p:spPr>
            <a:xfrm>
              <a:off x="9314607" y="3451798"/>
              <a:ext cx="184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Datacenter assets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74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C3E27D-5385-47AB-BA8B-96B2517A9E93}"/>
              </a:ext>
            </a:extLst>
          </p:cNvPr>
          <p:cNvGrpSpPr/>
          <p:nvPr/>
        </p:nvGrpSpPr>
        <p:grpSpPr>
          <a:xfrm>
            <a:off x="1576702" y="1339531"/>
            <a:ext cx="7716301" cy="2741868"/>
            <a:chOff x="1576702" y="1339531"/>
            <a:chExt cx="7716301" cy="2741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0758D-EA4D-49FD-8F8D-F63E701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092" y="1902917"/>
              <a:ext cx="757053" cy="4444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FCF5E-740C-442E-9B2F-C8F0E342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01175" y="3572807"/>
              <a:ext cx="842064" cy="27465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D4A722-D398-42B3-A261-2596E8AA1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66712" y="3379749"/>
              <a:ext cx="783075" cy="334434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33AB2-E792-44A9-8D10-D060D9431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5145" y="2122415"/>
              <a:ext cx="828337" cy="382506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24B8A-B1B7-48DB-ACFF-383AD07B07C3}"/>
                </a:ext>
              </a:extLst>
            </p:cNvPr>
            <p:cNvSpPr txBox="1"/>
            <p:nvPr/>
          </p:nvSpPr>
          <p:spPr>
            <a:xfrm>
              <a:off x="7396009" y="2836544"/>
              <a:ext cx="189699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AWS Resource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9D8964-064B-4D09-B1AC-A8C006F83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36" y="3041847"/>
              <a:ext cx="616189" cy="751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17912-0E24-4300-A91A-7A09D1A223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7653" y="3206444"/>
              <a:ext cx="761828" cy="173305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FA008F-D023-4D3A-AC6A-1229160682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5216" y="2517084"/>
              <a:ext cx="794394" cy="146673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FE17DC-6634-4CD4-BE7F-4AD5A5EDF0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0762" y="2804429"/>
              <a:ext cx="798719" cy="642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B4BD4F-48D7-4F2C-89EB-649F85C6CA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1049" y="3041847"/>
              <a:ext cx="743950" cy="496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18B8F13-1FAC-48CF-BDA8-39E256A0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3392" y="2285296"/>
              <a:ext cx="815372" cy="47871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2C50BF-E924-4E72-96DD-8081B8BD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9444" y="2552203"/>
              <a:ext cx="931318" cy="54678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26490C-3542-492B-95FA-53E05A19B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6702" y="2959253"/>
              <a:ext cx="1119686" cy="32594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551081-B374-411F-B030-B214AD783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724" y="3260593"/>
              <a:ext cx="818133" cy="31221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6B240CA-710D-47DA-ABBD-F584754D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652" y="2727570"/>
              <a:ext cx="436327" cy="625640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FBD342-ACF1-4D5F-98CD-FC9A17C476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1979" y="3030869"/>
              <a:ext cx="624030" cy="1849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EEF18B-69A2-4740-97CD-277EA0BB6712}"/>
                </a:ext>
              </a:extLst>
            </p:cNvPr>
            <p:cNvSpPr/>
            <p:nvPr/>
          </p:nvSpPr>
          <p:spPr>
            <a:xfrm>
              <a:off x="3519481" y="1925985"/>
              <a:ext cx="2192141" cy="2155414"/>
            </a:xfrm>
            <a:prstGeom prst="ellipse">
              <a:avLst/>
            </a:prstGeom>
            <a:noFill/>
            <a:ln w="76200">
              <a:solidFill>
                <a:srgbClr val="1CD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F59B3A-E3B3-4823-91DD-2DFC625374AA}"/>
                </a:ext>
              </a:extLst>
            </p:cNvPr>
            <p:cNvSpPr txBox="1"/>
            <p:nvPr/>
          </p:nvSpPr>
          <p:spPr>
            <a:xfrm>
              <a:off x="4099687" y="1339531"/>
              <a:ext cx="13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Solace </a:t>
              </a:r>
            </a:p>
            <a:p>
              <a:r>
                <a:rPr lang="en-CA" sz="1400" dirty="0"/>
                <a:t>message broker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E5982C-9FD6-4411-9E56-2726D849F9E3}"/>
                </a:ext>
              </a:extLst>
            </p:cNvPr>
            <p:cNvSpPr txBox="1"/>
            <p:nvPr/>
          </p:nvSpPr>
          <p:spPr>
            <a:xfrm>
              <a:off x="1908903" y="1355646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Open/Messaging </a:t>
              </a:r>
            </a:p>
            <a:p>
              <a:r>
                <a:rPr lang="en-CA" sz="1400" dirty="0"/>
                <a:t>Protocols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6A84F9-7FE5-41E5-83BD-DB46DC7BEAD3}"/>
                </a:ext>
              </a:extLst>
            </p:cNvPr>
            <p:cNvSpPr/>
            <p:nvPr/>
          </p:nvSpPr>
          <p:spPr>
            <a:xfrm>
              <a:off x="4877126" y="2843078"/>
              <a:ext cx="368035" cy="402015"/>
            </a:xfrm>
            <a:prstGeom prst="roundRect">
              <a:avLst/>
            </a:prstGeom>
            <a:noFill/>
            <a:ln>
              <a:solidFill>
                <a:srgbClr val="1DD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60AED25-BA54-4912-8336-84DE9E6895AE}"/>
                </a:ext>
              </a:extLst>
            </p:cNvPr>
            <p:cNvGrpSpPr/>
            <p:nvPr/>
          </p:nvGrpSpPr>
          <p:grpSpPr>
            <a:xfrm>
              <a:off x="4096317" y="2864679"/>
              <a:ext cx="184992" cy="337846"/>
              <a:chOff x="2980603" y="5029982"/>
              <a:chExt cx="184992" cy="337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8CA98-2D44-4F2E-856A-CAE4124F88A1}"/>
                  </a:ext>
                </a:extLst>
              </p:cNvPr>
              <p:cNvSpPr/>
              <p:nvPr/>
            </p:nvSpPr>
            <p:spPr>
              <a:xfrm>
                <a:off x="2980603" y="5031120"/>
                <a:ext cx="45965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5B9FA0-9559-4FFD-B64D-9DF485AF210E}"/>
                  </a:ext>
                </a:extLst>
              </p:cNvPr>
              <p:cNvSpPr/>
              <p:nvPr/>
            </p:nvSpPr>
            <p:spPr>
              <a:xfrm>
                <a:off x="3026569" y="5029982"/>
                <a:ext cx="45966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71CB54-298C-4848-9EA4-8B6D77E3EF7B}"/>
                  </a:ext>
                </a:extLst>
              </p:cNvPr>
              <p:cNvSpPr/>
              <p:nvPr/>
            </p:nvSpPr>
            <p:spPr>
              <a:xfrm>
                <a:off x="3072534" y="5031120"/>
                <a:ext cx="45720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FD0A3C-DF41-41E8-A644-933A13F8ACF4}"/>
                  </a:ext>
                </a:extLst>
              </p:cNvPr>
              <p:cNvSpPr/>
              <p:nvPr/>
            </p:nvSpPr>
            <p:spPr>
              <a:xfrm>
                <a:off x="3119876" y="5031119"/>
                <a:ext cx="45719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A267AF-025F-48F5-A7F2-89C3AD73618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74480" y="2552203"/>
              <a:ext cx="421837" cy="481968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629EFE-CB2F-4EDC-830A-F227D6FBBDA1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10998" y="2701351"/>
              <a:ext cx="485319" cy="332820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9F597C-5FFB-44ED-B288-09A81F6BFFA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2630" y="2868660"/>
              <a:ext cx="523687" cy="165511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E4286-154A-4B0B-8B68-33796CADC41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9750" y="3027496"/>
              <a:ext cx="516567" cy="6675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4AE19-D5C4-4168-B232-F88F1F4C071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567111" y="3034171"/>
              <a:ext cx="529206" cy="142922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456D24D-76B9-40EB-87AC-8D251BADF7D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607318" y="3034171"/>
              <a:ext cx="488999" cy="319039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6F0D04-817A-467F-82F9-41418B49DBB7}"/>
                </a:ext>
              </a:extLst>
            </p:cNvPr>
            <p:cNvSpPr txBox="1"/>
            <p:nvPr/>
          </p:nvSpPr>
          <p:spPr>
            <a:xfrm>
              <a:off x="3890104" y="234873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Solace </a:t>
              </a:r>
            </a:p>
            <a:p>
              <a:r>
                <a:rPr lang="en-CA" sz="1200" dirty="0"/>
                <a:t>Queue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26D86C-4F4B-4BAE-8B1F-087BF02A3D4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288148" y="3044086"/>
              <a:ext cx="588978" cy="5274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54A6E-90A4-4233-9296-BBAE24554A99}"/>
                </a:ext>
              </a:extLst>
            </p:cNvPr>
            <p:cNvSpPr txBox="1"/>
            <p:nvPr/>
          </p:nvSpPr>
          <p:spPr>
            <a:xfrm>
              <a:off x="4767242" y="2179263"/>
              <a:ext cx="747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REST</a:t>
              </a:r>
            </a:p>
            <a:p>
              <a:r>
                <a:rPr lang="en-CA" sz="1200" dirty="0"/>
                <a:t>Delivery</a:t>
              </a:r>
            </a:p>
            <a:p>
              <a:r>
                <a:rPr lang="en-CA" sz="1200" dirty="0"/>
                <a:t>Endpoint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8AC3B6-EB23-40CA-B587-D56E0BCB4263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5245161" y="3042342"/>
              <a:ext cx="430868" cy="1744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5CBEDC-41A3-44E6-818B-0284C0D3E4B4}"/>
                </a:ext>
              </a:extLst>
            </p:cNvPr>
            <p:cNvSpPr txBox="1"/>
            <p:nvPr/>
          </p:nvSpPr>
          <p:spPr>
            <a:xfrm>
              <a:off x="5953050" y="1339531"/>
              <a:ext cx="1442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AWS </a:t>
              </a:r>
              <a:r>
                <a:rPr lang="en-CA" sz="1400" dirty="0" err="1"/>
                <a:t>APIGateway</a:t>
              </a:r>
              <a:endParaRPr lang="en-CA" sz="1400" dirty="0"/>
            </a:p>
            <a:p>
              <a:r>
                <a:rPr lang="en-CA" sz="1400" dirty="0"/>
                <a:t>Web Hook</a:t>
              </a:r>
            </a:p>
            <a:p>
              <a:r>
                <a:rPr lang="en-CA" sz="14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598750"/>
            <a:ext cx="7624619" cy="3024230"/>
            <a:chOff x="1040096" y="1598750"/>
            <a:chExt cx="7624619" cy="30242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598750"/>
              <a:ext cx="7624619" cy="3024230"/>
              <a:chOff x="1040096" y="1598750"/>
              <a:chExt cx="7624619" cy="30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258186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919937" y="1598750"/>
                <a:ext cx="17366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</a:t>
                </a:r>
                <a:r>
                  <a:rPr lang="en-CA" sz="1400" dirty="0" err="1"/>
                  <a:t>APIGateway</a:t>
                </a:r>
                <a:endParaRPr lang="en-CA" sz="1400" dirty="0"/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076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Solace message broker</a:t>
                </a:r>
              </a:p>
              <a:p>
                <a:r>
                  <a:rPr lang="en-CA" sz="14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7" y="1699358"/>
            <a:ext cx="5101429" cy="2092464"/>
            <a:chOff x="1040096" y="1724981"/>
            <a:chExt cx="6945637" cy="2836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724981"/>
              <a:ext cx="6945637" cy="2836444"/>
              <a:chOff x="1040096" y="1724981"/>
              <a:chExt cx="6945637" cy="28364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21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Application </a:t>
                </a:r>
              </a:p>
              <a:p>
                <a:r>
                  <a:rPr lang="en-CA" sz="1200" dirty="0"/>
                  <a:t>send/receive</a:t>
                </a:r>
              </a:p>
              <a:p>
                <a:r>
                  <a:rPr lang="en-CA" sz="12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4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Data written to SQS</a:t>
                </a:r>
              </a:p>
              <a:p>
                <a:r>
                  <a:rPr lang="en-CA" sz="12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5575831" y="1724981"/>
                <a:ext cx="2244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IAM Role generated </a:t>
                </a:r>
              </a:p>
              <a:p>
                <a:r>
                  <a:rPr lang="en-CA" sz="1200" dirty="0"/>
                  <a:t>Allowing specific resource access</a:t>
                </a:r>
              </a:p>
              <a:p>
                <a:r>
                  <a:rPr lang="en-CA" sz="12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2771660" y="2204703"/>
                <a:ext cx="1685269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External </a:t>
                </a:r>
                <a:r>
                  <a:rPr lang="en-CA" sz="1200" dirty="0" err="1"/>
                  <a:t>APIGateway</a:t>
                </a:r>
                <a:endParaRPr lang="en-CA" sz="1200" dirty="0"/>
              </a:p>
              <a:p>
                <a:r>
                  <a:rPr lang="en-CA" sz="1200" dirty="0"/>
                  <a:t>Secured with App Token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1800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Solace message broker</a:t>
                </a:r>
              </a:p>
              <a:p>
                <a:r>
                  <a:rPr lang="en-CA" sz="12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7</cp:revision>
  <dcterms:created xsi:type="dcterms:W3CDTF">2018-10-02T13:31:33Z</dcterms:created>
  <dcterms:modified xsi:type="dcterms:W3CDTF">2019-02-04T17:04:46Z</dcterms:modified>
</cp:coreProperties>
</file>