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08AE-113D-4FB0-9136-E7000A0C3A75}" v="10" dt="2022-02-13T01:54:07.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4" d="100"/>
          <a:sy n="84" d="100"/>
        </p:scale>
        <p:origin x="12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Lando" userId="a16d01e44e8bbab5" providerId="LiveId" clId="{08D608AE-113D-4FB0-9136-E7000A0C3A75}"/>
    <pc:docChg chg="undo custSel modSld">
      <pc:chgData name="Thomas Lando" userId="a16d01e44e8bbab5" providerId="LiveId" clId="{08D608AE-113D-4FB0-9136-E7000A0C3A75}" dt="2022-02-13T01:54:14.406" v="1945" actId="1076"/>
      <pc:docMkLst>
        <pc:docMk/>
      </pc:docMkLst>
      <pc:sldChg chg="addSp modSp mod setBg">
        <pc:chgData name="Thomas Lando" userId="a16d01e44e8bbab5" providerId="LiveId" clId="{08D608AE-113D-4FB0-9136-E7000A0C3A75}" dt="2022-02-12T00:44:14.893" v="605" actId="20577"/>
        <pc:sldMkLst>
          <pc:docMk/>
          <pc:sldMk cId="3196362157" sldId="256"/>
        </pc:sldMkLst>
        <pc:spChg chg="mod">
          <ac:chgData name="Thomas Lando" userId="a16d01e44e8bbab5" providerId="LiveId" clId="{08D608AE-113D-4FB0-9136-E7000A0C3A75}" dt="2022-02-12T00:36:00.309" v="8" actId="14100"/>
          <ac:spMkLst>
            <pc:docMk/>
            <pc:sldMk cId="3196362157" sldId="256"/>
            <ac:spMk id="2" creationId="{431F3638-85B6-4722-AD82-E39AD5D53720}"/>
          </ac:spMkLst>
        </pc:spChg>
        <pc:spChg chg="mod">
          <ac:chgData name="Thomas Lando" userId="a16d01e44e8bbab5" providerId="LiveId" clId="{08D608AE-113D-4FB0-9136-E7000A0C3A75}" dt="2022-02-12T00:36:13.189" v="11" actId="1076"/>
          <ac:spMkLst>
            <pc:docMk/>
            <pc:sldMk cId="3196362157" sldId="256"/>
            <ac:spMk id="3" creationId="{764EAA8C-6195-4D80-933C-AFEB9492C5DC}"/>
          </ac:spMkLst>
        </pc:spChg>
        <pc:spChg chg="add mod">
          <ac:chgData name="Thomas Lando" userId="a16d01e44e8bbab5" providerId="LiveId" clId="{08D608AE-113D-4FB0-9136-E7000A0C3A75}" dt="2022-02-12T00:44:14.893" v="605" actId="20577"/>
          <ac:spMkLst>
            <pc:docMk/>
            <pc:sldMk cId="3196362157" sldId="256"/>
            <ac:spMk id="8" creationId="{132145D0-49B1-4125-9802-C34BDAB5E5FF}"/>
          </ac:spMkLst>
        </pc:spChg>
        <pc:spChg chg="add">
          <ac:chgData name="Thomas Lando" userId="a16d01e44e8bbab5" providerId="LiveId" clId="{08D608AE-113D-4FB0-9136-E7000A0C3A75}" dt="2022-02-12T00:35:53.092" v="6" actId="26606"/>
          <ac:spMkLst>
            <pc:docMk/>
            <pc:sldMk cId="3196362157" sldId="256"/>
            <ac:spMk id="12" creationId="{9D49B1F5-E95E-4D8F-9A06-39677A39B787}"/>
          </ac:spMkLst>
        </pc:spChg>
        <pc:picChg chg="add mod">
          <ac:chgData name="Thomas Lando" userId="a16d01e44e8bbab5" providerId="LiveId" clId="{08D608AE-113D-4FB0-9136-E7000A0C3A75}" dt="2022-02-12T00:35:53.092" v="6" actId="26606"/>
          <ac:picMkLst>
            <pc:docMk/>
            <pc:sldMk cId="3196362157" sldId="256"/>
            <ac:picMk id="5" creationId="{B8C19298-AAF1-4170-85F8-739ECFFD05CD}"/>
          </ac:picMkLst>
        </pc:picChg>
        <pc:picChg chg="add mod">
          <ac:chgData name="Thomas Lando" userId="a16d01e44e8bbab5" providerId="LiveId" clId="{08D608AE-113D-4FB0-9136-E7000A0C3A75}" dt="2022-02-12T00:35:53.092" v="6" actId="26606"/>
          <ac:picMkLst>
            <pc:docMk/>
            <pc:sldMk cId="3196362157" sldId="256"/>
            <ac:picMk id="7" creationId="{5927428F-ACFD-4534-9DB4-2584A293F996}"/>
          </ac:picMkLst>
        </pc:picChg>
      </pc:sldChg>
      <pc:sldChg chg="addSp delSp modSp mod">
        <pc:chgData name="Thomas Lando" userId="a16d01e44e8bbab5" providerId="LiveId" clId="{08D608AE-113D-4FB0-9136-E7000A0C3A75}" dt="2022-02-13T01:54:14.406" v="1945" actId="1076"/>
        <pc:sldMkLst>
          <pc:docMk/>
          <pc:sldMk cId="4180747790" sldId="257"/>
        </pc:sldMkLst>
        <pc:spChg chg="add del">
          <ac:chgData name="Thomas Lando" userId="a16d01e44e8bbab5" providerId="LiveId" clId="{08D608AE-113D-4FB0-9136-E7000A0C3A75}" dt="2022-02-12T00:58:36.282" v="610" actId="478"/>
          <ac:spMkLst>
            <pc:docMk/>
            <pc:sldMk cId="4180747790" sldId="257"/>
            <ac:spMk id="4" creationId="{C68243CF-6EA8-4402-81D9-67F7BAEEDDF0}"/>
          </ac:spMkLst>
        </pc:spChg>
        <pc:spChg chg="del">
          <ac:chgData name="Thomas Lando" userId="a16d01e44e8bbab5" providerId="LiveId" clId="{08D608AE-113D-4FB0-9136-E7000A0C3A75}" dt="2022-02-12T00:44:25.737" v="606" actId="478"/>
          <ac:spMkLst>
            <pc:docMk/>
            <pc:sldMk cId="4180747790" sldId="257"/>
            <ac:spMk id="5" creationId="{33B462F1-CFAE-45D0-9F50-1BAE130AC9CE}"/>
          </ac:spMkLst>
        </pc:spChg>
        <pc:spChg chg="add del">
          <ac:chgData name="Thomas Lando" userId="a16d01e44e8bbab5" providerId="LiveId" clId="{08D608AE-113D-4FB0-9136-E7000A0C3A75}" dt="2022-02-12T00:58:32.890" v="609" actId="478"/>
          <ac:spMkLst>
            <pc:docMk/>
            <pc:sldMk cId="4180747790" sldId="257"/>
            <ac:spMk id="6" creationId="{924ED4D2-45E0-4A23-AC2A-24C0753FBC24}"/>
          </ac:spMkLst>
        </pc:spChg>
        <pc:spChg chg="add mod">
          <ac:chgData name="Thomas Lando" userId="a16d01e44e8bbab5" providerId="LiveId" clId="{08D608AE-113D-4FB0-9136-E7000A0C3A75}" dt="2022-02-12T00:59:18.877" v="614" actId="1076"/>
          <ac:spMkLst>
            <pc:docMk/>
            <pc:sldMk cId="4180747790" sldId="257"/>
            <ac:spMk id="8" creationId="{A893E374-B4D1-4F3B-AD3B-4C84BD708F50}"/>
          </ac:spMkLst>
        </pc:spChg>
        <pc:spChg chg="add mod">
          <ac:chgData name="Thomas Lando" userId="a16d01e44e8bbab5" providerId="LiveId" clId="{08D608AE-113D-4FB0-9136-E7000A0C3A75}" dt="2022-02-13T01:53:04.519" v="1940" actId="1076"/>
          <ac:spMkLst>
            <pc:docMk/>
            <pc:sldMk cId="4180747790" sldId="257"/>
            <ac:spMk id="9" creationId="{A20B8682-D45E-4768-8654-A1BBDACE7C88}"/>
          </ac:spMkLst>
        </pc:spChg>
        <pc:spChg chg="add mod">
          <ac:chgData name="Thomas Lando" userId="a16d01e44e8bbab5" providerId="LiveId" clId="{08D608AE-113D-4FB0-9136-E7000A0C3A75}" dt="2022-02-12T04:37:26.107" v="1331" actId="20577"/>
          <ac:spMkLst>
            <pc:docMk/>
            <pc:sldMk cId="4180747790" sldId="257"/>
            <ac:spMk id="10" creationId="{8E172DD6-AB6B-4BAF-B155-303848097DF7}"/>
          </ac:spMkLst>
        </pc:spChg>
        <pc:picChg chg="add mod">
          <ac:chgData name="Thomas Lando" userId="a16d01e44e8bbab5" providerId="LiveId" clId="{08D608AE-113D-4FB0-9136-E7000A0C3A75}" dt="2022-02-13T01:54:14.406" v="1945" actId="1076"/>
          <ac:picMkLst>
            <pc:docMk/>
            <pc:sldMk cId="4180747790" sldId="257"/>
            <ac:picMk id="3" creationId="{B51CC2C7-AB4D-4493-B58C-23A6D1BC0E4D}"/>
          </ac:picMkLst>
        </pc:picChg>
        <pc:picChg chg="add mod">
          <ac:chgData name="Thomas Lando" userId="a16d01e44e8bbab5" providerId="LiveId" clId="{08D608AE-113D-4FB0-9136-E7000A0C3A75}" dt="2022-02-12T04:37:49.521" v="1338" actId="1076"/>
          <ac:picMkLst>
            <pc:docMk/>
            <pc:sldMk cId="4180747790" sldId="257"/>
            <ac:picMk id="11" creationId="{316DB2DC-A31E-4A7E-83D3-93A71FE996A6}"/>
          </ac:picMkLst>
        </pc:picChg>
        <pc:picChg chg="add mod">
          <ac:chgData name="Thomas Lando" userId="a16d01e44e8bbab5" providerId="LiveId" clId="{08D608AE-113D-4FB0-9136-E7000A0C3A75}" dt="2022-02-12T04:38:25.557" v="1341" actId="14100"/>
          <ac:picMkLst>
            <pc:docMk/>
            <pc:sldMk cId="4180747790" sldId="257"/>
            <ac:picMk id="13" creationId="{3F4694BF-954E-4E8B-87D6-7D47E3AAC1AD}"/>
          </ac:picMkLst>
        </pc:picChg>
      </pc:sldChg>
      <pc:sldChg chg="addSp delSp modSp mod setBg">
        <pc:chgData name="Thomas Lando" userId="a16d01e44e8bbab5" providerId="LiveId" clId="{08D608AE-113D-4FB0-9136-E7000A0C3A75}" dt="2022-02-12T04:57:20.682" v="1823" actId="33524"/>
        <pc:sldMkLst>
          <pc:docMk/>
          <pc:sldMk cId="721040999" sldId="258"/>
        </pc:sldMkLst>
        <pc:spChg chg="add mod ord">
          <ac:chgData name="Thomas Lando" userId="a16d01e44e8bbab5" providerId="LiveId" clId="{08D608AE-113D-4FB0-9136-E7000A0C3A75}" dt="2022-02-12T04:57:20.682" v="1823" actId="33524"/>
          <ac:spMkLst>
            <pc:docMk/>
            <pc:sldMk cId="721040999" sldId="258"/>
            <ac:spMk id="2" creationId="{3E6C9E38-32BF-48AC-AA8B-ABD31901E5B9}"/>
          </ac:spMkLst>
        </pc:spChg>
        <pc:spChg chg="del">
          <ac:chgData name="Thomas Lando" userId="a16d01e44e8bbab5" providerId="LiveId" clId="{08D608AE-113D-4FB0-9136-E7000A0C3A75}" dt="2022-02-12T04:39:09.979" v="1342" actId="478"/>
          <ac:spMkLst>
            <pc:docMk/>
            <pc:sldMk cId="721040999" sldId="258"/>
            <ac:spMk id="5" creationId="{B368E3F2-8FEA-4007-8CAD-31C0A5098D38}"/>
          </ac:spMkLst>
        </pc:spChg>
        <pc:spChg chg="add del">
          <ac:chgData name="Thomas Lando" userId="a16d01e44e8bbab5" providerId="LiveId" clId="{08D608AE-113D-4FB0-9136-E7000A0C3A75}" dt="2022-02-12T04:54:14.857" v="1791" actId="26606"/>
          <ac:spMkLst>
            <pc:docMk/>
            <pc:sldMk cId="721040999" sldId="258"/>
            <ac:spMk id="12" creationId="{C2CAC0E2-A334-4A65-B7FA-9BDDAD042CC6}"/>
          </ac:spMkLst>
        </pc:spChg>
        <pc:spChg chg="add mod ord">
          <ac:chgData name="Thomas Lando" userId="a16d01e44e8bbab5" providerId="LiveId" clId="{08D608AE-113D-4FB0-9136-E7000A0C3A75}" dt="2022-02-12T04:56:56.329" v="1822" actId="207"/>
          <ac:spMkLst>
            <pc:docMk/>
            <pc:sldMk cId="721040999" sldId="258"/>
            <ac:spMk id="13" creationId="{CA73CF60-19A6-424A-ACA8-C147CA1A4843}"/>
          </ac:spMkLst>
        </pc:spChg>
        <pc:spChg chg="add del">
          <ac:chgData name="Thomas Lando" userId="a16d01e44e8bbab5" providerId="LiveId" clId="{08D608AE-113D-4FB0-9136-E7000A0C3A75}" dt="2022-02-12T04:55:52.038" v="1813" actId="26606"/>
          <ac:spMkLst>
            <pc:docMk/>
            <pc:sldMk cId="721040999" sldId="258"/>
            <ac:spMk id="14" creationId="{270875A5-96F9-4EB9-A2D5-51557F526D61}"/>
          </ac:spMkLst>
        </pc:spChg>
        <pc:spChg chg="add">
          <ac:chgData name="Thomas Lando" userId="a16d01e44e8bbab5" providerId="LiveId" clId="{08D608AE-113D-4FB0-9136-E7000A0C3A75}" dt="2022-02-12T04:55:52.038" v="1813" actId="26606"/>
          <ac:spMkLst>
            <pc:docMk/>
            <pc:sldMk cId="721040999" sldId="258"/>
            <ac:spMk id="19" creationId="{17640DEC-97A2-496C-B454-5B165BB64ACD}"/>
          </ac:spMkLst>
        </pc:spChg>
        <pc:picChg chg="add mod ord">
          <ac:chgData name="Thomas Lando" userId="a16d01e44e8bbab5" providerId="LiveId" clId="{08D608AE-113D-4FB0-9136-E7000A0C3A75}" dt="2022-02-12T04:55:52.038" v="1813" actId="26606"/>
          <ac:picMkLst>
            <pc:docMk/>
            <pc:sldMk cId="721040999" sldId="258"/>
            <ac:picMk id="4" creationId="{849CEC0A-EB51-435D-8433-2F8388025555}"/>
          </ac:picMkLst>
        </pc:picChg>
        <pc:picChg chg="add mod ord">
          <ac:chgData name="Thomas Lando" userId="a16d01e44e8bbab5" providerId="LiveId" clId="{08D608AE-113D-4FB0-9136-E7000A0C3A75}" dt="2022-02-12T04:55:52.038" v="1813" actId="26606"/>
          <ac:picMkLst>
            <pc:docMk/>
            <pc:sldMk cId="721040999" sldId="258"/>
            <ac:picMk id="7" creationId="{80E505C7-ED45-47A2-8E17-F7362A86AAA2}"/>
          </ac:picMkLst>
        </pc:picChg>
        <pc:picChg chg="add mod ord">
          <ac:chgData name="Thomas Lando" userId="a16d01e44e8bbab5" providerId="LiveId" clId="{08D608AE-113D-4FB0-9136-E7000A0C3A75}" dt="2022-02-12T04:55:52.038" v="1813" actId="26606"/>
          <ac:picMkLst>
            <pc:docMk/>
            <pc:sldMk cId="721040999" sldId="258"/>
            <ac:picMk id="9" creationId="{B298DDB0-4976-4AB6-B850-1B39C652626B}"/>
          </ac:picMkLst>
        </pc:picChg>
        <pc:picChg chg="add mod">
          <ac:chgData name="Thomas Lando" userId="a16d01e44e8bbab5" providerId="LiveId" clId="{08D608AE-113D-4FB0-9136-E7000A0C3A75}" dt="2022-02-12T04:56:36.041" v="1819" actId="1076"/>
          <ac:picMkLst>
            <pc:docMk/>
            <pc:sldMk cId="721040999" sldId="258"/>
            <ac:picMk id="11" creationId="{9DD30364-9F73-46CE-A5EB-EE57EE5B8D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345112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7BD4C-A8A4-480D-871A-1E422B8D82D4}" type="datetimeFigureOut">
              <a:rPr lang="en-AU" smtClean="0"/>
              <a:t>13/02/2022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40540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166395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150570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66080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193088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73186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934392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51069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340005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7BD4C-A8A4-480D-871A-1E422B8D82D4}" type="datetimeFigureOut">
              <a:rPr lang="en-AU" smtClean="0"/>
              <a:t>13/02/2022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162167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7BD4C-A8A4-480D-871A-1E422B8D82D4}" type="datetimeFigureOut">
              <a:rPr lang="en-AU" smtClean="0"/>
              <a:t>13/02/2022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81762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7BD4C-A8A4-480D-871A-1E422B8D82D4}" type="datetimeFigureOut">
              <a:rPr lang="en-AU" smtClean="0"/>
              <a:t>13/02/2022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102099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67BD4C-A8A4-480D-871A-1E422B8D82D4}" type="datetimeFigureOut">
              <a:rPr lang="en-AU" smtClean="0"/>
              <a:t>13/02/2022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09277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7BD4C-A8A4-480D-871A-1E422B8D82D4}" type="datetimeFigureOut">
              <a:rPr lang="en-AU" smtClean="0"/>
              <a:t>13/02/2022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262522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7BD4C-A8A4-480D-871A-1E422B8D82D4}" type="datetimeFigureOut">
              <a:rPr lang="en-AU" smtClean="0"/>
              <a:t>13/02/2022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126448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467BD4C-A8A4-480D-871A-1E422B8D82D4}" type="datetimeFigureOut">
              <a:rPr lang="en-AU" smtClean="0"/>
              <a:t>13/02/2022</a:t>
            </a:fld>
            <a:endParaRPr lang="en-AU"/>
          </a:p>
        </p:txBody>
      </p:sp>
      <p:sp>
        <p:nvSpPr>
          <p:cNvPr id="6" name="Footer Placeholder 5"/>
          <p:cNvSpPr>
            <a:spLocks noGrp="1"/>
          </p:cNvSpPr>
          <p:nvPr>
            <p:ph type="ftr" sz="quarter" idx="11"/>
          </p:nvPr>
        </p:nvSpPr>
        <p:spPr>
          <a:xfrm>
            <a:off x="1141412" y="5883275"/>
            <a:ext cx="5105400" cy="365125"/>
          </a:xfrm>
        </p:spPr>
        <p:txBody>
          <a:bodyPr/>
          <a:lstStyle/>
          <a:p>
            <a:endParaRPr lang="en-AU"/>
          </a:p>
        </p:txBody>
      </p:sp>
      <p:sp>
        <p:nvSpPr>
          <p:cNvPr id="7" name="Slide Number Placeholder 6"/>
          <p:cNvSpPr>
            <a:spLocks noGrp="1"/>
          </p:cNvSpPr>
          <p:nvPr>
            <p:ph type="sldNum" sz="quarter" idx="12"/>
          </p:nvPr>
        </p:nvSpPr>
        <p:spPr>
          <a:xfrm>
            <a:off x="10742612" y="5883275"/>
            <a:ext cx="322567" cy="365125"/>
          </a:xfrm>
        </p:spPr>
        <p:txBody>
          <a:bodyPr/>
          <a:lstStyle/>
          <a:p>
            <a:fld id="{39C0E860-001F-4BAC-811A-ADC056AF3FBA}" type="slidenum">
              <a:rPr lang="en-AU" smtClean="0"/>
              <a:t>‹#›</a:t>
            </a:fld>
            <a:endParaRPr lang="en-AU"/>
          </a:p>
        </p:txBody>
      </p:sp>
    </p:spTree>
    <p:extLst>
      <p:ext uri="{BB962C8B-B14F-4D97-AF65-F5344CB8AC3E}">
        <p14:creationId xmlns:p14="http://schemas.microsoft.com/office/powerpoint/2010/main" val="441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467BD4C-A8A4-480D-871A-1E422B8D82D4}" type="datetimeFigureOut">
              <a:rPr lang="en-AU" smtClean="0"/>
              <a:t>13/02/2022</a:t>
            </a:fld>
            <a:endParaRPr lang="en-A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A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9C0E860-001F-4BAC-811A-ADC056AF3FBA}" type="slidenum">
              <a:rPr lang="en-AU" smtClean="0"/>
              <a:t>‹#›</a:t>
            </a:fld>
            <a:endParaRPr lang="en-AU"/>
          </a:p>
        </p:txBody>
      </p:sp>
    </p:spTree>
    <p:extLst>
      <p:ext uri="{BB962C8B-B14F-4D97-AF65-F5344CB8AC3E}">
        <p14:creationId xmlns:p14="http://schemas.microsoft.com/office/powerpoint/2010/main" val="220569266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homas-lando-18/Rocket-Si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3638-85B6-4722-AD82-E39AD5D53720}"/>
              </a:ext>
            </a:extLst>
          </p:cNvPr>
          <p:cNvSpPr>
            <a:spLocks noGrp="1"/>
          </p:cNvSpPr>
          <p:nvPr>
            <p:ph type="ctrTitle"/>
          </p:nvPr>
        </p:nvSpPr>
        <p:spPr>
          <a:xfrm>
            <a:off x="5317066" y="609601"/>
            <a:ext cx="6105900" cy="1669366"/>
          </a:xfrm>
        </p:spPr>
        <p:txBody>
          <a:bodyPr>
            <a:normAutofit/>
          </a:bodyPr>
          <a:lstStyle/>
          <a:p>
            <a:r>
              <a:rPr lang="en-AU" dirty="0"/>
              <a:t>Engineering Portfolio</a:t>
            </a:r>
          </a:p>
        </p:txBody>
      </p:sp>
      <p:sp>
        <p:nvSpPr>
          <p:cNvPr id="3" name="Subtitle 2">
            <a:extLst>
              <a:ext uri="{FF2B5EF4-FFF2-40B4-BE49-F238E27FC236}">
                <a16:creationId xmlns:a16="http://schemas.microsoft.com/office/drawing/2014/main" id="{764EAA8C-6195-4D80-933C-AFEB9492C5DC}"/>
              </a:ext>
            </a:extLst>
          </p:cNvPr>
          <p:cNvSpPr>
            <a:spLocks noGrp="1"/>
          </p:cNvSpPr>
          <p:nvPr>
            <p:ph type="subTitle" idx="1"/>
          </p:nvPr>
        </p:nvSpPr>
        <p:spPr>
          <a:xfrm>
            <a:off x="9452966" y="6343826"/>
            <a:ext cx="3116517" cy="514174"/>
          </a:xfrm>
        </p:spPr>
        <p:txBody>
          <a:bodyPr>
            <a:normAutofit/>
          </a:bodyPr>
          <a:lstStyle/>
          <a:p>
            <a:r>
              <a:rPr lang="en-AU" dirty="0"/>
              <a:t>Thomas Lando</a:t>
            </a:r>
          </a:p>
        </p:txBody>
      </p:sp>
      <p:sp>
        <p:nvSpPr>
          <p:cNvPr id="12" name="Rectangle 11">
            <a:extLst>
              <a:ext uri="{FF2B5EF4-FFF2-40B4-BE49-F238E27FC236}">
                <a16:creationId xmlns:a16="http://schemas.microsoft.com/office/drawing/2014/main" id="{9D49B1F5-E95E-4D8F-9A06-39677A39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045" y="0"/>
            <a:ext cx="4396706" cy="6858000"/>
          </a:xfrm>
          <a:prstGeom prst="rect">
            <a:avLst/>
          </a:prstGeom>
          <a:solidFill>
            <a:schemeClr val="tx1"/>
          </a:solidFill>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C19298-AAF1-4170-85F8-739ECFFD05CD}"/>
              </a:ext>
            </a:extLst>
          </p:cNvPr>
          <p:cNvPicPr>
            <a:picLocks noChangeAspect="1"/>
          </p:cNvPicPr>
          <p:nvPr/>
        </p:nvPicPr>
        <p:blipFill>
          <a:blip r:embed="rId3"/>
          <a:stretch>
            <a:fillRect/>
          </a:stretch>
        </p:blipFill>
        <p:spPr>
          <a:xfrm>
            <a:off x="1140514" y="341190"/>
            <a:ext cx="2707423" cy="2926944"/>
          </a:xfrm>
          <a:prstGeom prst="rect">
            <a:avLst/>
          </a:prstGeom>
        </p:spPr>
      </p:pic>
      <p:pic>
        <p:nvPicPr>
          <p:cNvPr id="7" name="Picture 6">
            <a:extLst>
              <a:ext uri="{FF2B5EF4-FFF2-40B4-BE49-F238E27FC236}">
                <a16:creationId xmlns:a16="http://schemas.microsoft.com/office/drawing/2014/main" id="{5927428F-ACFD-4534-9DB4-2584A293F996}"/>
              </a:ext>
            </a:extLst>
          </p:cNvPr>
          <p:cNvPicPr>
            <a:picLocks noChangeAspect="1"/>
          </p:cNvPicPr>
          <p:nvPr/>
        </p:nvPicPr>
        <p:blipFill>
          <a:blip r:embed="rId4"/>
          <a:stretch>
            <a:fillRect/>
          </a:stretch>
        </p:blipFill>
        <p:spPr>
          <a:xfrm>
            <a:off x="1330765" y="3609324"/>
            <a:ext cx="2326920" cy="2926944"/>
          </a:xfrm>
          <a:prstGeom prst="rect">
            <a:avLst/>
          </a:prstGeom>
        </p:spPr>
      </p:pic>
      <p:sp>
        <p:nvSpPr>
          <p:cNvPr id="8" name="TextBox 7">
            <a:extLst>
              <a:ext uri="{FF2B5EF4-FFF2-40B4-BE49-F238E27FC236}">
                <a16:creationId xmlns:a16="http://schemas.microsoft.com/office/drawing/2014/main" id="{132145D0-49B1-4125-9802-C34BDAB5E5FF}"/>
              </a:ext>
            </a:extLst>
          </p:cNvPr>
          <p:cNvSpPr txBox="1"/>
          <p:nvPr/>
        </p:nvSpPr>
        <p:spPr>
          <a:xfrm>
            <a:off x="5405315" y="2764957"/>
            <a:ext cx="5929402" cy="3416320"/>
          </a:xfrm>
          <a:prstGeom prst="rect">
            <a:avLst/>
          </a:prstGeom>
          <a:noFill/>
        </p:spPr>
        <p:txBody>
          <a:bodyPr wrap="square" rtlCol="0">
            <a:spAutoFit/>
          </a:bodyPr>
          <a:lstStyle/>
          <a:p>
            <a:r>
              <a:rPr lang="en-AU" dirty="0"/>
              <a:t>Initially designed as part of the EWB challenge, dubbed “Fresh Hands”. This is the 3</a:t>
            </a:r>
            <a:r>
              <a:rPr lang="en-AU" baseline="30000" dirty="0"/>
              <a:t>rd</a:t>
            </a:r>
            <a:r>
              <a:rPr lang="en-AU" dirty="0"/>
              <a:t> iteration of the design. This door handle requires the user to use the sanitiser dispenser in order to move the latch.  This ensures that all who pass through the door, have clean hands. </a:t>
            </a:r>
          </a:p>
          <a:p>
            <a:endParaRPr lang="en-AU" dirty="0"/>
          </a:p>
          <a:p>
            <a:r>
              <a:rPr lang="en-AU" dirty="0"/>
              <a:t>Original focus was for use on toilet cubicles, however the principle idea has many more applications.  Early estimates for a compactly sized system require 2 refills of sanitiser pouches per day in a public toilet.</a:t>
            </a:r>
          </a:p>
        </p:txBody>
      </p:sp>
    </p:spTree>
    <p:extLst>
      <p:ext uri="{BB962C8B-B14F-4D97-AF65-F5344CB8AC3E}">
        <p14:creationId xmlns:p14="http://schemas.microsoft.com/office/powerpoint/2010/main" val="319636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93E374-B4D1-4F3B-AD3B-4C84BD708F50}"/>
              </a:ext>
            </a:extLst>
          </p:cNvPr>
          <p:cNvSpPr txBox="1"/>
          <p:nvPr/>
        </p:nvSpPr>
        <p:spPr>
          <a:xfrm>
            <a:off x="254157" y="6341083"/>
            <a:ext cx="6096946" cy="369332"/>
          </a:xfrm>
          <a:prstGeom prst="rect">
            <a:avLst/>
          </a:prstGeom>
          <a:noFill/>
        </p:spPr>
        <p:txBody>
          <a:bodyPr wrap="square">
            <a:spAutoFit/>
          </a:bodyPr>
          <a:lstStyle/>
          <a:p>
            <a:r>
              <a:rPr lang="en-AU" dirty="0">
                <a:hlinkClick r:id="rId2"/>
              </a:rPr>
              <a:t>https</a:t>
            </a:r>
            <a:r>
              <a:rPr lang="en-AU" dirty="0"/>
              <a:t>://github.com/thomas-lando-18/Rocket-Sim</a:t>
            </a:r>
          </a:p>
        </p:txBody>
      </p:sp>
      <p:sp>
        <p:nvSpPr>
          <p:cNvPr id="9" name="TextBox 8">
            <a:extLst>
              <a:ext uri="{FF2B5EF4-FFF2-40B4-BE49-F238E27FC236}">
                <a16:creationId xmlns:a16="http://schemas.microsoft.com/office/drawing/2014/main" id="{A20B8682-D45E-4768-8654-A1BBDACE7C88}"/>
              </a:ext>
            </a:extLst>
          </p:cNvPr>
          <p:cNvSpPr txBox="1"/>
          <p:nvPr/>
        </p:nvSpPr>
        <p:spPr>
          <a:xfrm>
            <a:off x="513994" y="4280471"/>
            <a:ext cx="5577271" cy="1754326"/>
          </a:xfrm>
          <a:prstGeom prst="rect">
            <a:avLst/>
          </a:prstGeom>
          <a:noFill/>
        </p:spPr>
        <p:txBody>
          <a:bodyPr wrap="square" rtlCol="0">
            <a:spAutoFit/>
          </a:bodyPr>
          <a:lstStyle/>
          <a:p>
            <a:r>
              <a:rPr lang="en-AU" dirty="0"/>
              <a:t>Currently developing a Rocket Launch Simulator.  Eventual goal is to provide accurate and valuable data within a web app.  The latest version uses terminal commands in Python.  Visuals are still in progress.  The current Source code is available through the link below.</a:t>
            </a:r>
          </a:p>
        </p:txBody>
      </p:sp>
      <p:sp>
        <p:nvSpPr>
          <p:cNvPr id="10" name="TextBox 9">
            <a:extLst>
              <a:ext uri="{FF2B5EF4-FFF2-40B4-BE49-F238E27FC236}">
                <a16:creationId xmlns:a16="http://schemas.microsoft.com/office/drawing/2014/main" id="{8E172DD6-AB6B-4BAF-B155-303848097DF7}"/>
              </a:ext>
            </a:extLst>
          </p:cNvPr>
          <p:cNvSpPr txBox="1"/>
          <p:nvPr/>
        </p:nvSpPr>
        <p:spPr>
          <a:xfrm>
            <a:off x="6241775" y="227181"/>
            <a:ext cx="5906682" cy="1477328"/>
          </a:xfrm>
          <a:prstGeom prst="rect">
            <a:avLst/>
          </a:prstGeom>
          <a:noFill/>
        </p:spPr>
        <p:txBody>
          <a:bodyPr wrap="square" rtlCol="0">
            <a:spAutoFit/>
          </a:bodyPr>
          <a:lstStyle/>
          <a:p>
            <a:r>
              <a:rPr lang="en-AU" dirty="0"/>
              <a:t>Have developed concepts for a medical app and device to allow doctors to reach patients without the need to be face to face.  Dubbed “My Second Opinion” and “My Telehealth Kit” these were created as a part of the EWB Big Design Challenge</a:t>
            </a:r>
          </a:p>
        </p:txBody>
      </p:sp>
      <p:pic>
        <p:nvPicPr>
          <p:cNvPr id="11" name="Picture 10">
            <a:extLst>
              <a:ext uri="{FF2B5EF4-FFF2-40B4-BE49-F238E27FC236}">
                <a16:creationId xmlns:a16="http://schemas.microsoft.com/office/drawing/2014/main" id="{316DB2DC-A31E-4A7E-83D3-93A71FE996A6}"/>
              </a:ext>
            </a:extLst>
          </p:cNvPr>
          <p:cNvPicPr>
            <a:picLocks noChangeAspect="1"/>
          </p:cNvPicPr>
          <p:nvPr/>
        </p:nvPicPr>
        <p:blipFill>
          <a:blip r:embed="rId3"/>
          <a:stretch>
            <a:fillRect/>
          </a:stretch>
        </p:blipFill>
        <p:spPr>
          <a:xfrm>
            <a:off x="6748200" y="2885869"/>
            <a:ext cx="2003914" cy="2271765"/>
          </a:xfrm>
          <a:prstGeom prst="rect">
            <a:avLst/>
          </a:prstGeom>
        </p:spPr>
      </p:pic>
      <p:pic>
        <p:nvPicPr>
          <p:cNvPr id="13" name="Picture 12">
            <a:extLst>
              <a:ext uri="{FF2B5EF4-FFF2-40B4-BE49-F238E27FC236}">
                <a16:creationId xmlns:a16="http://schemas.microsoft.com/office/drawing/2014/main" id="{3F4694BF-954E-4E8B-87D6-7D47E3AAC1AD}"/>
              </a:ext>
            </a:extLst>
          </p:cNvPr>
          <p:cNvPicPr>
            <a:picLocks noChangeAspect="1"/>
          </p:cNvPicPr>
          <p:nvPr/>
        </p:nvPicPr>
        <p:blipFill>
          <a:blip r:embed="rId4"/>
          <a:stretch>
            <a:fillRect/>
          </a:stretch>
        </p:blipFill>
        <p:spPr>
          <a:xfrm>
            <a:off x="9244357" y="2885869"/>
            <a:ext cx="2607987" cy="2271765"/>
          </a:xfrm>
          <a:prstGeom prst="rect">
            <a:avLst/>
          </a:prstGeom>
        </p:spPr>
      </p:pic>
      <p:pic>
        <p:nvPicPr>
          <p:cNvPr id="3" name="Picture 2" descr="Diagram&#10;&#10;Description automatically generated with medium confidence">
            <a:extLst>
              <a:ext uri="{FF2B5EF4-FFF2-40B4-BE49-F238E27FC236}">
                <a16:creationId xmlns:a16="http://schemas.microsoft.com/office/drawing/2014/main" id="{B51CC2C7-AB4D-4493-B58C-23A6D1BC0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868" y="965845"/>
            <a:ext cx="3411569" cy="2411827"/>
          </a:xfrm>
          <a:prstGeom prst="rect">
            <a:avLst/>
          </a:prstGeom>
        </p:spPr>
      </p:pic>
    </p:spTree>
    <p:extLst>
      <p:ext uri="{BB962C8B-B14F-4D97-AF65-F5344CB8AC3E}">
        <p14:creationId xmlns:p14="http://schemas.microsoft.com/office/powerpoint/2010/main" val="418074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640DEC-97A2-496C-B454-5B165BB6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6C9E38-32BF-48AC-AA8B-ABD31901E5B9}"/>
              </a:ext>
            </a:extLst>
          </p:cNvPr>
          <p:cNvSpPr txBox="1"/>
          <p:nvPr/>
        </p:nvSpPr>
        <p:spPr>
          <a:xfrm>
            <a:off x="4537923" y="609601"/>
            <a:ext cx="6628583" cy="236261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As a part of the USYD Rocketry team, I am involved in the development of a new design software package that should be ready within the next 3 to 6 months.  </a:t>
            </a:r>
          </a:p>
          <a:p>
            <a:pPr>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My section involves automating the flutter speed analysis of the rocket fins using python and MSC Nastran.  Unfortunately, I don’t have permission to share code.  However, the code generates the following plots.</a:t>
            </a:r>
          </a:p>
        </p:txBody>
      </p:sp>
      <p:pic>
        <p:nvPicPr>
          <p:cNvPr id="4" name="Picture 3" descr="Chart, line chart&#10;&#10;Description automatically generated">
            <a:extLst>
              <a:ext uri="{FF2B5EF4-FFF2-40B4-BE49-F238E27FC236}">
                <a16:creationId xmlns:a16="http://schemas.microsoft.com/office/drawing/2014/main" id="{849CEC0A-EB51-435D-8433-2F8388025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3450573"/>
            <a:ext cx="3108960" cy="2331719"/>
          </a:xfrm>
          <a:prstGeom prst="rect">
            <a:avLst/>
          </a:prstGeom>
        </p:spPr>
      </p:pic>
      <p:pic>
        <p:nvPicPr>
          <p:cNvPr id="7" name="Picture 6" descr="Chart, line chart&#10;&#10;Description automatically generated">
            <a:extLst>
              <a:ext uri="{FF2B5EF4-FFF2-40B4-BE49-F238E27FC236}">
                <a16:creationId xmlns:a16="http://schemas.microsoft.com/office/drawing/2014/main" id="{80E505C7-ED45-47A2-8E17-F7362A86AA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329" y="3450573"/>
            <a:ext cx="3108960" cy="2331719"/>
          </a:xfrm>
          <a:prstGeom prst="rect">
            <a:avLst/>
          </a:prstGeom>
        </p:spPr>
      </p:pic>
      <p:pic>
        <p:nvPicPr>
          <p:cNvPr id="9" name="Picture 8" descr="Chart, line chart&#10;&#10;Description automatically generated">
            <a:extLst>
              <a:ext uri="{FF2B5EF4-FFF2-40B4-BE49-F238E27FC236}">
                <a16:creationId xmlns:a16="http://schemas.microsoft.com/office/drawing/2014/main" id="{B298DDB0-4976-4AB6-B850-1B39C6526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446" y="3432816"/>
            <a:ext cx="3108960" cy="2331719"/>
          </a:xfrm>
          <a:prstGeom prst="rect">
            <a:avLst/>
          </a:prstGeom>
        </p:spPr>
      </p:pic>
      <p:sp>
        <p:nvSpPr>
          <p:cNvPr id="13" name="Rectangle 12">
            <a:extLst>
              <a:ext uri="{FF2B5EF4-FFF2-40B4-BE49-F238E27FC236}">
                <a16:creationId xmlns:a16="http://schemas.microsoft.com/office/drawing/2014/main" id="{CA73CF60-19A6-424A-ACA8-C147CA1A4843}"/>
              </a:ext>
            </a:extLst>
          </p:cNvPr>
          <p:cNvSpPr/>
          <p:nvPr/>
        </p:nvSpPr>
        <p:spPr>
          <a:xfrm>
            <a:off x="203982" y="822960"/>
            <a:ext cx="4333941" cy="17303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Logo&#10;&#10;Description automatically generated">
            <a:extLst>
              <a:ext uri="{FF2B5EF4-FFF2-40B4-BE49-F238E27FC236}">
                <a16:creationId xmlns:a16="http://schemas.microsoft.com/office/drawing/2014/main" id="{9DD30364-9F73-46CE-A5EB-EE57EE5B8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656" y="963214"/>
            <a:ext cx="4107673" cy="1411651"/>
          </a:xfrm>
          <a:prstGeom prst="rect">
            <a:avLst/>
          </a:prstGeom>
        </p:spPr>
      </p:pic>
    </p:spTree>
    <p:extLst>
      <p:ext uri="{BB962C8B-B14F-4D97-AF65-F5344CB8AC3E}">
        <p14:creationId xmlns:p14="http://schemas.microsoft.com/office/powerpoint/2010/main" val="721040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2714</TotalTime>
  <Words>271</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Engineering Portfolio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Portfolio</dc:title>
  <dc:creator>Thomas Lando</dc:creator>
  <cp:lastModifiedBy>Thomas Lando</cp:lastModifiedBy>
  <cp:revision>1</cp:revision>
  <dcterms:created xsi:type="dcterms:W3CDTF">2022-02-10T07:11:47Z</dcterms:created>
  <dcterms:modified xsi:type="dcterms:W3CDTF">2022-02-13T01:54:17Z</dcterms:modified>
</cp:coreProperties>
</file>