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1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95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70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0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08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6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39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69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05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6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6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9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77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2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4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5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467BD4C-A8A4-480D-871A-1E422B8D82D4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9C0E860-001F-4BAC-811A-ADC056AF3F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69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3638-85B6-4722-AD82-E39AD5D53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399012"/>
            <a:ext cx="8676222" cy="842355"/>
          </a:xfrm>
        </p:spPr>
        <p:txBody>
          <a:bodyPr/>
          <a:lstStyle/>
          <a:p>
            <a:r>
              <a:rPr lang="en-AU" dirty="0"/>
              <a:t>Engineering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EAA8C-6195-4D80-933C-AFEB9492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75" y="1241367"/>
            <a:ext cx="4167650" cy="436418"/>
          </a:xfrm>
        </p:spPr>
        <p:txBody>
          <a:bodyPr/>
          <a:lstStyle/>
          <a:p>
            <a:r>
              <a:rPr lang="en-AU" dirty="0"/>
              <a:t>Thomas Lando</a:t>
            </a:r>
          </a:p>
        </p:txBody>
      </p:sp>
    </p:spTree>
    <p:extLst>
      <p:ext uri="{BB962C8B-B14F-4D97-AF65-F5344CB8AC3E}">
        <p14:creationId xmlns:p14="http://schemas.microsoft.com/office/powerpoint/2010/main" val="31963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3B462F1-CFAE-45D0-9F50-1BAE130AC9CE}"/>
              </a:ext>
            </a:extLst>
          </p:cNvPr>
          <p:cNvSpPr txBox="1">
            <a:spLocks/>
          </p:cNvSpPr>
          <p:nvPr/>
        </p:nvSpPr>
        <p:spPr>
          <a:xfrm>
            <a:off x="4012175" y="360218"/>
            <a:ext cx="4416930" cy="725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800" dirty="0"/>
              <a:t>Personal Projects</a:t>
            </a:r>
          </a:p>
        </p:txBody>
      </p:sp>
    </p:spTree>
    <p:extLst>
      <p:ext uri="{BB962C8B-B14F-4D97-AF65-F5344CB8AC3E}">
        <p14:creationId xmlns:p14="http://schemas.microsoft.com/office/powerpoint/2010/main" val="41807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368E3F2-8FEA-4007-8CAD-31C0A5098D38}"/>
              </a:ext>
            </a:extLst>
          </p:cNvPr>
          <p:cNvSpPr txBox="1">
            <a:spLocks/>
          </p:cNvSpPr>
          <p:nvPr/>
        </p:nvSpPr>
        <p:spPr>
          <a:xfrm>
            <a:off x="4012175" y="360218"/>
            <a:ext cx="4416930" cy="725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800" dirty="0" err="1"/>
              <a:t>Usyd</a:t>
            </a:r>
            <a:r>
              <a:rPr lang="en-AU" sz="2800" dirty="0"/>
              <a:t> Rocketry Projects</a:t>
            </a:r>
          </a:p>
        </p:txBody>
      </p:sp>
    </p:spTree>
    <p:extLst>
      <p:ext uri="{BB962C8B-B14F-4D97-AF65-F5344CB8AC3E}">
        <p14:creationId xmlns:p14="http://schemas.microsoft.com/office/powerpoint/2010/main" val="72104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2439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Engineering Portfolio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Portfolio</dc:title>
  <dc:creator>Thomas Lando</dc:creator>
  <cp:lastModifiedBy>Thomas Lando</cp:lastModifiedBy>
  <cp:revision>1</cp:revision>
  <dcterms:created xsi:type="dcterms:W3CDTF">2022-02-10T07:11:47Z</dcterms:created>
  <dcterms:modified xsi:type="dcterms:W3CDTF">2022-02-11T23:51:03Z</dcterms:modified>
</cp:coreProperties>
</file>