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302" r:id="rId3"/>
    <p:sldId id="303" r:id="rId4"/>
    <p:sldId id="336" r:id="rId5"/>
    <p:sldId id="337" r:id="rId6"/>
    <p:sldId id="338" r:id="rId7"/>
    <p:sldId id="339" r:id="rId8"/>
    <p:sldId id="335" r:id="rId9"/>
    <p:sldId id="342" r:id="rId10"/>
    <p:sldId id="340" r:id="rId11"/>
    <p:sldId id="343" r:id="rId12"/>
    <p:sldId id="345" r:id="rId13"/>
    <p:sldId id="341" r:id="rId14"/>
    <p:sldId id="344" r:id="rId15"/>
    <p:sldId id="273" r:id="rId1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7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6628" autoAdjust="0"/>
  </p:normalViewPr>
  <p:slideViewPr>
    <p:cSldViewPr snapToGrid="0" snapToObjects="1">
      <p:cViewPr varScale="1">
        <p:scale>
          <a:sx n="98" d="100"/>
          <a:sy n="98" d="100"/>
        </p:scale>
        <p:origin x="-20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C8278-D12D-4823-A466-1DC79C55EB4D}" type="doc">
      <dgm:prSet loTypeId="urn:microsoft.com/office/officeart/2005/8/layout/list1" loCatId="list" qsTypeId="urn:microsoft.com/office/officeart/2005/8/quickstyle/simple2" qsCatId="simple" csTypeId="urn:microsoft.com/office/officeart/2005/8/colors/accent1_3" csCatId="accent1" phldr="1"/>
      <dgm:spPr/>
      <dgm:t>
        <a:bodyPr/>
        <a:lstStyle/>
        <a:p>
          <a:endParaRPr lang="zh-CN" altLang="en-US"/>
        </a:p>
      </dgm:t>
    </dgm:pt>
    <dgm:pt modelId="{9C505637-5ABD-4C1C-A2DD-6ADC05644D9B}">
      <dgm:prSet phldrT="[文本]" custT="1"/>
      <dgm:spPr/>
      <dgm:t>
        <a:bodyPr/>
        <a:lstStyle/>
        <a:p>
          <a:r>
            <a:rPr lang="zh-CN" altLang="en-US" sz="2800" b="1" dirty="0">
              <a:solidFill>
                <a:schemeClr val="tx2">
                  <a:lumMod val="50000"/>
                </a:schemeClr>
              </a:solidFill>
              <a:latin typeface="微软雅黑" panose="020B0503020204020204" pitchFamily="34" charset="-122"/>
              <a:ea typeface="微软雅黑" panose="020B0503020204020204" pitchFamily="34" charset="-122"/>
            </a:rPr>
            <a:t>钓鱼攻击的利用</a:t>
          </a:r>
        </a:p>
      </dgm:t>
    </dgm:pt>
    <dgm:pt modelId="{4FE62B66-E7A0-4F48-9981-10BC8AFCA747}" type="parTrans" cxnId="{174A9816-E955-4D90-AAE3-BF532E579053}">
      <dgm:prSet/>
      <dgm:spPr/>
      <dgm:t>
        <a:bodyPr/>
        <a:lstStyle/>
        <a:p>
          <a:endParaRPr lang="zh-CN" altLang="en-US"/>
        </a:p>
      </dgm:t>
    </dgm:pt>
    <dgm:pt modelId="{4D0CC405-57D2-4953-871A-D28692A6A776}" type="sibTrans" cxnId="{174A9816-E955-4D90-AAE3-BF532E579053}">
      <dgm:prSet/>
      <dgm:spPr/>
      <dgm:t>
        <a:bodyPr/>
        <a:lstStyle/>
        <a:p>
          <a:endParaRPr lang="zh-CN" altLang="en-US"/>
        </a:p>
      </dgm:t>
    </dgm:pt>
    <dgm:pt modelId="{1CC7F25C-E490-4709-863B-EBB02ADEEFEC}">
      <dgm:prSet phldrT="[文本]" custT="1"/>
      <dgm:spPr/>
      <dgm:t>
        <a:bodyPr/>
        <a:lstStyle/>
        <a:p>
          <a:r>
            <a:rPr lang="zh-CN" altLang="en-US" sz="2800" b="1">
              <a:solidFill>
                <a:schemeClr val="tx2">
                  <a:lumMod val="50000"/>
                </a:schemeClr>
              </a:solidFill>
              <a:latin typeface="微软雅黑" panose="020B0503020204020204" pitchFamily="34" charset="-122"/>
              <a:ea typeface="微软雅黑" panose="020B0503020204020204" pitchFamily="34" charset="-122"/>
            </a:rPr>
            <a:t>修复方案</a:t>
          </a:r>
          <a:endParaRPr lang="en-US" altLang="zh-CN" sz="2800" b="1">
            <a:solidFill>
              <a:schemeClr val="tx2">
                <a:lumMod val="50000"/>
              </a:schemeClr>
            </a:solidFill>
            <a:latin typeface="微软雅黑" panose="020B0503020204020204" pitchFamily="34" charset="-122"/>
            <a:ea typeface="微软雅黑" panose="020B0503020204020204" pitchFamily="34" charset="-122"/>
          </a:endParaRPr>
        </a:p>
      </dgm:t>
    </dgm:pt>
    <dgm:pt modelId="{022349D0-4991-41C1-B687-D191CEB40F71}" type="parTrans" cxnId="{CD7DBB4A-E3DA-4E94-90F5-DF65F4953459}">
      <dgm:prSet/>
      <dgm:spPr/>
      <dgm:t>
        <a:bodyPr/>
        <a:lstStyle/>
        <a:p>
          <a:endParaRPr lang="zh-CN" altLang="en-US"/>
        </a:p>
      </dgm:t>
    </dgm:pt>
    <dgm:pt modelId="{720F1C68-5572-4E5A-9671-28590011ACC9}" type="sibTrans" cxnId="{CD7DBB4A-E3DA-4E94-90F5-DF65F4953459}">
      <dgm:prSet/>
      <dgm:spPr/>
      <dgm:t>
        <a:bodyPr/>
        <a:lstStyle/>
        <a:p>
          <a:endParaRPr lang="zh-CN" altLang="en-US"/>
        </a:p>
      </dgm:t>
    </dgm:pt>
    <dgm:pt modelId="{DA6AF6E5-D200-4CAF-9D23-07A82A63D346}">
      <dgm:prSet phldrT="[文本]" custT="1"/>
      <dgm:spPr/>
      <dgm:t>
        <a:bodyPr/>
        <a:lstStyle/>
        <a:p>
          <a:r>
            <a:rPr lang="en-US" altLang="zh-CN" sz="2800" b="1" dirty="0">
              <a:solidFill>
                <a:schemeClr val="tx2">
                  <a:lumMod val="50000"/>
                </a:schemeClr>
              </a:solidFill>
              <a:latin typeface="微软雅黑" panose="020B0503020204020204" pitchFamily="34" charset="-122"/>
              <a:ea typeface="微软雅黑" panose="020B0503020204020204" pitchFamily="34" charset="-122"/>
            </a:rPr>
            <a:t>URL</a:t>
          </a:r>
          <a:r>
            <a:rPr lang="zh-CN" altLang="en-US" sz="2800" b="1" dirty="0">
              <a:solidFill>
                <a:schemeClr val="tx2">
                  <a:lumMod val="50000"/>
                </a:schemeClr>
              </a:solidFill>
              <a:latin typeface="微软雅黑" panose="020B0503020204020204" pitchFamily="34" charset="-122"/>
              <a:ea typeface="微软雅黑" panose="020B0503020204020204" pitchFamily="34" charset="-122"/>
            </a:rPr>
            <a:t>重定向漏洞攻击方式</a:t>
          </a:r>
        </a:p>
      </dgm:t>
    </dgm:pt>
    <dgm:pt modelId="{84D1D317-B61E-4D60-9D98-72B63863EC66}" type="parTrans" cxnId="{A51BF520-F9DF-4A3D-9895-6C34F5425547}">
      <dgm:prSet/>
      <dgm:spPr/>
      <dgm:t>
        <a:bodyPr/>
        <a:lstStyle/>
        <a:p>
          <a:endParaRPr lang="zh-CN" altLang="en-US"/>
        </a:p>
      </dgm:t>
    </dgm:pt>
    <dgm:pt modelId="{3F75B28D-1CDA-495B-9AB6-86136C0FCD99}" type="sibTrans" cxnId="{A51BF520-F9DF-4A3D-9895-6C34F5425547}">
      <dgm:prSet/>
      <dgm:spPr/>
      <dgm:t>
        <a:bodyPr/>
        <a:lstStyle/>
        <a:p>
          <a:endParaRPr lang="zh-CN" altLang="en-US"/>
        </a:p>
      </dgm:t>
    </dgm:pt>
    <dgm:pt modelId="{5411884D-980D-4B2E-A82A-7DD4695FEA20}">
      <dgm:prSet phldrT="[文本]" custT="1"/>
      <dgm:spPr/>
      <dgm:t>
        <a:bodyPr/>
        <a:lstStyle/>
        <a:p>
          <a:r>
            <a:rPr lang="en-US" altLang="zh-CN" sz="2800" b="1" dirty="0">
              <a:solidFill>
                <a:schemeClr val="tx2">
                  <a:lumMod val="50000"/>
                </a:schemeClr>
              </a:solidFill>
              <a:latin typeface="微软雅黑" panose="020B0503020204020204" pitchFamily="34" charset="-122"/>
              <a:ea typeface="微软雅黑" panose="020B0503020204020204" pitchFamily="34" charset="-122"/>
            </a:rPr>
            <a:t>URL</a:t>
          </a:r>
          <a:r>
            <a:rPr lang="zh-CN" altLang="en-US" sz="2800" b="1" dirty="0">
              <a:solidFill>
                <a:schemeClr val="tx2">
                  <a:lumMod val="50000"/>
                </a:schemeClr>
              </a:solidFill>
              <a:latin typeface="微软雅黑" panose="020B0503020204020204" pitchFamily="34" charset="-122"/>
              <a:ea typeface="微软雅黑" panose="020B0503020204020204" pitchFamily="34" charset="-122"/>
            </a:rPr>
            <a:t>重定向介绍</a:t>
          </a:r>
        </a:p>
      </dgm:t>
    </dgm:pt>
    <dgm:pt modelId="{43A0069C-C86E-409B-B975-653B85FA5463}" type="sibTrans" cxnId="{F4B685CB-61DC-4214-88F5-147B88ED113A}">
      <dgm:prSet/>
      <dgm:spPr/>
      <dgm:t>
        <a:bodyPr/>
        <a:lstStyle/>
        <a:p>
          <a:endParaRPr lang="zh-CN" altLang="en-US"/>
        </a:p>
      </dgm:t>
    </dgm:pt>
    <dgm:pt modelId="{30065234-9712-443F-9279-C348D61F9FA5}" type="parTrans" cxnId="{F4B685CB-61DC-4214-88F5-147B88ED113A}">
      <dgm:prSet/>
      <dgm:spPr/>
      <dgm:t>
        <a:bodyPr/>
        <a:lstStyle/>
        <a:p>
          <a:endParaRPr lang="zh-CN" altLang="en-US"/>
        </a:p>
      </dgm:t>
    </dgm:pt>
    <dgm:pt modelId="{022C0433-942F-4932-95D7-C7F59F0E311A}" type="pres">
      <dgm:prSet presAssocID="{F31C8278-D12D-4823-A466-1DC79C55EB4D}" presName="linear" presStyleCnt="0">
        <dgm:presLayoutVars>
          <dgm:dir/>
          <dgm:animLvl val="lvl"/>
          <dgm:resizeHandles val="exact"/>
        </dgm:presLayoutVars>
      </dgm:prSet>
      <dgm:spPr/>
      <dgm:t>
        <a:bodyPr/>
        <a:lstStyle/>
        <a:p>
          <a:endParaRPr lang="zh-CN" altLang="en-US"/>
        </a:p>
      </dgm:t>
    </dgm:pt>
    <dgm:pt modelId="{7BDA0F87-1535-40AB-9278-9739A55E7069}" type="pres">
      <dgm:prSet presAssocID="{5411884D-980D-4B2E-A82A-7DD4695FEA20}" presName="parentLin" presStyleCnt="0"/>
      <dgm:spPr/>
    </dgm:pt>
    <dgm:pt modelId="{D5A585F6-F9CB-44FE-B849-6CAFBE847FC6}" type="pres">
      <dgm:prSet presAssocID="{5411884D-980D-4B2E-A82A-7DD4695FEA20}" presName="parentLeftMargin" presStyleLbl="node1" presStyleIdx="0" presStyleCnt="4"/>
      <dgm:spPr/>
      <dgm:t>
        <a:bodyPr/>
        <a:lstStyle/>
        <a:p>
          <a:endParaRPr lang="zh-CN" altLang="en-US"/>
        </a:p>
      </dgm:t>
    </dgm:pt>
    <dgm:pt modelId="{8B4E51A9-54D5-404B-BA68-9AB0868B7BB0}" type="pres">
      <dgm:prSet presAssocID="{5411884D-980D-4B2E-A82A-7DD4695FEA20}" presName="parentText" presStyleLbl="node1" presStyleIdx="0" presStyleCnt="4">
        <dgm:presLayoutVars>
          <dgm:chMax val="0"/>
          <dgm:bulletEnabled val="1"/>
        </dgm:presLayoutVars>
      </dgm:prSet>
      <dgm:spPr/>
      <dgm:t>
        <a:bodyPr/>
        <a:lstStyle/>
        <a:p>
          <a:endParaRPr lang="zh-CN" altLang="en-US"/>
        </a:p>
      </dgm:t>
    </dgm:pt>
    <dgm:pt modelId="{ECFBF722-37F6-4977-A1D9-FA7F23B8BDE5}" type="pres">
      <dgm:prSet presAssocID="{5411884D-980D-4B2E-A82A-7DD4695FEA20}" presName="negativeSpace" presStyleCnt="0"/>
      <dgm:spPr/>
    </dgm:pt>
    <dgm:pt modelId="{C9CA8BEC-2A1F-4043-A946-228EC802D4C8}" type="pres">
      <dgm:prSet presAssocID="{5411884D-980D-4B2E-A82A-7DD4695FEA20}" presName="childText" presStyleLbl="conFgAcc1" presStyleIdx="0" presStyleCnt="4">
        <dgm:presLayoutVars>
          <dgm:bulletEnabled val="1"/>
        </dgm:presLayoutVars>
      </dgm:prSet>
      <dgm:spPr/>
    </dgm:pt>
    <dgm:pt modelId="{AC2E4A44-EC5F-4CC2-9293-24CAA7E9B740}" type="pres">
      <dgm:prSet presAssocID="{43A0069C-C86E-409B-B975-653B85FA5463}" presName="spaceBetweenRectangles" presStyleCnt="0"/>
      <dgm:spPr/>
    </dgm:pt>
    <dgm:pt modelId="{29C378AB-5A73-471A-930E-8018870990B8}" type="pres">
      <dgm:prSet presAssocID="{DA6AF6E5-D200-4CAF-9D23-07A82A63D346}" presName="parentLin" presStyleCnt="0"/>
      <dgm:spPr/>
    </dgm:pt>
    <dgm:pt modelId="{6BF284F6-B4CF-41AD-B727-058327CCBBE5}" type="pres">
      <dgm:prSet presAssocID="{DA6AF6E5-D200-4CAF-9D23-07A82A63D346}" presName="parentLeftMargin" presStyleLbl="node1" presStyleIdx="0" presStyleCnt="4"/>
      <dgm:spPr/>
      <dgm:t>
        <a:bodyPr/>
        <a:lstStyle/>
        <a:p>
          <a:endParaRPr lang="zh-CN" altLang="en-US"/>
        </a:p>
      </dgm:t>
    </dgm:pt>
    <dgm:pt modelId="{BF6678D0-48D9-4DEC-8659-3089CE6B98EC}" type="pres">
      <dgm:prSet presAssocID="{DA6AF6E5-D200-4CAF-9D23-07A82A63D346}" presName="parentText" presStyleLbl="node1" presStyleIdx="1" presStyleCnt="4">
        <dgm:presLayoutVars>
          <dgm:chMax val="0"/>
          <dgm:bulletEnabled val="1"/>
        </dgm:presLayoutVars>
      </dgm:prSet>
      <dgm:spPr/>
      <dgm:t>
        <a:bodyPr/>
        <a:lstStyle/>
        <a:p>
          <a:endParaRPr lang="zh-CN" altLang="en-US"/>
        </a:p>
      </dgm:t>
    </dgm:pt>
    <dgm:pt modelId="{AF1B878E-299D-4E51-BCD1-3ACD118FF60A}" type="pres">
      <dgm:prSet presAssocID="{DA6AF6E5-D200-4CAF-9D23-07A82A63D346}" presName="negativeSpace" presStyleCnt="0"/>
      <dgm:spPr/>
    </dgm:pt>
    <dgm:pt modelId="{56F6496C-A91A-497F-88B8-3BAA979F48E0}" type="pres">
      <dgm:prSet presAssocID="{DA6AF6E5-D200-4CAF-9D23-07A82A63D346}" presName="childText" presStyleLbl="conFgAcc1" presStyleIdx="1" presStyleCnt="4">
        <dgm:presLayoutVars>
          <dgm:bulletEnabled val="1"/>
        </dgm:presLayoutVars>
      </dgm:prSet>
      <dgm:spPr/>
    </dgm:pt>
    <dgm:pt modelId="{4311C07A-C05C-4571-BC79-3C3FE758B2C4}" type="pres">
      <dgm:prSet presAssocID="{3F75B28D-1CDA-495B-9AB6-86136C0FCD99}" presName="spaceBetweenRectangles" presStyleCnt="0"/>
      <dgm:spPr/>
    </dgm:pt>
    <dgm:pt modelId="{EA8C5584-BFD2-4988-8298-35D4A5B4341B}" type="pres">
      <dgm:prSet presAssocID="{9C505637-5ABD-4C1C-A2DD-6ADC05644D9B}" presName="parentLin" presStyleCnt="0"/>
      <dgm:spPr/>
    </dgm:pt>
    <dgm:pt modelId="{034A669D-A45E-465A-8320-A4264CABDFDE}" type="pres">
      <dgm:prSet presAssocID="{9C505637-5ABD-4C1C-A2DD-6ADC05644D9B}" presName="parentLeftMargin" presStyleLbl="node1" presStyleIdx="1" presStyleCnt="4"/>
      <dgm:spPr/>
      <dgm:t>
        <a:bodyPr/>
        <a:lstStyle/>
        <a:p>
          <a:endParaRPr lang="zh-CN" altLang="en-US"/>
        </a:p>
      </dgm:t>
    </dgm:pt>
    <dgm:pt modelId="{D2494911-9929-4822-BA12-3607699E0790}" type="pres">
      <dgm:prSet presAssocID="{9C505637-5ABD-4C1C-A2DD-6ADC05644D9B}" presName="parentText" presStyleLbl="node1" presStyleIdx="2" presStyleCnt="4">
        <dgm:presLayoutVars>
          <dgm:chMax val="0"/>
          <dgm:bulletEnabled val="1"/>
        </dgm:presLayoutVars>
      </dgm:prSet>
      <dgm:spPr/>
      <dgm:t>
        <a:bodyPr/>
        <a:lstStyle/>
        <a:p>
          <a:endParaRPr lang="zh-CN" altLang="en-US"/>
        </a:p>
      </dgm:t>
    </dgm:pt>
    <dgm:pt modelId="{764DB06C-1AB0-459C-938C-6AD6B9A99E94}" type="pres">
      <dgm:prSet presAssocID="{9C505637-5ABD-4C1C-A2DD-6ADC05644D9B}" presName="negativeSpace" presStyleCnt="0"/>
      <dgm:spPr/>
    </dgm:pt>
    <dgm:pt modelId="{585C67D2-E3A6-467C-A1DE-20CC608A1562}" type="pres">
      <dgm:prSet presAssocID="{9C505637-5ABD-4C1C-A2DD-6ADC05644D9B}" presName="childText" presStyleLbl="conFgAcc1" presStyleIdx="2" presStyleCnt="4">
        <dgm:presLayoutVars>
          <dgm:bulletEnabled val="1"/>
        </dgm:presLayoutVars>
      </dgm:prSet>
      <dgm:spPr/>
    </dgm:pt>
    <dgm:pt modelId="{939AB88B-0E0F-4E2E-B417-5883B00B47E3}" type="pres">
      <dgm:prSet presAssocID="{4D0CC405-57D2-4953-871A-D28692A6A776}" presName="spaceBetweenRectangles" presStyleCnt="0"/>
      <dgm:spPr/>
    </dgm:pt>
    <dgm:pt modelId="{F3B68775-3309-4E73-8CD6-B51CBBFA57A5}" type="pres">
      <dgm:prSet presAssocID="{1CC7F25C-E490-4709-863B-EBB02ADEEFEC}" presName="parentLin" presStyleCnt="0"/>
      <dgm:spPr/>
    </dgm:pt>
    <dgm:pt modelId="{4D4DF2F7-29C3-47C6-A0AC-B3520AC2FB90}" type="pres">
      <dgm:prSet presAssocID="{1CC7F25C-E490-4709-863B-EBB02ADEEFEC}" presName="parentLeftMargin" presStyleLbl="node1" presStyleIdx="2" presStyleCnt="4"/>
      <dgm:spPr/>
      <dgm:t>
        <a:bodyPr/>
        <a:lstStyle/>
        <a:p>
          <a:endParaRPr lang="zh-CN" altLang="en-US"/>
        </a:p>
      </dgm:t>
    </dgm:pt>
    <dgm:pt modelId="{FC5B087B-7616-4962-96F8-53819DF29377}" type="pres">
      <dgm:prSet presAssocID="{1CC7F25C-E490-4709-863B-EBB02ADEEFEC}" presName="parentText" presStyleLbl="node1" presStyleIdx="3" presStyleCnt="4">
        <dgm:presLayoutVars>
          <dgm:chMax val="0"/>
          <dgm:bulletEnabled val="1"/>
        </dgm:presLayoutVars>
      </dgm:prSet>
      <dgm:spPr/>
      <dgm:t>
        <a:bodyPr/>
        <a:lstStyle/>
        <a:p>
          <a:endParaRPr lang="zh-CN" altLang="en-US"/>
        </a:p>
      </dgm:t>
    </dgm:pt>
    <dgm:pt modelId="{556590F3-CCDD-4039-ACB7-475BDD581C2F}" type="pres">
      <dgm:prSet presAssocID="{1CC7F25C-E490-4709-863B-EBB02ADEEFEC}" presName="negativeSpace" presStyleCnt="0"/>
      <dgm:spPr/>
    </dgm:pt>
    <dgm:pt modelId="{EC497596-9AD3-4C8C-B9FB-1CF29FE6916C}" type="pres">
      <dgm:prSet presAssocID="{1CC7F25C-E490-4709-863B-EBB02ADEEFEC}" presName="childText" presStyleLbl="conFgAcc1" presStyleIdx="3" presStyleCnt="4">
        <dgm:presLayoutVars>
          <dgm:bulletEnabled val="1"/>
        </dgm:presLayoutVars>
      </dgm:prSet>
      <dgm:spPr/>
    </dgm:pt>
  </dgm:ptLst>
  <dgm:cxnLst>
    <dgm:cxn modelId="{FA536CE6-74F9-42AA-8B43-4725B60B79F6}" type="presOf" srcId="{5411884D-980D-4B2E-A82A-7DD4695FEA20}" destId="{D5A585F6-F9CB-44FE-B849-6CAFBE847FC6}" srcOrd="0" destOrd="0" presId="urn:microsoft.com/office/officeart/2005/8/layout/list1"/>
    <dgm:cxn modelId="{03DC5DA0-B1F0-4DE8-BCEB-9869442C15CF}" type="presOf" srcId="{1CC7F25C-E490-4709-863B-EBB02ADEEFEC}" destId="{4D4DF2F7-29C3-47C6-A0AC-B3520AC2FB90}" srcOrd="0" destOrd="0" presId="urn:microsoft.com/office/officeart/2005/8/layout/list1"/>
    <dgm:cxn modelId="{F4B685CB-61DC-4214-88F5-147B88ED113A}" srcId="{F31C8278-D12D-4823-A466-1DC79C55EB4D}" destId="{5411884D-980D-4B2E-A82A-7DD4695FEA20}" srcOrd="0" destOrd="0" parTransId="{30065234-9712-443F-9279-C348D61F9FA5}" sibTransId="{43A0069C-C86E-409B-B975-653B85FA5463}"/>
    <dgm:cxn modelId="{297506B5-9BD9-4FE9-8588-601BAF10755C}" type="presOf" srcId="{DA6AF6E5-D200-4CAF-9D23-07A82A63D346}" destId="{BF6678D0-48D9-4DEC-8659-3089CE6B98EC}" srcOrd="1" destOrd="0" presId="urn:microsoft.com/office/officeart/2005/8/layout/list1"/>
    <dgm:cxn modelId="{174A9816-E955-4D90-AAE3-BF532E579053}" srcId="{F31C8278-D12D-4823-A466-1DC79C55EB4D}" destId="{9C505637-5ABD-4C1C-A2DD-6ADC05644D9B}" srcOrd="2" destOrd="0" parTransId="{4FE62B66-E7A0-4F48-9981-10BC8AFCA747}" sibTransId="{4D0CC405-57D2-4953-871A-D28692A6A776}"/>
    <dgm:cxn modelId="{D199495E-2EB4-47DB-A901-BD69807325A3}" type="presOf" srcId="{1CC7F25C-E490-4709-863B-EBB02ADEEFEC}" destId="{FC5B087B-7616-4962-96F8-53819DF29377}" srcOrd="1" destOrd="0" presId="urn:microsoft.com/office/officeart/2005/8/layout/list1"/>
    <dgm:cxn modelId="{D6FC345B-E676-4EEA-B9B7-A009252F9635}" type="presOf" srcId="{5411884D-980D-4B2E-A82A-7DD4695FEA20}" destId="{8B4E51A9-54D5-404B-BA68-9AB0868B7BB0}" srcOrd="1" destOrd="0" presId="urn:microsoft.com/office/officeart/2005/8/layout/list1"/>
    <dgm:cxn modelId="{4F4C9AA8-FDB6-47AF-8A5F-07D951D7C187}" type="presOf" srcId="{F31C8278-D12D-4823-A466-1DC79C55EB4D}" destId="{022C0433-942F-4932-95D7-C7F59F0E311A}" srcOrd="0" destOrd="0" presId="urn:microsoft.com/office/officeart/2005/8/layout/list1"/>
    <dgm:cxn modelId="{F5427B88-255D-4C47-88DC-A786E01951E3}" type="presOf" srcId="{DA6AF6E5-D200-4CAF-9D23-07A82A63D346}" destId="{6BF284F6-B4CF-41AD-B727-058327CCBBE5}" srcOrd="0" destOrd="0" presId="urn:microsoft.com/office/officeart/2005/8/layout/list1"/>
    <dgm:cxn modelId="{A51BF520-F9DF-4A3D-9895-6C34F5425547}" srcId="{F31C8278-D12D-4823-A466-1DC79C55EB4D}" destId="{DA6AF6E5-D200-4CAF-9D23-07A82A63D346}" srcOrd="1" destOrd="0" parTransId="{84D1D317-B61E-4D60-9D98-72B63863EC66}" sibTransId="{3F75B28D-1CDA-495B-9AB6-86136C0FCD99}"/>
    <dgm:cxn modelId="{40B73EA0-E42E-486A-8D65-ABE0C58D39F1}" type="presOf" srcId="{9C505637-5ABD-4C1C-A2DD-6ADC05644D9B}" destId="{D2494911-9929-4822-BA12-3607699E0790}" srcOrd="1" destOrd="0" presId="urn:microsoft.com/office/officeart/2005/8/layout/list1"/>
    <dgm:cxn modelId="{54B1D4C9-818A-4E77-921B-367A90A658AC}" type="presOf" srcId="{9C505637-5ABD-4C1C-A2DD-6ADC05644D9B}" destId="{034A669D-A45E-465A-8320-A4264CABDFDE}" srcOrd="0" destOrd="0" presId="urn:microsoft.com/office/officeart/2005/8/layout/list1"/>
    <dgm:cxn modelId="{CD7DBB4A-E3DA-4E94-90F5-DF65F4953459}" srcId="{F31C8278-D12D-4823-A466-1DC79C55EB4D}" destId="{1CC7F25C-E490-4709-863B-EBB02ADEEFEC}" srcOrd="3" destOrd="0" parTransId="{022349D0-4991-41C1-B687-D191CEB40F71}" sibTransId="{720F1C68-5572-4E5A-9671-28590011ACC9}"/>
    <dgm:cxn modelId="{12565E2E-4D81-4EBA-BE76-5A3B93C28780}" type="presParOf" srcId="{022C0433-942F-4932-95D7-C7F59F0E311A}" destId="{7BDA0F87-1535-40AB-9278-9739A55E7069}" srcOrd="0" destOrd="0" presId="urn:microsoft.com/office/officeart/2005/8/layout/list1"/>
    <dgm:cxn modelId="{C38AC3E0-42E4-4AAF-AE35-CC16A87D2EB9}" type="presParOf" srcId="{7BDA0F87-1535-40AB-9278-9739A55E7069}" destId="{D5A585F6-F9CB-44FE-B849-6CAFBE847FC6}" srcOrd="0" destOrd="0" presId="urn:microsoft.com/office/officeart/2005/8/layout/list1"/>
    <dgm:cxn modelId="{CC202C8E-A7C5-4A9C-BF80-9A3322F854BE}" type="presParOf" srcId="{7BDA0F87-1535-40AB-9278-9739A55E7069}" destId="{8B4E51A9-54D5-404B-BA68-9AB0868B7BB0}" srcOrd="1" destOrd="0" presId="urn:microsoft.com/office/officeart/2005/8/layout/list1"/>
    <dgm:cxn modelId="{85AB9F57-63C2-4FA6-BCFF-9080A0C86382}" type="presParOf" srcId="{022C0433-942F-4932-95D7-C7F59F0E311A}" destId="{ECFBF722-37F6-4977-A1D9-FA7F23B8BDE5}" srcOrd="1" destOrd="0" presId="urn:microsoft.com/office/officeart/2005/8/layout/list1"/>
    <dgm:cxn modelId="{F781CCDE-1C88-4A66-9FDC-576B61C93FAA}" type="presParOf" srcId="{022C0433-942F-4932-95D7-C7F59F0E311A}" destId="{C9CA8BEC-2A1F-4043-A946-228EC802D4C8}" srcOrd="2" destOrd="0" presId="urn:microsoft.com/office/officeart/2005/8/layout/list1"/>
    <dgm:cxn modelId="{18268E62-E6B8-4418-BFD7-AFACCAC4C0C2}" type="presParOf" srcId="{022C0433-942F-4932-95D7-C7F59F0E311A}" destId="{AC2E4A44-EC5F-4CC2-9293-24CAA7E9B740}" srcOrd="3" destOrd="0" presId="urn:microsoft.com/office/officeart/2005/8/layout/list1"/>
    <dgm:cxn modelId="{B3D90B75-2FCF-4BBB-B669-046BDFB2E881}" type="presParOf" srcId="{022C0433-942F-4932-95D7-C7F59F0E311A}" destId="{29C378AB-5A73-471A-930E-8018870990B8}" srcOrd="4" destOrd="0" presId="urn:microsoft.com/office/officeart/2005/8/layout/list1"/>
    <dgm:cxn modelId="{13470BFA-D2C3-424D-A8D2-27266E40562B}" type="presParOf" srcId="{29C378AB-5A73-471A-930E-8018870990B8}" destId="{6BF284F6-B4CF-41AD-B727-058327CCBBE5}" srcOrd="0" destOrd="0" presId="urn:microsoft.com/office/officeart/2005/8/layout/list1"/>
    <dgm:cxn modelId="{05869A52-729F-4961-A668-26E46F1FD050}" type="presParOf" srcId="{29C378AB-5A73-471A-930E-8018870990B8}" destId="{BF6678D0-48D9-4DEC-8659-3089CE6B98EC}" srcOrd="1" destOrd="0" presId="urn:microsoft.com/office/officeart/2005/8/layout/list1"/>
    <dgm:cxn modelId="{AE1EBB58-84BC-4498-9AD3-13A3DF070C07}" type="presParOf" srcId="{022C0433-942F-4932-95D7-C7F59F0E311A}" destId="{AF1B878E-299D-4E51-BCD1-3ACD118FF60A}" srcOrd="5" destOrd="0" presId="urn:microsoft.com/office/officeart/2005/8/layout/list1"/>
    <dgm:cxn modelId="{A230D7BB-0C1C-4478-A26D-D89B8879A037}" type="presParOf" srcId="{022C0433-942F-4932-95D7-C7F59F0E311A}" destId="{56F6496C-A91A-497F-88B8-3BAA979F48E0}" srcOrd="6" destOrd="0" presId="urn:microsoft.com/office/officeart/2005/8/layout/list1"/>
    <dgm:cxn modelId="{9658953D-C1B2-463A-BCBF-F08C386C42E7}" type="presParOf" srcId="{022C0433-942F-4932-95D7-C7F59F0E311A}" destId="{4311C07A-C05C-4571-BC79-3C3FE758B2C4}" srcOrd="7" destOrd="0" presId="urn:microsoft.com/office/officeart/2005/8/layout/list1"/>
    <dgm:cxn modelId="{3DE099E1-86F6-49D2-A0D1-7187418C6312}" type="presParOf" srcId="{022C0433-942F-4932-95D7-C7F59F0E311A}" destId="{EA8C5584-BFD2-4988-8298-35D4A5B4341B}" srcOrd="8" destOrd="0" presId="urn:microsoft.com/office/officeart/2005/8/layout/list1"/>
    <dgm:cxn modelId="{731C773A-0C03-4DED-A152-C1FA1E04AB4A}" type="presParOf" srcId="{EA8C5584-BFD2-4988-8298-35D4A5B4341B}" destId="{034A669D-A45E-465A-8320-A4264CABDFDE}" srcOrd="0" destOrd="0" presId="urn:microsoft.com/office/officeart/2005/8/layout/list1"/>
    <dgm:cxn modelId="{1EC59FBD-3270-466F-A554-B339A60EE74F}" type="presParOf" srcId="{EA8C5584-BFD2-4988-8298-35D4A5B4341B}" destId="{D2494911-9929-4822-BA12-3607699E0790}" srcOrd="1" destOrd="0" presId="urn:microsoft.com/office/officeart/2005/8/layout/list1"/>
    <dgm:cxn modelId="{15AB550C-7C86-41E8-ADC5-F67E93462599}" type="presParOf" srcId="{022C0433-942F-4932-95D7-C7F59F0E311A}" destId="{764DB06C-1AB0-459C-938C-6AD6B9A99E94}" srcOrd="9" destOrd="0" presId="urn:microsoft.com/office/officeart/2005/8/layout/list1"/>
    <dgm:cxn modelId="{41A41E33-BB5C-4351-80BC-F67C4EAA4B4B}" type="presParOf" srcId="{022C0433-942F-4932-95D7-C7F59F0E311A}" destId="{585C67D2-E3A6-467C-A1DE-20CC608A1562}" srcOrd="10" destOrd="0" presId="urn:microsoft.com/office/officeart/2005/8/layout/list1"/>
    <dgm:cxn modelId="{6F235914-8524-42A9-811D-D895F3F5AF64}" type="presParOf" srcId="{022C0433-942F-4932-95D7-C7F59F0E311A}" destId="{939AB88B-0E0F-4E2E-B417-5883B00B47E3}" srcOrd="11" destOrd="0" presId="urn:microsoft.com/office/officeart/2005/8/layout/list1"/>
    <dgm:cxn modelId="{557A4967-145A-48F3-B256-DD609096E80D}" type="presParOf" srcId="{022C0433-942F-4932-95D7-C7F59F0E311A}" destId="{F3B68775-3309-4E73-8CD6-B51CBBFA57A5}" srcOrd="12" destOrd="0" presId="urn:microsoft.com/office/officeart/2005/8/layout/list1"/>
    <dgm:cxn modelId="{A445CB02-230E-4099-AC2F-08E622156C7C}" type="presParOf" srcId="{F3B68775-3309-4E73-8CD6-B51CBBFA57A5}" destId="{4D4DF2F7-29C3-47C6-A0AC-B3520AC2FB90}" srcOrd="0" destOrd="0" presId="urn:microsoft.com/office/officeart/2005/8/layout/list1"/>
    <dgm:cxn modelId="{0D424AFF-004D-4A59-B8DB-0B37B55C429B}" type="presParOf" srcId="{F3B68775-3309-4E73-8CD6-B51CBBFA57A5}" destId="{FC5B087B-7616-4962-96F8-53819DF29377}" srcOrd="1" destOrd="0" presId="urn:microsoft.com/office/officeart/2005/8/layout/list1"/>
    <dgm:cxn modelId="{26F78662-A172-4BAD-8DDA-794DD3DF91D1}" type="presParOf" srcId="{022C0433-942F-4932-95D7-C7F59F0E311A}" destId="{556590F3-CCDD-4039-ACB7-475BDD581C2F}" srcOrd="13" destOrd="0" presId="urn:microsoft.com/office/officeart/2005/8/layout/list1"/>
    <dgm:cxn modelId="{66B924A0-E94D-44A4-9244-F5151E78A1DB}" type="presParOf" srcId="{022C0433-942F-4932-95D7-C7F59F0E311A}" destId="{EC497596-9AD3-4C8C-B9FB-1CF29FE6916C}"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dirty="0">
              <a:solidFill>
                <a:schemeClr val="tx2">
                  <a:lumMod val="75000"/>
                </a:schemeClr>
              </a:solidFill>
              <a:latin typeface="微软雅黑" panose="020B0503020204020204" pitchFamily="34" charset="-122"/>
              <a:ea typeface="微软雅黑" panose="020B0503020204020204" pitchFamily="34" charset="-122"/>
            </a:rPr>
            <a:t>URL</a:t>
          </a:r>
          <a:r>
            <a:rPr lang="zh-CN" altLang="en-US" sz="3200" b="1" dirty="0">
              <a:solidFill>
                <a:schemeClr val="tx2">
                  <a:lumMod val="75000"/>
                </a:schemeClr>
              </a:solidFill>
              <a:latin typeface="微软雅黑" panose="020B0503020204020204" pitchFamily="34" charset="-122"/>
              <a:ea typeface="微软雅黑" panose="020B0503020204020204" pitchFamily="34" charset="-122"/>
            </a:rPr>
            <a:t>重定向介绍</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URL</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重定向漏洞攻击方式</a:t>
          </a:r>
          <a:endParaRPr lang="zh-CN" altLang="en-US" sz="3200" b="1" dirty="0">
            <a:solidFill>
              <a:schemeClr val="tx2">
                <a:lumMod val="75000"/>
              </a:schemeClr>
            </a:solidFill>
            <a:latin typeface="微软雅黑" panose="020B0503020204020204" pitchFamily="34" charset="-122"/>
            <a:ea typeface="微软雅黑" panose="020B0503020204020204" pitchFamily="34" charset="-122"/>
          </a:endParaRP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钓鱼攻击的利用</a:t>
          </a:r>
          <a:endParaRPr lang="zh-CN" altLang="en-US" sz="3200" b="1" dirty="0">
            <a:solidFill>
              <a:schemeClr val="tx2">
                <a:lumMod val="75000"/>
              </a:schemeClr>
            </a:solidFill>
            <a:latin typeface="微软雅黑" panose="020B0503020204020204" pitchFamily="34" charset="-122"/>
            <a:ea typeface="微软雅黑" panose="020B0503020204020204" pitchFamily="34" charset="-122"/>
          </a:endParaRP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dirty="0">
              <a:solidFill>
                <a:schemeClr val="tx2">
                  <a:lumMod val="75000"/>
                </a:schemeClr>
              </a:solidFill>
              <a:latin typeface="微软雅黑" panose="020B0503020204020204" pitchFamily="34" charset="-122"/>
              <a:ea typeface="微软雅黑" panose="020B0503020204020204" pitchFamily="34" charset="-122"/>
            </a:rPr>
            <a:t>修复方案</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A8BEC-2A1F-4043-A946-228EC802D4C8}">
      <dsp:nvSpPr>
        <dsp:cNvPr id="0" name=""/>
        <dsp:cNvSpPr/>
      </dsp:nvSpPr>
      <dsp:spPr>
        <a:xfrm>
          <a:off x="0" y="397656"/>
          <a:ext cx="8207375" cy="5544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4E51A9-54D5-404B-BA68-9AB0868B7BB0}">
      <dsp:nvSpPr>
        <dsp:cNvPr id="0" name=""/>
        <dsp:cNvSpPr/>
      </dsp:nvSpPr>
      <dsp:spPr>
        <a:xfrm>
          <a:off x="410368" y="72936"/>
          <a:ext cx="5745162" cy="649440"/>
        </a:xfrm>
        <a:prstGeom prst="round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244600">
            <a:lnSpc>
              <a:spcPct val="90000"/>
            </a:lnSpc>
            <a:spcBef>
              <a:spcPct val="0"/>
            </a:spcBef>
            <a:spcAft>
              <a:spcPct val="35000"/>
            </a:spcAft>
          </a:pPr>
          <a:r>
            <a:rPr lang="en-US" altLang="zh-CN" sz="2800" b="1" kern="1200" dirty="0">
              <a:solidFill>
                <a:schemeClr val="tx2">
                  <a:lumMod val="50000"/>
                </a:schemeClr>
              </a:solidFill>
              <a:latin typeface="微软雅黑" panose="020B0503020204020204" pitchFamily="34" charset="-122"/>
              <a:ea typeface="微软雅黑" panose="020B0503020204020204" pitchFamily="34" charset="-122"/>
            </a:rPr>
            <a:t>URL</a:t>
          </a:r>
          <a:r>
            <a:rPr lang="zh-CN" altLang="en-US" sz="2800" b="1" kern="1200" dirty="0">
              <a:solidFill>
                <a:schemeClr val="tx2">
                  <a:lumMod val="50000"/>
                </a:schemeClr>
              </a:solidFill>
              <a:latin typeface="微软雅黑" panose="020B0503020204020204" pitchFamily="34" charset="-122"/>
              <a:ea typeface="微软雅黑" panose="020B0503020204020204" pitchFamily="34" charset="-122"/>
            </a:rPr>
            <a:t>重定向介绍</a:t>
          </a:r>
        </a:p>
      </dsp:txBody>
      <dsp:txXfrm>
        <a:off x="442071" y="104639"/>
        <a:ext cx="5681756" cy="586034"/>
      </dsp:txXfrm>
    </dsp:sp>
    <dsp:sp modelId="{56F6496C-A91A-497F-88B8-3BAA979F48E0}">
      <dsp:nvSpPr>
        <dsp:cNvPr id="0" name=""/>
        <dsp:cNvSpPr/>
      </dsp:nvSpPr>
      <dsp:spPr>
        <a:xfrm>
          <a:off x="0" y="1395576"/>
          <a:ext cx="8207375" cy="554400"/>
        </a:xfrm>
        <a:prstGeom prst="rect">
          <a:avLst/>
        </a:prstGeom>
        <a:solidFill>
          <a:schemeClr val="lt1">
            <a:alpha val="90000"/>
            <a:hueOff val="0"/>
            <a:satOff val="0"/>
            <a:lumOff val="0"/>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dsp:style>
    </dsp:sp>
    <dsp:sp modelId="{BF6678D0-48D9-4DEC-8659-3089CE6B98EC}">
      <dsp:nvSpPr>
        <dsp:cNvPr id="0" name=""/>
        <dsp:cNvSpPr/>
      </dsp:nvSpPr>
      <dsp:spPr>
        <a:xfrm>
          <a:off x="410368" y="1070856"/>
          <a:ext cx="5745162" cy="649440"/>
        </a:xfrm>
        <a:prstGeom prst="roundRect">
          <a:avLst/>
        </a:prstGeom>
        <a:solidFill>
          <a:schemeClr val="accent1">
            <a:shade val="80000"/>
            <a:hueOff val="102082"/>
            <a:satOff val="-1464"/>
            <a:lumOff val="853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244600">
            <a:lnSpc>
              <a:spcPct val="90000"/>
            </a:lnSpc>
            <a:spcBef>
              <a:spcPct val="0"/>
            </a:spcBef>
            <a:spcAft>
              <a:spcPct val="35000"/>
            </a:spcAft>
          </a:pPr>
          <a:r>
            <a:rPr lang="en-US" altLang="zh-CN" sz="2800" b="1" kern="1200" dirty="0">
              <a:solidFill>
                <a:schemeClr val="tx2">
                  <a:lumMod val="50000"/>
                </a:schemeClr>
              </a:solidFill>
              <a:latin typeface="微软雅黑" panose="020B0503020204020204" pitchFamily="34" charset="-122"/>
              <a:ea typeface="微软雅黑" panose="020B0503020204020204" pitchFamily="34" charset="-122"/>
            </a:rPr>
            <a:t>URL</a:t>
          </a:r>
          <a:r>
            <a:rPr lang="zh-CN" altLang="en-US" sz="2800" b="1" kern="1200" dirty="0">
              <a:solidFill>
                <a:schemeClr val="tx2">
                  <a:lumMod val="50000"/>
                </a:schemeClr>
              </a:solidFill>
              <a:latin typeface="微软雅黑" panose="020B0503020204020204" pitchFamily="34" charset="-122"/>
              <a:ea typeface="微软雅黑" panose="020B0503020204020204" pitchFamily="34" charset="-122"/>
            </a:rPr>
            <a:t>重定向漏洞攻击方式</a:t>
          </a:r>
        </a:p>
      </dsp:txBody>
      <dsp:txXfrm>
        <a:off x="442071" y="1102559"/>
        <a:ext cx="5681756" cy="586034"/>
      </dsp:txXfrm>
    </dsp:sp>
    <dsp:sp modelId="{585C67D2-E3A6-467C-A1DE-20CC608A1562}">
      <dsp:nvSpPr>
        <dsp:cNvPr id="0" name=""/>
        <dsp:cNvSpPr/>
      </dsp:nvSpPr>
      <dsp:spPr>
        <a:xfrm>
          <a:off x="0" y="2393496"/>
          <a:ext cx="8207375" cy="554400"/>
        </a:xfrm>
        <a:prstGeom prst="rect">
          <a:avLst/>
        </a:prstGeom>
        <a:solidFill>
          <a:schemeClr val="lt1">
            <a:alpha val="90000"/>
            <a:hueOff val="0"/>
            <a:satOff val="0"/>
            <a:lumOff val="0"/>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dsp:style>
    </dsp:sp>
    <dsp:sp modelId="{D2494911-9929-4822-BA12-3607699E0790}">
      <dsp:nvSpPr>
        <dsp:cNvPr id="0" name=""/>
        <dsp:cNvSpPr/>
      </dsp:nvSpPr>
      <dsp:spPr>
        <a:xfrm>
          <a:off x="410368" y="2068776"/>
          <a:ext cx="5745162" cy="649440"/>
        </a:xfrm>
        <a:prstGeom prst="roundRect">
          <a:avLst/>
        </a:prstGeom>
        <a:solidFill>
          <a:schemeClr val="accent1">
            <a:shade val="80000"/>
            <a:hueOff val="204164"/>
            <a:satOff val="-2928"/>
            <a:lumOff val="170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244600">
            <a:lnSpc>
              <a:spcPct val="90000"/>
            </a:lnSpc>
            <a:spcBef>
              <a:spcPct val="0"/>
            </a:spcBef>
            <a:spcAft>
              <a:spcPct val="35000"/>
            </a:spcAft>
          </a:pPr>
          <a:r>
            <a:rPr lang="zh-CN" altLang="en-US" sz="2800" b="1" kern="1200" dirty="0">
              <a:solidFill>
                <a:schemeClr val="tx2">
                  <a:lumMod val="50000"/>
                </a:schemeClr>
              </a:solidFill>
              <a:latin typeface="微软雅黑" panose="020B0503020204020204" pitchFamily="34" charset="-122"/>
              <a:ea typeface="微软雅黑" panose="020B0503020204020204" pitchFamily="34" charset="-122"/>
            </a:rPr>
            <a:t>钓鱼攻击的利用</a:t>
          </a:r>
        </a:p>
      </dsp:txBody>
      <dsp:txXfrm>
        <a:off x="442071" y="2100479"/>
        <a:ext cx="5681756" cy="586034"/>
      </dsp:txXfrm>
    </dsp:sp>
    <dsp:sp modelId="{EC497596-9AD3-4C8C-B9FB-1CF29FE6916C}">
      <dsp:nvSpPr>
        <dsp:cNvPr id="0" name=""/>
        <dsp:cNvSpPr/>
      </dsp:nvSpPr>
      <dsp:spPr>
        <a:xfrm>
          <a:off x="0" y="3391416"/>
          <a:ext cx="8207375" cy="554400"/>
        </a:xfrm>
        <a:prstGeom prst="rect">
          <a:avLst/>
        </a:prstGeom>
        <a:solidFill>
          <a:schemeClr val="lt1">
            <a:alpha val="90000"/>
            <a:hueOff val="0"/>
            <a:satOff val="0"/>
            <a:lumOff val="0"/>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dsp:style>
    </dsp:sp>
    <dsp:sp modelId="{FC5B087B-7616-4962-96F8-53819DF29377}">
      <dsp:nvSpPr>
        <dsp:cNvPr id="0" name=""/>
        <dsp:cNvSpPr/>
      </dsp:nvSpPr>
      <dsp:spPr>
        <a:xfrm>
          <a:off x="410368" y="3066696"/>
          <a:ext cx="5745162" cy="649440"/>
        </a:xfrm>
        <a:prstGeom prst="roundRect">
          <a:avLst/>
        </a:prstGeom>
        <a:solidFill>
          <a:schemeClr val="accent1">
            <a:shade val="80000"/>
            <a:hueOff val="306246"/>
            <a:satOff val="-4392"/>
            <a:lumOff val="256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244600">
            <a:lnSpc>
              <a:spcPct val="90000"/>
            </a:lnSpc>
            <a:spcBef>
              <a:spcPct val="0"/>
            </a:spcBef>
            <a:spcAft>
              <a:spcPct val="35000"/>
            </a:spcAft>
          </a:pPr>
          <a:r>
            <a:rPr lang="zh-CN" altLang="en-US" sz="2800" b="1" kern="1200">
              <a:solidFill>
                <a:schemeClr val="tx2">
                  <a:lumMod val="50000"/>
                </a:schemeClr>
              </a:solidFill>
              <a:latin typeface="微软雅黑" panose="020B0503020204020204" pitchFamily="34" charset="-122"/>
              <a:ea typeface="微软雅黑" panose="020B0503020204020204" pitchFamily="34" charset="-122"/>
            </a:rPr>
            <a:t>修复方案</a:t>
          </a:r>
          <a:endParaRPr lang="en-US" altLang="zh-CN" sz="2800" b="1" kern="1200">
            <a:solidFill>
              <a:schemeClr val="tx2">
                <a:lumMod val="50000"/>
              </a:schemeClr>
            </a:solidFill>
            <a:latin typeface="微软雅黑" panose="020B0503020204020204" pitchFamily="34" charset="-122"/>
            <a:ea typeface="微软雅黑" panose="020B0503020204020204" pitchFamily="34" charset="-122"/>
          </a:endParaRPr>
        </a:p>
      </dsp:txBody>
      <dsp:txXfrm>
        <a:off x="442071" y="3098399"/>
        <a:ext cx="5681756"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en-US" altLang="zh-CN" sz="3200" b="1" kern="1200" dirty="0">
              <a:solidFill>
                <a:schemeClr val="tx2">
                  <a:lumMod val="75000"/>
                </a:schemeClr>
              </a:solidFill>
              <a:latin typeface="微软雅黑" panose="020B0503020204020204" pitchFamily="34" charset="-122"/>
              <a:ea typeface="微软雅黑" panose="020B0503020204020204" pitchFamily="34" charset="-122"/>
            </a:rPr>
            <a:t>URL</a:t>
          </a:r>
          <a:r>
            <a:rPr lang="zh-CN" altLang="en-US" sz="3200" b="1" kern="1200" dirty="0">
              <a:solidFill>
                <a:schemeClr val="tx2">
                  <a:lumMod val="75000"/>
                </a:schemeClr>
              </a:solidFill>
              <a:latin typeface="微软雅黑" panose="020B0503020204020204" pitchFamily="34" charset="-122"/>
              <a:ea typeface="微软雅黑" panose="020B0503020204020204" pitchFamily="34" charset="-122"/>
            </a:rPr>
            <a:t>重定向介绍</a:t>
          </a: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en-US" altLang="zh-CN" sz="3200" b="1" kern="1200" dirty="0">
              <a:solidFill>
                <a:schemeClr val="tx2">
                  <a:lumMod val="50000"/>
                </a:schemeClr>
              </a:solidFill>
              <a:latin typeface="微软雅黑" panose="020B0503020204020204" pitchFamily="34" charset="-122"/>
              <a:ea typeface="微软雅黑" panose="020B0503020204020204" pitchFamily="34" charset="-122"/>
            </a:rPr>
            <a:t>URL</a:t>
          </a:r>
          <a:r>
            <a:rPr lang="zh-CN" altLang="en-US" sz="3200" b="1" kern="1200" dirty="0">
              <a:solidFill>
                <a:schemeClr val="tx2">
                  <a:lumMod val="50000"/>
                </a:schemeClr>
              </a:solidFill>
              <a:latin typeface="微软雅黑" panose="020B0503020204020204" pitchFamily="34" charset="-122"/>
              <a:ea typeface="微软雅黑" panose="020B0503020204020204" pitchFamily="34" charset="-122"/>
            </a:rPr>
            <a:t>重定向漏洞攻击方式</a:t>
          </a:r>
          <a:endParaRPr lang="zh-CN" altLang="en-US" sz="3200" b="1" kern="1200" dirty="0">
            <a:solidFill>
              <a:schemeClr val="tx2">
                <a:lumMod val="75000"/>
              </a:schemeClr>
            </a:solidFill>
            <a:latin typeface="微软雅黑" panose="020B0503020204020204" pitchFamily="34" charset="-122"/>
            <a:ea typeface="微软雅黑" panose="020B0503020204020204" pitchFamily="34" charset="-122"/>
          </a:endParaRP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485BF-6212-7E47-A2B4-3C05EE0FCECF}" type="datetimeFigureOut">
              <a:rPr kumimoji="1" lang="zh-CN" altLang="en-US" smtClean="0"/>
              <a:t>2018/7/23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1C0D88-6A2E-E747-9634-F302DB9CD7D3}" type="slidenum">
              <a:rPr kumimoji="1" lang="zh-CN" altLang="en-US" smtClean="0"/>
              <a:t>‹#›</a:t>
            </a:fld>
            <a:endParaRPr kumimoji="1" lang="zh-CN" altLang="en-US"/>
          </a:p>
        </p:txBody>
      </p:sp>
    </p:spTree>
    <p:extLst>
      <p:ext uri="{BB962C8B-B14F-4D97-AF65-F5344CB8AC3E}">
        <p14:creationId xmlns:p14="http://schemas.microsoft.com/office/powerpoint/2010/main" val="37432996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a:t>
            </a:fld>
            <a:endParaRPr kumimoji="1" lang="zh-CN" altLang="en-US"/>
          </a:p>
        </p:txBody>
      </p:sp>
    </p:spTree>
    <p:extLst>
      <p:ext uri="{BB962C8B-B14F-4D97-AF65-F5344CB8AC3E}">
        <p14:creationId xmlns:p14="http://schemas.microsoft.com/office/powerpoint/2010/main" val="346560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sz="1100"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11</a:t>
            </a:fld>
            <a:endParaRPr kumimoji="1" lang="zh-CN" altLang="en-US"/>
          </a:p>
        </p:txBody>
      </p:sp>
    </p:spTree>
    <p:extLst>
      <p:ext uri="{BB962C8B-B14F-4D97-AF65-F5344CB8AC3E}">
        <p14:creationId xmlns:p14="http://schemas.microsoft.com/office/powerpoint/2010/main" val="73918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sz="1100"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12</a:t>
            </a:fld>
            <a:endParaRPr kumimoji="1" lang="zh-CN" altLang="en-US"/>
          </a:p>
        </p:txBody>
      </p:sp>
    </p:spTree>
    <p:extLst>
      <p:ext uri="{BB962C8B-B14F-4D97-AF65-F5344CB8AC3E}">
        <p14:creationId xmlns:p14="http://schemas.microsoft.com/office/powerpoint/2010/main" val="751952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13</a:t>
            </a:fld>
            <a:endParaRPr kumimoji="1" lang="zh-CN" altLang="en-US"/>
          </a:p>
        </p:txBody>
      </p:sp>
    </p:spTree>
    <p:extLst>
      <p:ext uri="{BB962C8B-B14F-4D97-AF65-F5344CB8AC3E}">
        <p14:creationId xmlns:p14="http://schemas.microsoft.com/office/powerpoint/2010/main" val="3098230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sz="1100"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14</a:t>
            </a:fld>
            <a:endParaRPr kumimoji="1" lang="zh-CN" altLang="en-US"/>
          </a:p>
        </p:txBody>
      </p:sp>
    </p:spTree>
    <p:extLst>
      <p:ext uri="{BB962C8B-B14F-4D97-AF65-F5344CB8AC3E}">
        <p14:creationId xmlns:p14="http://schemas.microsoft.com/office/powerpoint/2010/main" val="406275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3</a:t>
            </a:fld>
            <a:endParaRPr kumimoji="1" lang="zh-CN" altLang="en-US"/>
          </a:p>
        </p:txBody>
      </p:sp>
    </p:spTree>
    <p:extLst>
      <p:ext uri="{BB962C8B-B14F-4D97-AF65-F5344CB8AC3E}">
        <p14:creationId xmlns:p14="http://schemas.microsoft.com/office/powerpoint/2010/main" val="262223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4</a:t>
            </a:fld>
            <a:endParaRPr kumimoji="1" lang="zh-CN" altLang="en-US"/>
          </a:p>
        </p:txBody>
      </p:sp>
    </p:spTree>
    <p:extLst>
      <p:ext uri="{BB962C8B-B14F-4D97-AF65-F5344CB8AC3E}">
        <p14:creationId xmlns:p14="http://schemas.microsoft.com/office/powerpoint/2010/main" val="2022713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5</a:t>
            </a:fld>
            <a:endParaRPr kumimoji="1" lang="zh-CN" altLang="en-US"/>
          </a:p>
        </p:txBody>
      </p:sp>
    </p:spTree>
    <p:extLst>
      <p:ext uri="{BB962C8B-B14F-4D97-AF65-F5344CB8AC3E}">
        <p14:creationId xmlns:p14="http://schemas.microsoft.com/office/powerpoint/2010/main" val="212981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6</a:t>
            </a:fld>
            <a:endParaRPr kumimoji="1" lang="zh-CN" altLang="en-US"/>
          </a:p>
        </p:txBody>
      </p:sp>
    </p:spTree>
    <p:extLst>
      <p:ext uri="{BB962C8B-B14F-4D97-AF65-F5344CB8AC3E}">
        <p14:creationId xmlns:p14="http://schemas.microsoft.com/office/powerpoint/2010/main" val="99606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7</a:t>
            </a:fld>
            <a:endParaRPr kumimoji="1" lang="zh-CN" altLang="en-US"/>
          </a:p>
        </p:txBody>
      </p:sp>
    </p:spTree>
    <p:extLst>
      <p:ext uri="{BB962C8B-B14F-4D97-AF65-F5344CB8AC3E}">
        <p14:creationId xmlns:p14="http://schemas.microsoft.com/office/powerpoint/2010/main" val="292255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8</a:t>
            </a:fld>
            <a:endParaRPr kumimoji="1" lang="zh-CN" altLang="en-US"/>
          </a:p>
        </p:txBody>
      </p:sp>
    </p:spTree>
    <p:extLst>
      <p:ext uri="{BB962C8B-B14F-4D97-AF65-F5344CB8AC3E}">
        <p14:creationId xmlns:p14="http://schemas.microsoft.com/office/powerpoint/2010/main" val="118530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100" dirty="0"/>
              <a:t>http://www.ahyg.com.cn/adclick.aspx?ADID=1&amp;SiteID=206&amp;URL=</a:t>
            </a:r>
            <a:endParaRPr kumimoji="1" lang="zh-CN" altLang="en-US" sz="1100"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9</a:t>
            </a:fld>
            <a:endParaRPr kumimoji="1" lang="zh-CN" altLang="en-US"/>
          </a:p>
        </p:txBody>
      </p:sp>
    </p:spTree>
    <p:extLst>
      <p:ext uri="{BB962C8B-B14F-4D97-AF65-F5344CB8AC3E}">
        <p14:creationId xmlns:p14="http://schemas.microsoft.com/office/powerpoint/2010/main" val="316813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10</a:t>
            </a:fld>
            <a:endParaRPr kumimoji="1" lang="zh-CN" altLang="en-US"/>
          </a:p>
        </p:txBody>
      </p:sp>
    </p:spTree>
    <p:extLst>
      <p:ext uri="{BB962C8B-B14F-4D97-AF65-F5344CB8AC3E}">
        <p14:creationId xmlns:p14="http://schemas.microsoft.com/office/powerpoint/2010/main" val="3225262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524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36298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3390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99395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018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71451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57635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339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8120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71778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41793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448030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cjw\桌面\01 办公系统.jpg"/>
          <p:cNvPicPr>
            <a:picLocks noChangeAspect="1" noChangeArrowheads="1"/>
          </p:cNvPicPr>
          <p:nvPr/>
        </p:nvPicPr>
        <p:blipFill>
          <a:blip r:embed="rId2">
            <a:extLst>
              <a:ext uri="{28A0092B-C50C-407E-A947-70E740481C1C}">
                <a14:useLocalDpi xmlns:a14="http://schemas.microsoft.com/office/drawing/2010/main" val="0"/>
              </a:ext>
            </a:extLst>
          </a:blip>
          <a:srcRect l="394" t="211" r="156" b="397"/>
          <a:stretch>
            <a:fillRect/>
          </a:stretch>
        </p:blipFill>
        <p:spPr bwMode="auto">
          <a:xfrm>
            <a:off x="1364" y="-393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20080" y="269895"/>
            <a:ext cx="6995170" cy="1470025"/>
          </a:xfrm>
        </p:spPr>
        <p:txBody>
          <a:bodyPr>
            <a:normAutofit/>
          </a:bodyPr>
          <a:lstStyle/>
          <a:p>
            <a:pPr algn="l"/>
            <a:r>
              <a:rPr kumimoji="1" lang="en-US" altLang="zh-CN" sz="4000">
                <a:solidFill>
                  <a:schemeClr val="bg1"/>
                </a:solidFill>
                <a:latin typeface="微软雅黑"/>
                <a:ea typeface="微软雅黑"/>
                <a:cs typeface="微软雅黑"/>
              </a:rPr>
              <a:t>11.URL</a:t>
            </a:r>
            <a:r>
              <a:rPr kumimoji="1" lang="zh-CN" altLang="en-US" sz="4000">
                <a:solidFill>
                  <a:schemeClr val="bg1"/>
                </a:solidFill>
                <a:latin typeface="微软雅黑"/>
                <a:ea typeface="微软雅黑"/>
                <a:cs typeface="微软雅黑"/>
              </a:rPr>
              <a:t>重定向漏洞与钓鱼攻击</a:t>
            </a:r>
            <a:endParaRPr kumimoji="1" lang="zh-CN" altLang="en-US" sz="40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239974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2641437934"/>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5130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钓鱼攻击的利用</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b="1">
                <a:latin typeface="微软雅黑" panose="020B0503020204020204" pitchFamily="34" charset="-122"/>
                <a:ea typeface="微软雅黑" panose="020B0503020204020204" pitchFamily="34" charset="-122"/>
              </a:rPr>
              <a:t>Phishing Frenzy</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a:latin typeface="微软雅黑" panose="020B0503020204020204" pitchFamily="34" charset="-122"/>
                <a:ea typeface="微软雅黑" panose="020B0503020204020204" pitchFamily="34" charset="-122"/>
              </a:rPr>
              <a:t>https://www.phishingfrenzy.com/</a:t>
            </a:r>
          </a:p>
          <a:p>
            <a:pPr>
              <a:lnSpc>
                <a:spcPct val="150000"/>
              </a:lnSpc>
            </a:pPr>
            <a:r>
              <a:rPr lang="en-US" altLang="zh-CN" sz="2400" b="1">
                <a:latin typeface="微软雅黑" panose="020B0503020204020204" pitchFamily="34" charset="-122"/>
                <a:ea typeface="微软雅黑" panose="020B0503020204020204" pitchFamily="34" charset="-122"/>
              </a:rPr>
              <a:t>https://github.com/pentestgeek/phishing-frenzy</a:t>
            </a:r>
          </a:p>
          <a:p>
            <a:pPr>
              <a:lnSpc>
                <a:spcPct val="150000"/>
              </a:lnSpc>
            </a:pPr>
            <a:endParaRPr lang="en-US" altLang="zh-CN" sz="2400" b="1">
              <a:latin typeface="微软雅黑" panose="020B0503020204020204" pitchFamily="34" charset="-122"/>
              <a:ea typeface="微软雅黑" panose="020B0503020204020204" pitchFamily="34" charset="-122"/>
            </a:endParaRPr>
          </a:p>
          <a:p>
            <a:pPr>
              <a:lnSpc>
                <a:spcPct val="150000"/>
              </a:lnSpc>
            </a:pPr>
            <a:r>
              <a:rPr lang="en-US" altLang="zh-CN" sz="2400" b="1">
                <a:latin typeface="微软雅黑" panose="020B0503020204020204" pitchFamily="34" charset="-122"/>
                <a:ea typeface="微软雅黑" panose="020B0503020204020204" pitchFamily="34" charset="-122"/>
              </a:rPr>
              <a:t>Weeman</a:t>
            </a:r>
          </a:p>
          <a:p>
            <a:pPr>
              <a:lnSpc>
                <a:spcPct val="150000"/>
              </a:lnSpc>
            </a:pPr>
            <a:r>
              <a:rPr lang="en-US" altLang="zh-CN" sz="2400" b="1">
                <a:latin typeface="微软雅黑" panose="020B0503020204020204" pitchFamily="34" charset="-122"/>
                <a:ea typeface="微软雅黑" panose="020B0503020204020204" pitchFamily="34" charset="-122"/>
              </a:rPr>
              <a:t>https://github.com/Hypsurus/weeman</a:t>
            </a:r>
          </a:p>
        </p:txBody>
      </p:sp>
    </p:spTree>
    <p:extLst>
      <p:ext uri="{BB962C8B-B14F-4D97-AF65-F5344CB8AC3E}">
        <p14:creationId xmlns:p14="http://schemas.microsoft.com/office/powerpoint/2010/main" val="196645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钓鱼攻击的利用</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a:latin typeface="微软雅黑" panose="020B0503020204020204" pitchFamily="34" charset="-122"/>
                <a:ea typeface="微软雅黑" panose="020B0503020204020204" pitchFamily="34" charset="-122"/>
              </a:rPr>
              <a:t>Weeman</a:t>
            </a:r>
          </a:p>
          <a:p>
            <a:pPr>
              <a:lnSpc>
                <a:spcPct val="150000"/>
              </a:lnSpc>
            </a:pPr>
            <a:endParaRPr lang="en-US" altLang="zh-CN" b="1">
              <a:latin typeface="微软雅黑" panose="020B0503020204020204" pitchFamily="34" charset="-122"/>
              <a:ea typeface="微软雅黑" panose="020B0503020204020204" pitchFamily="34" charset="-122"/>
            </a:endParaRPr>
          </a:p>
          <a:p>
            <a:pPr>
              <a:lnSpc>
                <a:spcPct val="150000"/>
              </a:lnSpc>
            </a:pPr>
            <a:r>
              <a:rPr lang="en-US" altLang="zh-CN" b="1">
                <a:latin typeface="微软雅黑" panose="020B0503020204020204" pitchFamily="34" charset="-122"/>
                <a:ea typeface="微软雅黑" panose="020B0503020204020204" pitchFamily="34" charset="-122"/>
              </a:rPr>
              <a:t>&gt;&gt;&gt; help</a:t>
            </a:r>
          </a:p>
          <a:p>
            <a:pPr>
              <a:lnSpc>
                <a:spcPct val="150000"/>
              </a:lnSpc>
            </a:pPr>
            <a:r>
              <a:rPr lang="en-US" altLang="zh-CN" b="1">
                <a:latin typeface="微软雅黑" panose="020B0503020204020204" pitchFamily="34" charset="-122"/>
                <a:ea typeface="微软雅黑" panose="020B0503020204020204" pitchFamily="34" charset="-122"/>
              </a:rPr>
              <a:t>	</a:t>
            </a:r>
          </a:p>
          <a:p>
            <a:pPr>
              <a:lnSpc>
                <a:spcPct val="150000"/>
              </a:lnSpc>
            </a:pPr>
            <a:r>
              <a:rPr lang="en-US" altLang="zh-CN" b="1">
                <a:latin typeface="微软雅黑" panose="020B0503020204020204" pitchFamily="34" charset="-122"/>
                <a:ea typeface="微软雅黑" panose="020B0503020204020204" pitchFamily="34" charset="-122"/>
              </a:rPr>
              <a:t>	show     : show default settings.</a:t>
            </a:r>
          </a:p>
          <a:p>
            <a:pPr>
              <a:lnSpc>
                <a:spcPct val="150000"/>
              </a:lnSpc>
            </a:pPr>
            <a:r>
              <a:rPr lang="en-US" altLang="zh-CN" b="1">
                <a:latin typeface="微软雅黑" panose="020B0503020204020204" pitchFamily="34" charset="-122"/>
                <a:ea typeface="微软雅黑" panose="020B0503020204020204" pitchFamily="34" charset="-122"/>
              </a:rPr>
              <a:t>	set         : set value for option (set &lt;option&gt; &lt;value&gt;).</a:t>
            </a:r>
          </a:p>
          <a:p>
            <a:pPr>
              <a:lnSpc>
                <a:spcPct val="150000"/>
              </a:lnSpc>
            </a:pPr>
            <a:r>
              <a:rPr lang="en-US" altLang="zh-CN" b="1">
                <a:latin typeface="微软雅黑" panose="020B0503020204020204" pitchFamily="34" charset="-122"/>
                <a:ea typeface="微软雅黑" panose="020B0503020204020204" pitchFamily="34" charset="-122"/>
              </a:rPr>
              <a:t>	run        : start the server.</a:t>
            </a:r>
          </a:p>
          <a:p>
            <a:pPr>
              <a:lnSpc>
                <a:spcPct val="150000"/>
              </a:lnSpc>
            </a:pPr>
            <a:r>
              <a:rPr lang="en-US" altLang="zh-CN" b="1">
                <a:latin typeface="微软雅黑" panose="020B0503020204020204" pitchFamily="34" charset="-122"/>
                <a:ea typeface="微软雅黑" panose="020B0503020204020204" pitchFamily="34" charset="-122"/>
              </a:rPr>
              <a:t>	clear      : clear screen.</a:t>
            </a:r>
          </a:p>
          <a:p>
            <a:pPr>
              <a:lnSpc>
                <a:spcPct val="150000"/>
              </a:lnSpc>
            </a:pPr>
            <a:r>
              <a:rPr lang="en-US" altLang="zh-CN" b="1">
                <a:latin typeface="微软雅黑" panose="020B0503020204020204" pitchFamily="34" charset="-122"/>
                <a:ea typeface="微软雅黑" panose="020B0503020204020204" pitchFamily="34" charset="-122"/>
              </a:rPr>
              <a:t>	help       : show help or (help &lt;option&gt;.)</a:t>
            </a:r>
          </a:p>
          <a:p>
            <a:pPr>
              <a:lnSpc>
                <a:spcPct val="150000"/>
              </a:lnSpc>
            </a:pPr>
            <a:r>
              <a:rPr lang="en-US" altLang="zh-CN" b="1">
                <a:latin typeface="微软雅黑" panose="020B0503020204020204" pitchFamily="34" charset="-122"/>
                <a:ea typeface="微软雅黑" panose="020B0503020204020204" pitchFamily="34" charset="-122"/>
              </a:rPr>
              <a:t>	framework   : load the modules framework.</a:t>
            </a:r>
          </a:p>
          <a:p>
            <a:pPr>
              <a:lnSpc>
                <a:spcPct val="150000"/>
              </a:lnSpc>
            </a:pPr>
            <a:r>
              <a:rPr lang="en-US" altLang="zh-CN" b="1">
                <a:latin typeface="微软雅黑" panose="020B0503020204020204" pitchFamily="34" charset="-122"/>
                <a:ea typeface="微软雅黑" panose="020B0503020204020204" pitchFamily="34" charset="-122"/>
              </a:rPr>
              <a:t>	quit        : quit.</a:t>
            </a:r>
          </a:p>
          <a:p>
            <a:pPr>
              <a:lnSpc>
                <a:spcPct val="150000"/>
              </a:lnSpc>
            </a:pPr>
            <a:endParaRPr lang="en-US" altLang="zh-CN" b="1">
              <a:latin typeface="微软雅黑" panose="020B0503020204020204" pitchFamily="34" charset="-122"/>
              <a:ea typeface="微软雅黑" panose="020B0503020204020204" pitchFamily="34" charset="-122"/>
            </a:endParaRPr>
          </a:p>
          <a:p>
            <a:pPr>
              <a:lnSpc>
                <a:spcPct val="150000"/>
              </a:lnSpc>
            </a:pPr>
            <a:endParaRPr lang="en-US" altLang="zh-CN"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064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2892683859"/>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0428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修复方案</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加入</a:t>
            </a:r>
            <a:r>
              <a:rPr lang="en-US" altLang="zh-CN">
                <a:latin typeface="微软雅黑" panose="020B0503020204020204" pitchFamily="34" charset="-122"/>
                <a:ea typeface="微软雅黑" panose="020B0503020204020204" pitchFamily="34" charset="-122"/>
              </a:rPr>
              <a:t>referer</a:t>
            </a:r>
            <a:r>
              <a:rPr lang="zh-CN" altLang="en-US">
                <a:latin typeface="微软雅黑" panose="020B0503020204020204" pitchFamily="34" charset="-122"/>
                <a:ea typeface="微软雅黑" panose="020B0503020204020204" pitchFamily="34" charset="-122"/>
              </a:rPr>
              <a:t>的限制，保证该</a:t>
            </a:r>
            <a:r>
              <a:rPr lang="en-US" altLang="zh-CN">
                <a:latin typeface="微软雅黑" panose="020B0503020204020204" pitchFamily="34" charset="-122"/>
                <a:ea typeface="微软雅黑" panose="020B0503020204020204" pitchFamily="34" charset="-122"/>
              </a:rPr>
              <a:t>URL</a:t>
            </a:r>
            <a:r>
              <a:rPr lang="zh-CN" altLang="en-US">
                <a:latin typeface="微软雅黑" panose="020B0503020204020204" pitchFamily="34" charset="-122"/>
                <a:ea typeface="微软雅黑" panose="020B0503020204020204" pitchFamily="34" charset="-122"/>
              </a:rPr>
              <a:t>的有效性，避免恶意用户自己生成跳转链接。</a:t>
            </a:r>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加入有效性验证</a:t>
            </a:r>
            <a:r>
              <a:rPr lang="en-US" altLang="zh-CN">
                <a:latin typeface="微软雅黑" panose="020B0503020204020204" pitchFamily="34" charset="-122"/>
                <a:ea typeface="微软雅黑" panose="020B0503020204020204" pitchFamily="34" charset="-122"/>
              </a:rPr>
              <a:t>Token</a:t>
            </a:r>
            <a:r>
              <a:rPr lang="zh-CN" altLang="en-US">
                <a:latin typeface="微软雅黑" panose="020B0503020204020204" pitchFamily="34" charset="-122"/>
                <a:ea typeface="微软雅黑" panose="020B0503020204020204" pitchFamily="34" charset="-122"/>
              </a:rPr>
              <a:t>，避免用户生成自己的恶意链接从而被利用（但是如果功能本身要求比较开放，可能会产生一定的限制）。</a:t>
            </a:r>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设置严格白名单及网络边界，功能要求比较开放的情况下，需要严格限定协议以及可访问的网络。</a:t>
            </a:r>
          </a:p>
        </p:txBody>
      </p:sp>
    </p:spTree>
    <p:extLst>
      <p:ext uri="{BB962C8B-B14F-4D97-AF65-F5344CB8AC3E}">
        <p14:creationId xmlns:p14="http://schemas.microsoft.com/office/powerpoint/2010/main" val="178766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Tree>
    <p:extLst>
      <p:ext uri="{BB962C8B-B14F-4D97-AF65-F5344CB8AC3E}">
        <p14:creationId xmlns:p14="http://schemas.microsoft.com/office/powerpoint/2010/main" val="342120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chemeClr val="tx2">
                    <a:lumMod val="60000"/>
                    <a:lumOff val="40000"/>
                  </a:schemeClr>
                </a:solidFill>
                <a:latin typeface="微软雅黑"/>
                <a:ea typeface="微软雅黑"/>
                <a:cs typeface="微软雅黑"/>
              </a:rPr>
              <a:t>目录</a:t>
            </a:r>
            <a:endParaRPr kumimoji="1" lang="zh-CN" altLang="en-US" sz="2800" dirty="0">
              <a:solidFill>
                <a:schemeClr val="tx2">
                  <a:lumMod val="60000"/>
                  <a:lumOff val="40000"/>
                </a:schemeClr>
              </a:solidFill>
              <a:latin typeface="微软雅黑"/>
              <a:ea typeface="微软雅黑"/>
              <a:cs typeface="微软雅黑"/>
            </a:endParaRPr>
          </a:p>
        </p:txBody>
      </p:sp>
      <p:graphicFrame>
        <p:nvGraphicFramePr>
          <p:cNvPr id="2" name="图示 1"/>
          <p:cNvGraphicFramePr/>
          <p:nvPr>
            <p:extLst>
              <p:ext uri="{D42A27DB-BD31-4B8C-83A1-F6EECF244321}">
                <p14:modId xmlns:p14="http://schemas.microsoft.com/office/powerpoint/2010/main" val="2240739103"/>
              </p:ext>
            </p:extLst>
          </p:nvPr>
        </p:nvGraphicFramePr>
        <p:xfrm>
          <a:off x="468313" y="1096172"/>
          <a:ext cx="8207375" cy="401875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3821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2778126326"/>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4579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URL</a:t>
            </a:r>
            <a:r>
              <a:rPr kumimoji="1" lang="zh-CN" altLang="en-US" sz="2800">
                <a:solidFill>
                  <a:srgbClr val="558ED5"/>
                </a:solidFill>
                <a:latin typeface="微软雅黑"/>
                <a:ea typeface="微软雅黑"/>
                <a:cs typeface="微软雅黑"/>
              </a:rPr>
              <a:t>重定向介绍</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r>
              <a:rPr lang="zh-CN" altLang="en-US" sz="2000" dirty="0">
                <a:latin typeface="微软雅黑" panose="020B0503020204020204" pitchFamily="34" charset="-122"/>
                <a:ea typeface="微软雅黑" panose="020B0503020204020204" pitchFamily="34" charset="-122"/>
              </a:rPr>
              <a:t>       由于应用越来越多的需要和其他的第三方应用交互，以及在自身应用内部根据不同的逻辑将用户引向到不同的页面，例如一个典型的登录接口就经常需要在认证成功之后将用户引导到登录之前的页面，整个过程中如果实现不好就可能导致一些安全问题，特定条件下可能引起严重的安全漏洞。</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kumimoji="1"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176699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URL</a:t>
            </a:r>
            <a:r>
              <a:rPr kumimoji="1" lang="zh-CN" altLang="en-US" sz="2800">
                <a:solidFill>
                  <a:srgbClr val="558ED5"/>
                </a:solidFill>
                <a:latin typeface="微软雅黑"/>
                <a:ea typeface="微软雅黑"/>
                <a:cs typeface="微软雅黑"/>
              </a:rPr>
              <a:t>重定向介绍</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r>
              <a:rPr lang="zh-CN" altLang="en-US" sz="2000" b="1" dirty="0">
                <a:latin typeface="微软雅黑" panose="020B0503020204020204" pitchFamily="34" charset="-122"/>
                <a:ea typeface="微软雅黑" panose="020B0503020204020204" pitchFamily="34" charset="-122"/>
              </a:rPr>
              <a:t>客户端重定向：</a:t>
            </a:r>
            <a:endParaRPr lang="en-US" altLang="zh-CN" sz="2000" b="1" dirty="0">
              <a:latin typeface="微软雅黑" panose="020B0503020204020204" pitchFamily="34" charset="-122"/>
              <a:ea typeface="微软雅黑" panose="020B0503020204020204" pitchFamily="34" charset="-122"/>
            </a:endParaRPr>
          </a:p>
          <a:p>
            <a:pPr>
              <a:lnSpc>
                <a:spcPct val="200000"/>
              </a:lnSpc>
            </a:pPr>
            <a:r>
              <a:rPr kumimoji="1"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用户浏览器的地址栏</a:t>
            </a:r>
            <a:r>
              <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URL</a:t>
            </a:r>
            <a:r>
              <a:rPr kumimoji="1"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会用变化</a:t>
            </a:r>
            <a:endPar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endPar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r>
              <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http://www.test.com/test1.php</a:t>
            </a:r>
          </a:p>
          <a:p>
            <a:pPr>
              <a:lnSpc>
                <a:spcPct val="200000"/>
              </a:lnSpc>
            </a:pPr>
            <a:r>
              <a:rPr kumimoji="1"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点击“登录”后会指向</a:t>
            </a:r>
            <a:endPar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r>
              <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http://www.test.com/login.php</a:t>
            </a:r>
            <a:endParaRPr kumimoji="1"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72825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URL</a:t>
            </a:r>
            <a:r>
              <a:rPr kumimoji="1" lang="zh-CN" altLang="en-US" sz="2800">
                <a:solidFill>
                  <a:srgbClr val="558ED5"/>
                </a:solidFill>
                <a:latin typeface="微软雅黑"/>
                <a:ea typeface="微软雅黑"/>
                <a:cs typeface="微软雅黑"/>
              </a:rPr>
              <a:t>重定向介绍</a:t>
            </a:r>
            <a:endParaRPr kumimoji="1" lang="zh-CN" altLang="en-US" sz="2800" dirty="0">
              <a:solidFill>
                <a:srgbClr val="558ED5"/>
              </a:solidFill>
              <a:latin typeface="微软雅黑"/>
              <a:ea typeface="微软雅黑"/>
              <a:cs typeface="微软雅黑"/>
            </a:endParaRPr>
          </a:p>
        </p:txBody>
      </p:sp>
      <p:sp>
        <p:nvSpPr>
          <p:cNvPr id="7" name="文本框 28"/>
          <p:cNvSpPr txBox="1">
            <a:spLocks noChangeArrowheads="1"/>
          </p:cNvSpPr>
          <p:nvPr/>
        </p:nvSpPr>
        <p:spPr bwMode="auto">
          <a:xfrm>
            <a:off x="511175" y="1020699"/>
            <a:ext cx="8121650" cy="358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r>
              <a:rPr lang="zh-CN" altLang="en-US" sz="2000" b="1" dirty="0">
                <a:latin typeface="微软雅黑" panose="020B0503020204020204" pitchFamily="34" charset="-122"/>
                <a:ea typeface="微软雅黑" panose="020B0503020204020204" pitchFamily="34" charset="-122"/>
              </a:rPr>
              <a:t>服务端重定向：</a:t>
            </a:r>
            <a:endParaRPr lang="en-US" altLang="zh-CN" sz="2000" b="1" dirty="0">
              <a:latin typeface="微软雅黑" panose="020B0503020204020204" pitchFamily="34" charset="-122"/>
              <a:ea typeface="微软雅黑" panose="020B0503020204020204" pitchFamily="34" charset="-122"/>
            </a:endParaRPr>
          </a:p>
          <a:p>
            <a:pPr>
              <a:lnSpc>
                <a:spcPct val="200000"/>
              </a:lnSpc>
            </a:pPr>
            <a:r>
              <a:rPr kumimoji="1"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用户浏览器的地址栏</a:t>
            </a:r>
            <a:r>
              <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URL</a:t>
            </a:r>
            <a:r>
              <a:rPr kumimoji="1"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不会变化</a:t>
            </a:r>
            <a:endPar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endPar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200000"/>
              </a:lnSpc>
            </a:pPr>
            <a:r>
              <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http://www.test.com/test1.php</a:t>
            </a:r>
          </a:p>
          <a:p>
            <a:pPr>
              <a:lnSpc>
                <a:spcPct val="200000"/>
              </a:lnSpc>
            </a:pPr>
            <a:r>
              <a:rPr kumimoji="1"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点击“登录”后浏览器的地址栏</a:t>
            </a:r>
            <a:r>
              <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URL</a:t>
            </a:r>
            <a:r>
              <a:rPr kumimoji="1"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不会变化，但页面会变化</a:t>
            </a:r>
            <a:endParaRPr kumimoji="1"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84063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3365835479"/>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5953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dirty="0">
                <a:solidFill>
                  <a:srgbClr val="558ED5"/>
                </a:solidFill>
                <a:latin typeface="微软雅黑"/>
                <a:ea typeface="微软雅黑"/>
                <a:cs typeface="微软雅黑"/>
              </a:rPr>
              <a:t>URL</a:t>
            </a:r>
            <a:r>
              <a:rPr kumimoji="1" lang="zh-CN" altLang="en-US" sz="2800" dirty="0">
                <a:solidFill>
                  <a:srgbClr val="558ED5"/>
                </a:solidFill>
                <a:latin typeface="微软雅黑"/>
                <a:ea typeface="微软雅黑"/>
                <a:cs typeface="微软雅黑"/>
              </a:rPr>
              <a:t>重定向漏洞攻击方式</a:t>
            </a:r>
          </a:p>
        </p:txBody>
      </p:sp>
      <p:sp>
        <p:nvSpPr>
          <p:cNvPr id="7" name="文本框 28"/>
          <p:cNvSpPr txBox="1">
            <a:spLocks noChangeArrowheads="1"/>
          </p:cNvSpPr>
          <p:nvPr/>
        </p:nvSpPr>
        <p:spPr bwMode="auto">
          <a:xfrm>
            <a:off x="511175" y="1020699"/>
            <a:ext cx="81216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微软雅黑" panose="020B0503020204020204" pitchFamily="34" charset="-122"/>
                <a:ea typeface="微软雅黑" panose="020B0503020204020204" pitchFamily="34" charset="-122"/>
              </a:rPr>
              <a:t>能够重定向至任意域名叫作自由重定向（ </a:t>
            </a:r>
            <a:r>
              <a:rPr lang="en-US" altLang="zh-CN" dirty="0">
                <a:latin typeface="微软雅黑" panose="020B0503020204020204" pitchFamily="34" charset="-122"/>
                <a:ea typeface="微软雅黑" panose="020B0503020204020204" pitchFamily="34" charset="-122"/>
              </a:rPr>
              <a:t>Open Redirect</a:t>
            </a:r>
            <a:r>
              <a:rPr lang="zh-CN" altLang="en-US" dirty="0">
                <a:latin typeface="微软雅黑" panose="020B0503020204020204" pitchFamily="34" charset="-122"/>
                <a:ea typeface="微软雅黑" panose="020B0503020204020204" pitchFamily="34" charset="-122"/>
              </a:rPr>
              <a:t>） 。 自由重定向可</a:t>
            </a:r>
          </a:p>
          <a:p>
            <a:pPr>
              <a:lnSpc>
                <a:spcPct val="150000"/>
              </a:lnSpc>
            </a:pPr>
            <a:r>
              <a:rPr lang="zh-CN" altLang="en-US" dirty="0">
                <a:latin typeface="微软雅黑" panose="020B0503020204020204" pitchFamily="34" charset="-122"/>
                <a:ea typeface="微软雅黑" panose="020B0503020204020204" pitchFamily="34" charset="-122"/>
              </a:rPr>
              <a:t>能会导致用户在不知情的情况下被带到其他域名的网站， 从而遭到钓鱼攻击（ </a:t>
            </a:r>
            <a:r>
              <a:rPr lang="en-US" altLang="zh-CN" dirty="0">
                <a:latin typeface="微软雅黑" panose="020B0503020204020204" pitchFamily="34" charset="-122"/>
                <a:ea typeface="微软雅黑" panose="020B0503020204020204" pitchFamily="34" charset="-122"/>
              </a:rPr>
              <a:t>Phishing</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自由重定向示例</a:t>
            </a:r>
          </a:p>
          <a:p>
            <a:pPr>
              <a:lnSpc>
                <a:spcPct val="150000"/>
              </a:lnSpc>
            </a:pPr>
            <a:r>
              <a:rPr lang="en-US" altLang="zh-CN" dirty="0">
                <a:latin typeface="微软雅黑" panose="020B0503020204020204" pitchFamily="34" charset="-122"/>
                <a:ea typeface="微软雅黑" panose="020B0503020204020204" pitchFamily="34" charset="-122"/>
              </a:rPr>
              <a:t>http://example.jp/?continue=http://trap.example.com/</a:t>
            </a:r>
          </a:p>
          <a:p>
            <a:pPr>
              <a:lnSpc>
                <a:spcPct val="150000"/>
              </a:lnSpc>
            </a:pPr>
            <a:r>
              <a:rPr lang="zh-CN" altLang="en-US" dirty="0">
                <a:latin typeface="微软雅黑" panose="020B0503020204020204" pitchFamily="34" charset="-122"/>
                <a:ea typeface="微软雅黑" panose="020B0503020204020204" pitchFamily="34" charset="-122"/>
              </a:rPr>
              <a:t>通过以上 </a:t>
            </a:r>
            <a:r>
              <a:rPr lang="en-US" altLang="zh-CN" dirty="0">
                <a:latin typeface="微软雅黑" panose="020B0503020204020204" pitchFamily="34" charset="-122"/>
                <a:ea typeface="微软雅黑" panose="020B0503020204020204" pitchFamily="34" charset="-122"/>
              </a:rPr>
              <a:t>URL </a:t>
            </a:r>
            <a:r>
              <a:rPr lang="zh-CN" altLang="en-US" dirty="0">
                <a:latin typeface="微软雅黑" panose="020B0503020204020204" pitchFamily="34" charset="-122"/>
                <a:ea typeface="微软雅黑" panose="020B0503020204020204" pitchFamily="34" charset="-122"/>
              </a:rPr>
              <a:t>跳转至 </a:t>
            </a:r>
            <a:r>
              <a:rPr lang="en-US" altLang="zh-CN" dirty="0">
                <a:latin typeface="微软雅黑" panose="020B0503020204020204" pitchFamily="34" charset="-122"/>
                <a:ea typeface="微软雅黑" panose="020B0503020204020204" pitchFamily="34" charset="-122"/>
              </a:rPr>
              <a:t>http://trap.example.com/</a:t>
            </a: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钓鱼攻击的常见手段为：将用户带到伪装成著名网站的恶意网站，并诱使用户输入个人信息。</a:t>
            </a:r>
            <a:endParaRPr kumimoji="1"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349527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dirty="0">
                <a:solidFill>
                  <a:srgbClr val="558ED5"/>
                </a:solidFill>
                <a:latin typeface="微软雅黑"/>
                <a:ea typeface="微软雅黑"/>
                <a:cs typeface="微软雅黑"/>
              </a:rPr>
              <a:t>URL</a:t>
            </a:r>
            <a:r>
              <a:rPr kumimoji="1" lang="zh-CN" altLang="en-US" sz="2800" dirty="0">
                <a:solidFill>
                  <a:srgbClr val="558ED5"/>
                </a:solidFill>
                <a:latin typeface="微软雅黑"/>
                <a:ea typeface="微软雅黑"/>
                <a:cs typeface="微软雅黑"/>
              </a:rPr>
              <a:t>重定向漏洞攻击方式</a:t>
            </a:r>
          </a:p>
        </p:txBody>
      </p:sp>
      <p:sp>
        <p:nvSpPr>
          <p:cNvPr id="7" name="文本框 28"/>
          <p:cNvSpPr txBox="1">
            <a:spLocks noChangeArrowheads="1"/>
          </p:cNvSpPr>
          <p:nvPr/>
        </p:nvSpPr>
        <p:spPr bwMode="auto">
          <a:xfrm>
            <a:off x="511175" y="1020699"/>
            <a:ext cx="81216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一个典型的登录跳转如下：</a:t>
            </a:r>
            <a:endParaRPr lang="en-US" altLang="zh-CN" b="1" dirty="0">
              <a:latin typeface="微软雅黑" panose="020B0503020204020204" pitchFamily="34" charset="-122"/>
              <a:ea typeface="微软雅黑" panose="020B0503020204020204" pitchFamily="34" charset="-122"/>
            </a:endParaRPr>
          </a:p>
          <a:p>
            <a:pPr>
              <a:lnSpc>
                <a:spcPct val="150000"/>
              </a:lnSpc>
            </a:pP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&lt;?</a:t>
            </a:r>
            <a:r>
              <a:rPr kumimoji="1" lang="en-US" altLang="zh-CN" dirty="0" err="1">
                <a:solidFill>
                  <a:schemeClr val="tx1">
                    <a:lumMod val="95000"/>
                    <a:lumOff val="5000"/>
                  </a:schemeClr>
                </a:solidFill>
                <a:latin typeface="微软雅黑" panose="020B0503020204020204" pitchFamily="34" charset="-122"/>
                <a:ea typeface="微软雅黑" panose="020B0503020204020204" pitchFamily="34" charset="-122"/>
                <a:cs typeface="微软雅黑"/>
              </a:rPr>
              <a:t>php</a:t>
            </a: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a:t>
            </a:r>
            <a:r>
              <a:rPr kumimoji="1" lang="en-US" altLang="zh-CN" dirty="0" err="1">
                <a:solidFill>
                  <a:schemeClr val="tx1">
                    <a:lumMod val="95000"/>
                    <a:lumOff val="5000"/>
                  </a:schemeClr>
                </a:solidFill>
                <a:latin typeface="微软雅黑" panose="020B0503020204020204" pitchFamily="34" charset="-122"/>
                <a:ea typeface="微软雅黑" panose="020B0503020204020204" pitchFamily="34" charset="-122"/>
                <a:cs typeface="微软雅黑"/>
              </a:rPr>
              <a:t>url</a:t>
            </a: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=$_GET['id'];</a:t>
            </a:r>
          </a:p>
          <a:p>
            <a:pPr>
              <a:lnSpc>
                <a:spcPct val="150000"/>
              </a:lnSpc>
            </a:pP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header("Location: $</a:t>
            </a:r>
            <a:r>
              <a:rPr kumimoji="1" lang="en-US" altLang="zh-CN" dirty="0" err="1">
                <a:solidFill>
                  <a:schemeClr val="tx1">
                    <a:lumMod val="95000"/>
                    <a:lumOff val="5000"/>
                  </a:schemeClr>
                </a:solidFill>
                <a:latin typeface="微软雅黑" panose="020B0503020204020204" pitchFamily="34" charset="-122"/>
                <a:ea typeface="微软雅黑" panose="020B0503020204020204" pitchFamily="34" charset="-122"/>
                <a:cs typeface="微软雅黑"/>
              </a:rPr>
              <a:t>url</a:t>
            </a: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a:t>
            </a:r>
          </a:p>
          <a:p>
            <a:pPr>
              <a:lnSpc>
                <a:spcPct val="150000"/>
              </a:lnSpc>
            </a:pP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?&gt;</a:t>
            </a:r>
          </a:p>
          <a:p>
            <a:pPr>
              <a:lnSpc>
                <a:spcPct val="150000"/>
              </a:lnSpc>
            </a:pP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id</a:t>
            </a:r>
            <a:r>
              <a:rPr kumimoji="1"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没有任何限制，因此提交</a:t>
            </a: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a:p>
            <a:pPr>
              <a:lnSpc>
                <a:spcPct val="150000"/>
              </a:lnSpc>
            </a:pP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a:rPr>
              <a:t>http://localhost/test.php?id=http://sangfor.com.cn</a:t>
            </a:r>
            <a:endParaRPr kumimoji="1"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399572216"/>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8183</TotalTime>
  <Words>432</Words>
  <Application>Microsoft Office PowerPoint</Application>
  <PresentationFormat>全屏显示(4:3)</PresentationFormat>
  <Paragraphs>87</Paragraphs>
  <Slides>15</Slides>
  <Notes>13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11.URL重定向漏洞与钓鱼攻击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sangfor</dc:creator>
  <cp:lastModifiedBy>zx</cp:lastModifiedBy>
  <cp:revision>540</cp:revision>
  <dcterms:created xsi:type="dcterms:W3CDTF">2015-11-09T06:25:36Z</dcterms:created>
  <dcterms:modified xsi:type="dcterms:W3CDTF">2018-07-23T03:32:52Z</dcterms:modified>
</cp:coreProperties>
</file>