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303" r:id="rId4"/>
    <p:sldId id="336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273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628" autoAdjust="0"/>
  </p:normalViewPr>
  <p:slideViewPr>
    <p:cSldViewPr snapToGrid="0" snapToObjects="1"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C8278-D12D-4823-A466-1DC79C55EB4D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C505637-5ABD-4C1C-A2DD-6ADC05644D9B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逻辑漏洞类型案例分析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E62B66-E7A0-4F48-9981-10BC8AFCA747}" type="par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4D0CC405-57D2-4953-871A-D28692A6A776}" type="sib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DA6AF6E5-D200-4CAF-9D23-07A82A63D346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逻辑漏洞挖掘流程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D1D317-B61E-4D60-9D98-72B63863EC66}" type="par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3F75B28D-1CDA-495B-9AB6-86136C0FCD99}" type="sib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5411884D-980D-4B2E-A82A-7DD4695FEA20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逻辑漏洞解析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0069C-C86E-409B-B975-653B85FA5463}" type="sib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30065234-9712-443F-9279-C348D61F9FA5}" type="par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022C0433-942F-4932-95D7-C7F59F0E311A}" type="pres">
      <dgm:prSet presAssocID="{F31C8278-D12D-4823-A466-1DC79C55EB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DA0F87-1535-40AB-9278-9739A55E7069}" type="pres">
      <dgm:prSet presAssocID="{5411884D-980D-4B2E-A82A-7DD4695FEA20}" presName="parentLin" presStyleCnt="0"/>
      <dgm:spPr/>
    </dgm:pt>
    <dgm:pt modelId="{D5A585F6-F9CB-44FE-B849-6CAFBE847FC6}" type="pres">
      <dgm:prSet presAssocID="{5411884D-980D-4B2E-A82A-7DD4695FEA2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B4E51A9-54D5-404B-BA68-9AB0868B7BB0}" type="pres">
      <dgm:prSet presAssocID="{5411884D-980D-4B2E-A82A-7DD4695FEA2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BF722-37F6-4977-A1D9-FA7F23B8BDE5}" type="pres">
      <dgm:prSet presAssocID="{5411884D-980D-4B2E-A82A-7DD4695FEA20}" presName="negativeSpace" presStyleCnt="0"/>
      <dgm:spPr/>
    </dgm:pt>
    <dgm:pt modelId="{C9CA8BEC-2A1F-4043-A946-228EC802D4C8}" type="pres">
      <dgm:prSet presAssocID="{5411884D-980D-4B2E-A82A-7DD4695FEA20}" presName="childText" presStyleLbl="conFgAcc1" presStyleIdx="0" presStyleCnt="3">
        <dgm:presLayoutVars>
          <dgm:bulletEnabled val="1"/>
        </dgm:presLayoutVars>
      </dgm:prSet>
      <dgm:spPr/>
    </dgm:pt>
    <dgm:pt modelId="{AC2E4A44-EC5F-4CC2-9293-24CAA7E9B740}" type="pres">
      <dgm:prSet presAssocID="{43A0069C-C86E-409B-B975-653B85FA5463}" presName="spaceBetweenRectangles" presStyleCnt="0"/>
      <dgm:spPr/>
    </dgm:pt>
    <dgm:pt modelId="{29C378AB-5A73-471A-930E-8018870990B8}" type="pres">
      <dgm:prSet presAssocID="{DA6AF6E5-D200-4CAF-9D23-07A82A63D346}" presName="parentLin" presStyleCnt="0"/>
      <dgm:spPr/>
    </dgm:pt>
    <dgm:pt modelId="{6BF284F6-B4CF-41AD-B727-058327CCBBE5}" type="pres">
      <dgm:prSet presAssocID="{DA6AF6E5-D200-4CAF-9D23-07A82A63D34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F6678D0-48D9-4DEC-8659-3089CE6B98EC}" type="pres">
      <dgm:prSet presAssocID="{DA6AF6E5-D200-4CAF-9D23-07A82A63D3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B878E-299D-4E51-BCD1-3ACD118FF60A}" type="pres">
      <dgm:prSet presAssocID="{DA6AF6E5-D200-4CAF-9D23-07A82A63D346}" presName="negativeSpace" presStyleCnt="0"/>
      <dgm:spPr/>
    </dgm:pt>
    <dgm:pt modelId="{56F6496C-A91A-497F-88B8-3BAA979F48E0}" type="pres">
      <dgm:prSet presAssocID="{DA6AF6E5-D200-4CAF-9D23-07A82A63D346}" presName="childText" presStyleLbl="conFgAcc1" presStyleIdx="1" presStyleCnt="3">
        <dgm:presLayoutVars>
          <dgm:bulletEnabled val="1"/>
        </dgm:presLayoutVars>
      </dgm:prSet>
      <dgm:spPr/>
    </dgm:pt>
    <dgm:pt modelId="{4311C07A-C05C-4571-BC79-3C3FE758B2C4}" type="pres">
      <dgm:prSet presAssocID="{3F75B28D-1CDA-495B-9AB6-86136C0FCD99}" presName="spaceBetweenRectangles" presStyleCnt="0"/>
      <dgm:spPr/>
    </dgm:pt>
    <dgm:pt modelId="{EA8C5584-BFD2-4988-8298-35D4A5B4341B}" type="pres">
      <dgm:prSet presAssocID="{9C505637-5ABD-4C1C-A2DD-6ADC05644D9B}" presName="parentLin" presStyleCnt="0"/>
      <dgm:spPr/>
    </dgm:pt>
    <dgm:pt modelId="{034A669D-A45E-465A-8320-A4264CABDFDE}" type="pres">
      <dgm:prSet presAssocID="{9C505637-5ABD-4C1C-A2DD-6ADC05644D9B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2494911-9929-4822-BA12-3607699E0790}" type="pres">
      <dgm:prSet presAssocID="{9C505637-5ABD-4C1C-A2DD-6ADC05644D9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DB06C-1AB0-459C-938C-6AD6B9A99E94}" type="pres">
      <dgm:prSet presAssocID="{9C505637-5ABD-4C1C-A2DD-6ADC05644D9B}" presName="negativeSpace" presStyleCnt="0"/>
      <dgm:spPr/>
    </dgm:pt>
    <dgm:pt modelId="{585C67D2-E3A6-467C-A1DE-20CC608A1562}" type="pres">
      <dgm:prSet presAssocID="{9C505637-5ABD-4C1C-A2DD-6ADC05644D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536CE6-74F9-42AA-8B43-4725B60B79F6}" type="presOf" srcId="{5411884D-980D-4B2E-A82A-7DD4695FEA20}" destId="{D5A585F6-F9CB-44FE-B849-6CAFBE847FC6}" srcOrd="0" destOrd="0" presId="urn:microsoft.com/office/officeart/2005/8/layout/list1"/>
    <dgm:cxn modelId="{F4B685CB-61DC-4214-88F5-147B88ED113A}" srcId="{F31C8278-D12D-4823-A466-1DC79C55EB4D}" destId="{5411884D-980D-4B2E-A82A-7DD4695FEA20}" srcOrd="0" destOrd="0" parTransId="{30065234-9712-443F-9279-C348D61F9FA5}" sibTransId="{43A0069C-C86E-409B-B975-653B85FA5463}"/>
    <dgm:cxn modelId="{297506B5-9BD9-4FE9-8588-601BAF10755C}" type="presOf" srcId="{DA6AF6E5-D200-4CAF-9D23-07A82A63D346}" destId="{BF6678D0-48D9-4DEC-8659-3089CE6B98EC}" srcOrd="1" destOrd="0" presId="urn:microsoft.com/office/officeart/2005/8/layout/list1"/>
    <dgm:cxn modelId="{174A9816-E955-4D90-AAE3-BF532E579053}" srcId="{F31C8278-D12D-4823-A466-1DC79C55EB4D}" destId="{9C505637-5ABD-4C1C-A2DD-6ADC05644D9B}" srcOrd="2" destOrd="0" parTransId="{4FE62B66-E7A0-4F48-9981-10BC8AFCA747}" sibTransId="{4D0CC405-57D2-4953-871A-D28692A6A776}"/>
    <dgm:cxn modelId="{D6FC345B-E676-4EEA-B9B7-A009252F9635}" type="presOf" srcId="{5411884D-980D-4B2E-A82A-7DD4695FEA20}" destId="{8B4E51A9-54D5-404B-BA68-9AB0868B7BB0}" srcOrd="1" destOrd="0" presId="urn:microsoft.com/office/officeart/2005/8/layout/list1"/>
    <dgm:cxn modelId="{4F4C9AA8-FDB6-47AF-8A5F-07D951D7C187}" type="presOf" srcId="{F31C8278-D12D-4823-A466-1DC79C55EB4D}" destId="{022C0433-942F-4932-95D7-C7F59F0E311A}" srcOrd="0" destOrd="0" presId="urn:microsoft.com/office/officeart/2005/8/layout/list1"/>
    <dgm:cxn modelId="{F5427B88-255D-4C47-88DC-A786E01951E3}" type="presOf" srcId="{DA6AF6E5-D200-4CAF-9D23-07A82A63D346}" destId="{6BF284F6-B4CF-41AD-B727-058327CCBBE5}" srcOrd="0" destOrd="0" presId="urn:microsoft.com/office/officeart/2005/8/layout/list1"/>
    <dgm:cxn modelId="{A51BF520-F9DF-4A3D-9895-6C34F5425547}" srcId="{F31C8278-D12D-4823-A466-1DC79C55EB4D}" destId="{DA6AF6E5-D200-4CAF-9D23-07A82A63D346}" srcOrd="1" destOrd="0" parTransId="{84D1D317-B61E-4D60-9D98-72B63863EC66}" sibTransId="{3F75B28D-1CDA-495B-9AB6-86136C0FCD99}"/>
    <dgm:cxn modelId="{40B73EA0-E42E-486A-8D65-ABE0C58D39F1}" type="presOf" srcId="{9C505637-5ABD-4C1C-A2DD-6ADC05644D9B}" destId="{D2494911-9929-4822-BA12-3607699E0790}" srcOrd="1" destOrd="0" presId="urn:microsoft.com/office/officeart/2005/8/layout/list1"/>
    <dgm:cxn modelId="{54B1D4C9-818A-4E77-921B-367A90A658AC}" type="presOf" srcId="{9C505637-5ABD-4C1C-A2DD-6ADC05644D9B}" destId="{034A669D-A45E-465A-8320-A4264CABDFDE}" srcOrd="0" destOrd="0" presId="urn:microsoft.com/office/officeart/2005/8/layout/list1"/>
    <dgm:cxn modelId="{12565E2E-4D81-4EBA-BE76-5A3B93C28780}" type="presParOf" srcId="{022C0433-942F-4932-95D7-C7F59F0E311A}" destId="{7BDA0F87-1535-40AB-9278-9739A55E7069}" srcOrd="0" destOrd="0" presId="urn:microsoft.com/office/officeart/2005/8/layout/list1"/>
    <dgm:cxn modelId="{C38AC3E0-42E4-4AAF-AE35-CC16A87D2EB9}" type="presParOf" srcId="{7BDA0F87-1535-40AB-9278-9739A55E7069}" destId="{D5A585F6-F9CB-44FE-B849-6CAFBE847FC6}" srcOrd="0" destOrd="0" presId="urn:microsoft.com/office/officeart/2005/8/layout/list1"/>
    <dgm:cxn modelId="{CC202C8E-A7C5-4A9C-BF80-9A3322F854BE}" type="presParOf" srcId="{7BDA0F87-1535-40AB-9278-9739A55E7069}" destId="{8B4E51A9-54D5-404B-BA68-9AB0868B7BB0}" srcOrd="1" destOrd="0" presId="urn:microsoft.com/office/officeart/2005/8/layout/list1"/>
    <dgm:cxn modelId="{85AB9F57-63C2-4FA6-BCFF-9080A0C86382}" type="presParOf" srcId="{022C0433-942F-4932-95D7-C7F59F0E311A}" destId="{ECFBF722-37F6-4977-A1D9-FA7F23B8BDE5}" srcOrd="1" destOrd="0" presId="urn:microsoft.com/office/officeart/2005/8/layout/list1"/>
    <dgm:cxn modelId="{F781CCDE-1C88-4A66-9FDC-576B61C93FAA}" type="presParOf" srcId="{022C0433-942F-4932-95D7-C7F59F0E311A}" destId="{C9CA8BEC-2A1F-4043-A946-228EC802D4C8}" srcOrd="2" destOrd="0" presId="urn:microsoft.com/office/officeart/2005/8/layout/list1"/>
    <dgm:cxn modelId="{18268E62-E6B8-4418-BFD7-AFACCAC4C0C2}" type="presParOf" srcId="{022C0433-942F-4932-95D7-C7F59F0E311A}" destId="{AC2E4A44-EC5F-4CC2-9293-24CAA7E9B740}" srcOrd="3" destOrd="0" presId="urn:microsoft.com/office/officeart/2005/8/layout/list1"/>
    <dgm:cxn modelId="{B3D90B75-2FCF-4BBB-B669-046BDFB2E881}" type="presParOf" srcId="{022C0433-942F-4932-95D7-C7F59F0E311A}" destId="{29C378AB-5A73-471A-930E-8018870990B8}" srcOrd="4" destOrd="0" presId="urn:microsoft.com/office/officeart/2005/8/layout/list1"/>
    <dgm:cxn modelId="{13470BFA-D2C3-424D-A8D2-27266E40562B}" type="presParOf" srcId="{29C378AB-5A73-471A-930E-8018870990B8}" destId="{6BF284F6-B4CF-41AD-B727-058327CCBBE5}" srcOrd="0" destOrd="0" presId="urn:microsoft.com/office/officeart/2005/8/layout/list1"/>
    <dgm:cxn modelId="{05869A52-729F-4961-A668-26E46F1FD050}" type="presParOf" srcId="{29C378AB-5A73-471A-930E-8018870990B8}" destId="{BF6678D0-48D9-4DEC-8659-3089CE6B98EC}" srcOrd="1" destOrd="0" presId="urn:microsoft.com/office/officeart/2005/8/layout/list1"/>
    <dgm:cxn modelId="{AE1EBB58-84BC-4498-9AD3-13A3DF070C07}" type="presParOf" srcId="{022C0433-942F-4932-95D7-C7F59F0E311A}" destId="{AF1B878E-299D-4E51-BCD1-3ACD118FF60A}" srcOrd="5" destOrd="0" presId="urn:microsoft.com/office/officeart/2005/8/layout/list1"/>
    <dgm:cxn modelId="{A230D7BB-0C1C-4478-A26D-D89B8879A037}" type="presParOf" srcId="{022C0433-942F-4932-95D7-C7F59F0E311A}" destId="{56F6496C-A91A-497F-88B8-3BAA979F48E0}" srcOrd="6" destOrd="0" presId="urn:microsoft.com/office/officeart/2005/8/layout/list1"/>
    <dgm:cxn modelId="{9658953D-C1B2-463A-BCBF-F08C386C42E7}" type="presParOf" srcId="{022C0433-942F-4932-95D7-C7F59F0E311A}" destId="{4311C07A-C05C-4571-BC79-3C3FE758B2C4}" srcOrd="7" destOrd="0" presId="urn:microsoft.com/office/officeart/2005/8/layout/list1"/>
    <dgm:cxn modelId="{3DE099E1-86F6-49D2-A0D1-7187418C6312}" type="presParOf" srcId="{022C0433-942F-4932-95D7-C7F59F0E311A}" destId="{EA8C5584-BFD2-4988-8298-35D4A5B4341B}" srcOrd="8" destOrd="0" presId="urn:microsoft.com/office/officeart/2005/8/layout/list1"/>
    <dgm:cxn modelId="{731C773A-0C03-4DED-A152-C1FA1E04AB4A}" type="presParOf" srcId="{EA8C5584-BFD2-4988-8298-35D4A5B4341B}" destId="{034A669D-A45E-465A-8320-A4264CABDFDE}" srcOrd="0" destOrd="0" presId="urn:microsoft.com/office/officeart/2005/8/layout/list1"/>
    <dgm:cxn modelId="{1EC59FBD-3270-466F-A554-B339A60EE74F}" type="presParOf" srcId="{EA8C5584-BFD2-4988-8298-35D4A5B4341B}" destId="{D2494911-9929-4822-BA12-3607699E0790}" srcOrd="1" destOrd="0" presId="urn:microsoft.com/office/officeart/2005/8/layout/list1"/>
    <dgm:cxn modelId="{15AB550C-7C86-41E8-ADC5-F67E93462599}" type="presParOf" srcId="{022C0433-942F-4932-95D7-C7F59F0E311A}" destId="{764DB06C-1AB0-459C-938C-6AD6B9A99E94}" srcOrd="9" destOrd="0" presId="urn:microsoft.com/office/officeart/2005/8/layout/list1"/>
    <dgm:cxn modelId="{41A41E33-BB5C-4351-80BC-F67C4EAA4B4B}" type="presParOf" srcId="{022C0433-942F-4932-95D7-C7F59F0E311A}" destId="{585C67D2-E3A6-467C-A1DE-20CC608A156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逻辑漏洞解析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逻辑漏洞挖掘流程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逻辑漏洞类型案例分析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8BEC-2A1F-4043-A946-228EC802D4C8}">
      <dsp:nvSpPr>
        <dsp:cNvPr id="0" name=""/>
        <dsp:cNvSpPr/>
      </dsp:nvSpPr>
      <dsp:spPr>
        <a:xfrm>
          <a:off x="0" y="339403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E51A9-54D5-404B-BA68-9AB0868B7BB0}">
      <dsp:nvSpPr>
        <dsp:cNvPr id="0" name=""/>
        <dsp:cNvSpPr/>
      </dsp:nvSpPr>
      <dsp:spPr>
        <a:xfrm>
          <a:off x="410368" y="14683"/>
          <a:ext cx="5745162" cy="6494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逻辑漏洞解析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071" y="46386"/>
        <a:ext cx="5681756" cy="586034"/>
      </dsp:txXfrm>
    </dsp:sp>
    <dsp:sp modelId="{56F6496C-A91A-497F-88B8-3BAA979F48E0}">
      <dsp:nvSpPr>
        <dsp:cNvPr id="0" name=""/>
        <dsp:cNvSpPr/>
      </dsp:nvSpPr>
      <dsp:spPr>
        <a:xfrm>
          <a:off x="0" y="1337323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78D0-48D9-4DEC-8659-3089CE6B98EC}">
      <dsp:nvSpPr>
        <dsp:cNvPr id="0" name=""/>
        <dsp:cNvSpPr/>
      </dsp:nvSpPr>
      <dsp:spPr>
        <a:xfrm>
          <a:off x="410368" y="1012603"/>
          <a:ext cx="5745162" cy="649440"/>
        </a:xfrm>
        <a:prstGeom prst="round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逻辑漏洞挖掘流程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071" y="1044306"/>
        <a:ext cx="5681756" cy="586034"/>
      </dsp:txXfrm>
    </dsp:sp>
    <dsp:sp modelId="{585C67D2-E3A6-467C-A1DE-20CC608A1562}">
      <dsp:nvSpPr>
        <dsp:cNvPr id="0" name=""/>
        <dsp:cNvSpPr/>
      </dsp:nvSpPr>
      <dsp:spPr>
        <a:xfrm>
          <a:off x="0" y="2335243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4911-9929-4822-BA12-3607699E0790}">
      <dsp:nvSpPr>
        <dsp:cNvPr id="0" name=""/>
        <dsp:cNvSpPr/>
      </dsp:nvSpPr>
      <dsp:spPr>
        <a:xfrm>
          <a:off x="410368" y="2010523"/>
          <a:ext cx="5745162" cy="64944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逻辑漏洞类型案例分析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071" y="2042226"/>
        <a:ext cx="568175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逻辑漏洞解析</a:t>
          </a:r>
          <a:endParaRPr lang="zh-CN" altLang="en-US" sz="3200" b="1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逻辑漏洞挖掘流程</a:t>
          </a:r>
          <a:endParaRPr lang="zh-CN" altLang="en-US" sz="3200" b="1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逻辑漏洞类型案例分析</a:t>
          </a:r>
          <a:endParaRPr lang="zh-CN" altLang="en-US" sz="3200" b="1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85BF-6212-7E47-A2B4-3C05EE0FCECF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0D88-6A2E-E747-9634-F302DB9CD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2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0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77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23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71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71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2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99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05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1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31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4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0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5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5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3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39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0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7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0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jw\桌面\01 办公系统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211" r="156" b="397"/>
          <a:stretch>
            <a:fillRect/>
          </a:stretch>
        </p:blipFill>
        <p:spPr bwMode="auto">
          <a:xfrm>
            <a:off x="1364" y="-3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080" y="269895"/>
            <a:ext cx="6768644" cy="147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12.</a:t>
            </a:r>
            <a:r>
              <a:rPr kumimoji="1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逻辑漏洞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97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密码重置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测试流程：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首先尝试正常密码找回流程，选择不同找回方式，记录所有数据包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分析数据包，找到敏感部分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分析后台找回机制所采用的验证手段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修改数据包验证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案例分析：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http://www.wooyun.org/bugs/wooyun-2012-05630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http://www.wooyun.org/bugs/wooyun-2012-04728</a:t>
            </a:r>
            <a:endParaRPr kumimoji="1"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http://www.wooyun.org/bugs/wooyun-2010-053349</a:t>
            </a:r>
          </a:p>
        </p:txBody>
      </p:sp>
    </p:spTree>
    <p:extLst>
      <p:ext uri="{BB962C8B-B14F-4D97-AF65-F5344CB8AC3E}">
        <p14:creationId xmlns:p14="http://schemas.microsoft.com/office/powerpoint/2010/main" val="161156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在线支付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支付过程中可直接修改数据包中的支付金额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没有对购买数量进行限制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案例分析：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http://www.wooyun.org/bugs/wooyun-2012-05503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http://www.wooyun.org/bugs/wooyun-2012-07471</a:t>
            </a:r>
          </a:p>
        </p:txBody>
      </p:sp>
    </p:spTree>
    <p:extLst>
      <p:ext uri="{BB962C8B-B14F-4D97-AF65-F5344CB8AC3E}">
        <p14:creationId xmlns:p14="http://schemas.microsoft.com/office/powerpoint/2010/main" val="94446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85962183"/>
              </p:ext>
            </p:extLst>
          </p:nvPr>
        </p:nvGraphicFramePr>
        <p:xfrm>
          <a:off x="468313" y="1096173"/>
          <a:ext cx="8207375" cy="290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82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36298058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579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逻辑漏洞解析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逻辑漏洞是指由于程序逻辑不严谨或者逻辑太复杂，导致一些逻辑分支不能够正常处理或者处理错误。简单理解：程序开发人员未能在开发的过程中思考全面，对某些功能模块的处理有遗漏或者未能正确处理，从而导致逻辑漏洞。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699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逻辑漏洞解析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逻辑漏洞不像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注入，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跨站脚本等漏洞有明显的标识，自动化扫描器可以针对规则来识别出这些漏洞，而逻辑漏洞一般出现在功能（业务流程）上，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因此这是漏洞扫描工具无法去识别的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   逻辑漏洞会根据场景的不同所达到的效果也不同，例如：任意密码修改，越权访问，密码找回，交易金额修改，交易订单修改等等。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8795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4719717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610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逻辑漏洞挖掘流程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逻辑漏洞只出现于业务流程中（模块功能），也就是说，网站的任何部分都有可能存在着逻辑漏洞。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挖掘逻辑漏洞的思路步骤如下：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 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发现网站所提供的功能模块，比如：修改密码，找回密码，修改资料等；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 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针对具体功能确定业务流程，详细划分具体步骤；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 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拦截请求，分析各项参数所代表的含义；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 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修改参数值，尝试触发逻辑漏洞；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 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返回第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步骤，对其他功能继续测试。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挖掘逻辑漏洞的两个重点，分析业务流程和拦截请求修改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8306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30958931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8658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越权操作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越权操作：超出了原本权限的操作</a:t>
            </a:r>
            <a:endParaRPr kumimoji="1" lang="en-US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水平越权：相同级别用户之前的越权操作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垂直越权：不同级别之间或不同角色之间的越权操作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案例分析：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http://www.wooyun.org/bugs/wooyun-2010-036411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http://www.wooyun.org/bugs/wooyun-2010-033748</a:t>
            </a:r>
            <a:endParaRPr kumimoji="1"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928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8698</TotalTime>
  <Words>449</Words>
  <Application>Microsoft Office PowerPoint</Application>
  <PresentationFormat>全屏显示(4:3)</PresentationFormat>
  <Paragraphs>63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12.逻辑漏洞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sangfor</dc:creator>
  <cp:lastModifiedBy>zx</cp:lastModifiedBy>
  <cp:revision>562</cp:revision>
  <dcterms:created xsi:type="dcterms:W3CDTF">2015-11-09T06:25:36Z</dcterms:created>
  <dcterms:modified xsi:type="dcterms:W3CDTF">2018-07-23T03:33:05Z</dcterms:modified>
</cp:coreProperties>
</file>