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2" r:id="rId3"/>
    <p:sldId id="303" r:id="rId4"/>
    <p:sldId id="336" r:id="rId5"/>
    <p:sldId id="346" r:id="rId6"/>
    <p:sldId id="348" r:id="rId7"/>
    <p:sldId id="350" r:id="rId8"/>
    <p:sldId id="362" r:id="rId9"/>
    <p:sldId id="351" r:id="rId10"/>
    <p:sldId id="352" r:id="rId11"/>
    <p:sldId id="353" r:id="rId12"/>
    <p:sldId id="354" r:id="rId13"/>
    <p:sldId id="355" r:id="rId14"/>
    <p:sldId id="363" r:id="rId15"/>
    <p:sldId id="356" r:id="rId16"/>
    <p:sldId id="357" r:id="rId17"/>
    <p:sldId id="358" r:id="rId18"/>
    <p:sldId id="359" r:id="rId19"/>
    <p:sldId id="360" r:id="rId20"/>
    <p:sldId id="364" r:id="rId21"/>
    <p:sldId id="361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6628" autoAdjust="0"/>
  </p:normalViewPr>
  <p:slideViewPr>
    <p:cSldViewPr snapToGrid="0" snapToObjects="1"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C8278-D12D-4823-A466-1DC79C55EB4D}" type="doc">
      <dgm:prSet loTypeId="urn:microsoft.com/office/officeart/2005/8/layout/list1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C505637-5ABD-4C1C-A2DD-6ADC05644D9B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常用的密码方式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E62B66-E7A0-4F48-9981-10BC8AFCA747}" type="par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4D0CC405-57D2-4953-871A-D28692A6A776}" type="sibTrans" cxnId="{174A9816-E955-4D90-AAE3-BF532E579053}">
      <dgm:prSet/>
      <dgm:spPr/>
      <dgm:t>
        <a:bodyPr/>
        <a:lstStyle/>
        <a:p>
          <a:endParaRPr lang="zh-CN" altLang="en-US"/>
        </a:p>
      </dgm:t>
    </dgm:pt>
    <dgm:pt modelId="{DA6AF6E5-D200-4CAF-9D23-07A82A63D346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不同场景下的社会工程学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D1D317-B61E-4D60-9D98-72B63863EC66}" type="par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3F75B28D-1CDA-495B-9AB6-86136C0FCD99}" type="sibTrans" cxnId="{A51BF520-F9DF-4A3D-9895-6C34F5425547}">
      <dgm:prSet/>
      <dgm:spPr/>
      <dgm:t>
        <a:bodyPr/>
        <a:lstStyle/>
        <a:p>
          <a:endParaRPr lang="zh-CN" altLang="en-US"/>
        </a:p>
      </dgm:t>
    </dgm:pt>
    <dgm:pt modelId="{5411884D-980D-4B2E-A82A-7DD4695FEA20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社会工程学简介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0069C-C86E-409B-B975-653B85FA5463}" type="sib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30065234-9712-443F-9279-C348D61F9FA5}" type="parTrans" cxnId="{F4B685CB-61DC-4214-88F5-147B88ED113A}">
      <dgm:prSet/>
      <dgm:spPr/>
      <dgm:t>
        <a:bodyPr/>
        <a:lstStyle/>
        <a:p>
          <a:endParaRPr lang="zh-CN" altLang="en-US"/>
        </a:p>
      </dgm:t>
    </dgm:pt>
    <dgm:pt modelId="{DA1851AD-66A5-4D6C-9996-B11034631A94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社工会工程学案例</a:t>
          </a:r>
          <a:endParaRPr lang="zh-CN" altLang="en-US" sz="2800" b="1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A6C2C7-7A44-4644-80F9-959796C7F127}" type="parTrans" cxnId="{8B8B7289-22A3-44B6-A895-B779B948C5A2}">
      <dgm:prSet/>
      <dgm:spPr/>
      <dgm:t>
        <a:bodyPr/>
        <a:lstStyle/>
        <a:p>
          <a:endParaRPr lang="zh-CN" altLang="en-US"/>
        </a:p>
      </dgm:t>
    </dgm:pt>
    <dgm:pt modelId="{D7E7A0BB-7B02-494D-8BCD-EF3F5627ABEB}" type="sibTrans" cxnId="{8B8B7289-22A3-44B6-A895-B779B948C5A2}">
      <dgm:prSet/>
      <dgm:spPr/>
      <dgm:t>
        <a:bodyPr/>
        <a:lstStyle/>
        <a:p>
          <a:endParaRPr lang="zh-CN" altLang="en-US"/>
        </a:p>
      </dgm:t>
    </dgm:pt>
    <dgm:pt modelId="{022C0433-942F-4932-95D7-C7F59F0E311A}" type="pres">
      <dgm:prSet presAssocID="{F31C8278-D12D-4823-A466-1DC79C55EB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DA0F87-1535-40AB-9278-9739A55E7069}" type="pres">
      <dgm:prSet presAssocID="{5411884D-980D-4B2E-A82A-7DD4695FEA20}" presName="parentLin" presStyleCnt="0"/>
      <dgm:spPr/>
    </dgm:pt>
    <dgm:pt modelId="{D5A585F6-F9CB-44FE-B849-6CAFBE847FC6}" type="pres">
      <dgm:prSet presAssocID="{5411884D-980D-4B2E-A82A-7DD4695FEA2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B4E51A9-54D5-404B-BA68-9AB0868B7BB0}" type="pres">
      <dgm:prSet presAssocID="{5411884D-980D-4B2E-A82A-7DD4695FEA2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BF722-37F6-4977-A1D9-FA7F23B8BDE5}" type="pres">
      <dgm:prSet presAssocID="{5411884D-980D-4B2E-A82A-7DD4695FEA20}" presName="negativeSpace" presStyleCnt="0"/>
      <dgm:spPr/>
    </dgm:pt>
    <dgm:pt modelId="{C9CA8BEC-2A1F-4043-A946-228EC802D4C8}" type="pres">
      <dgm:prSet presAssocID="{5411884D-980D-4B2E-A82A-7DD4695FEA20}" presName="childText" presStyleLbl="conFgAcc1" presStyleIdx="0" presStyleCnt="4">
        <dgm:presLayoutVars>
          <dgm:bulletEnabled val="1"/>
        </dgm:presLayoutVars>
      </dgm:prSet>
      <dgm:spPr/>
    </dgm:pt>
    <dgm:pt modelId="{AC2E4A44-EC5F-4CC2-9293-24CAA7E9B740}" type="pres">
      <dgm:prSet presAssocID="{43A0069C-C86E-409B-B975-653B85FA5463}" presName="spaceBetweenRectangles" presStyleCnt="0"/>
      <dgm:spPr/>
    </dgm:pt>
    <dgm:pt modelId="{29C378AB-5A73-471A-930E-8018870990B8}" type="pres">
      <dgm:prSet presAssocID="{DA6AF6E5-D200-4CAF-9D23-07A82A63D346}" presName="parentLin" presStyleCnt="0"/>
      <dgm:spPr/>
    </dgm:pt>
    <dgm:pt modelId="{6BF284F6-B4CF-41AD-B727-058327CCBBE5}" type="pres">
      <dgm:prSet presAssocID="{DA6AF6E5-D200-4CAF-9D23-07A82A63D34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F6678D0-48D9-4DEC-8659-3089CE6B98EC}" type="pres">
      <dgm:prSet presAssocID="{DA6AF6E5-D200-4CAF-9D23-07A82A63D3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B878E-299D-4E51-BCD1-3ACD118FF60A}" type="pres">
      <dgm:prSet presAssocID="{DA6AF6E5-D200-4CAF-9D23-07A82A63D346}" presName="negativeSpace" presStyleCnt="0"/>
      <dgm:spPr/>
    </dgm:pt>
    <dgm:pt modelId="{56F6496C-A91A-497F-88B8-3BAA979F48E0}" type="pres">
      <dgm:prSet presAssocID="{DA6AF6E5-D200-4CAF-9D23-07A82A63D346}" presName="childText" presStyleLbl="conFgAcc1" presStyleIdx="1" presStyleCnt="4">
        <dgm:presLayoutVars>
          <dgm:bulletEnabled val="1"/>
        </dgm:presLayoutVars>
      </dgm:prSet>
      <dgm:spPr/>
    </dgm:pt>
    <dgm:pt modelId="{4311C07A-C05C-4571-BC79-3C3FE758B2C4}" type="pres">
      <dgm:prSet presAssocID="{3F75B28D-1CDA-495B-9AB6-86136C0FCD99}" presName="spaceBetweenRectangles" presStyleCnt="0"/>
      <dgm:spPr/>
    </dgm:pt>
    <dgm:pt modelId="{EA8C5584-BFD2-4988-8298-35D4A5B4341B}" type="pres">
      <dgm:prSet presAssocID="{9C505637-5ABD-4C1C-A2DD-6ADC05644D9B}" presName="parentLin" presStyleCnt="0"/>
      <dgm:spPr/>
    </dgm:pt>
    <dgm:pt modelId="{034A669D-A45E-465A-8320-A4264CABDFDE}" type="pres">
      <dgm:prSet presAssocID="{9C505637-5ABD-4C1C-A2DD-6ADC05644D9B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2494911-9929-4822-BA12-3607699E0790}" type="pres">
      <dgm:prSet presAssocID="{9C505637-5ABD-4C1C-A2DD-6ADC05644D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4DB06C-1AB0-459C-938C-6AD6B9A99E94}" type="pres">
      <dgm:prSet presAssocID="{9C505637-5ABD-4C1C-A2DD-6ADC05644D9B}" presName="negativeSpace" presStyleCnt="0"/>
      <dgm:spPr/>
    </dgm:pt>
    <dgm:pt modelId="{585C67D2-E3A6-467C-A1DE-20CC608A1562}" type="pres">
      <dgm:prSet presAssocID="{9C505637-5ABD-4C1C-A2DD-6ADC05644D9B}" presName="childText" presStyleLbl="conFgAcc1" presStyleIdx="2" presStyleCnt="4">
        <dgm:presLayoutVars>
          <dgm:bulletEnabled val="1"/>
        </dgm:presLayoutVars>
      </dgm:prSet>
      <dgm:spPr/>
    </dgm:pt>
    <dgm:pt modelId="{38AF4CAE-E1E0-430C-84AF-45552CF56219}" type="pres">
      <dgm:prSet presAssocID="{4D0CC405-57D2-4953-871A-D28692A6A776}" presName="spaceBetweenRectangles" presStyleCnt="0"/>
      <dgm:spPr/>
    </dgm:pt>
    <dgm:pt modelId="{1FFE79E4-B5F9-4638-AD5F-827CD8D4AC76}" type="pres">
      <dgm:prSet presAssocID="{DA1851AD-66A5-4D6C-9996-B11034631A94}" presName="parentLin" presStyleCnt="0"/>
      <dgm:spPr/>
    </dgm:pt>
    <dgm:pt modelId="{6C6D7631-2195-433F-A2B0-8F58D3AF91D6}" type="pres">
      <dgm:prSet presAssocID="{DA1851AD-66A5-4D6C-9996-B11034631A94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CB76252C-30DF-4515-9F97-BD072BE44A65}" type="pres">
      <dgm:prSet presAssocID="{DA1851AD-66A5-4D6C-9996-B11034631A9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7FFF1C-C0DA-4F89-BEDF-A129EE779104}" type="pres">
      <dgm:prSet presAssocID="{DA1851AD-66A5-4D6C-9996-B11034631A94}" presName="negativeSpace" presStyleCnt="0"/>
      <dgm:spPr/>
    </dgm:pt>
    <dgm:pt modelId="{E2D92176-5F0E-4F86-BD1C-566CAA3E45CE}" type="pres">
      <dgm:prSet presAssocID="{DA1851AD-66A5-4D6C-9996-B11034631A9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5427B88-255D-4C47-88DC-A786E01951E3}" type="presOf" srcId="{DA6AF6E5-D200-4CAF-9D23-07A82A63D346}" destId="{6BF284F6-B4CF-41AD-B727-058327CCBBE5}" srcOrd="0" destOrd="0" presId="urn:microsoft.com/office/officeart/2005/8/layout/list1"/>
    <dgm:cxn modelId="{174A9816-E955-4D90-AAE3-BF532E579053}" srcId="{F31C8278-D12D-4823-A466-1DC79C55EB4D}" destId="{9C505637-5ABD-4C1C-A2DD-6ADC05644D9B}" srcOrd="2" destOrd="0" parTransId="{4FE62B66-E7A0-4F48-9981-10BC8AFCA747}" sibTransId="{4D0CC405-57D2-4953-871A-D28692A6A776}"/>
    <dgm:cxn modelId="{F4B685CB-61DC-4214-88F5-147B88ED113A}" srcId="{F31C8278-D12D-4823-A466-1DC79C55EB4D}" destId="{5411884D-980D-4B2E-A82A-7DD4695FEA20}" srcOrd="0" destOrd="0" parTransId="{30065234-9712-443F-9279-C348D61F9FA5}" sibTransId="{43A0069C-C86E-409B-B975-653B85FA5463}"/>
    <dgm:cxn modelId="{4F4C9AA8-FDB6-47AF-8A5F-07D951D7C187}" type="presOf" srcId="{F31C8278-D12D-4823-A466-1DC79C55EB4D}" destId="{022C0433-942F-4932-95D7-C7F59F0E311A}" srcOrd="0" destOrd="0" presId="urn:microsoft.com/office/officeart/2005/8/layout/list1"/>
    <dgm:cxn modelId="{A51BF520-F9DF-4A3D-9895-6C34F5425547}" srcId="{F31C8278-D12D-4823-A466-1DC79C55EB4D}" destId="{DA6AF6E5-D200-4CAF-9D23-07A82A63D346}" srcOrd="1" destOrd="0" parTransId="{84D1D317-B61E-4D60-9D98-72B63863EC66}" sibTransId="{3F75B28D-1CDA-495B-9AB6-86136C0FCD99}"/>
    <dgm:cxn modelId="{297506B5-9BD9-4FE9-8588-601BAF10755C}" type="presOf" srcId="{DA6AF6E5-D200-4CAF-9D23-07A82A63D346}" destId="{BF6678D0-48D9-4DEC-8659-3089CE6B98EC}" srcOrd="1" destOrd="0" presId="urn:microsoft.com/office/officeart/2005/8/layout/list1"/>
    <dgm:cxn modelId="{D6FC345B-E676-4EEA-B9B7-A009252F9635}" type="presOf" srcId="{5411884D-980D-4B2E-A82A-7DD4695FEA20}" destId="{8B4E51A9-54D5-404B-BA68-9AB0868B7BB0}" srcOrd="1" destOrd="0" presId="urn:microsoft.com/office/officeart/2005/8/layout/list1"/>
    <dgm:cxn modelId="{9CF54EDF-AE19-4A95-A03F-58C9F9AC7BEB}" type="presOf" srcId="{DA1851AD-66A5-4D6C-9996-B11034631A94}" destId="{CB76252C-30DF-4515-9F97-BD072BE44A65}" srcOrd="1" destOrd="0" presId="urn:microsoft.com/office/officeart/2005/8/layout/list1"/>
    <dgm:cxn modelId="{FA536CE6-74F9-42AA-8B43-4725B60B79F6}" type="presOf" srcId="{5411884D-980D-4B2E-A82A-7DD4695FEA20}" destId="{D5A585F6-F9CB-44FE-B849-6CAFBE847FC6}" srcOrd="0" destOrd="0" presId="urn:microsoft.com/office/officeart/2005/8/layout/list1"/>
    <dgm:cxn modelId="{54B1D4C9-818A-4E77-921B-367A90A658AC}" type="presOf" srcId="{9C505637-5ABD-4C1C-A2DD-6ADC05644D9B}" destId="{034A669D-A45E-465A-8320-A4264CABDFDE}" srcOrd="0" destOrd="0" presId="urn:microsoft.com/office/officeart/2005/8/layout/list1"/>
    <dgm:cxn modelId="{E1E34D89-4341-490A-B239-A598B084D1D4}" type="presOf" srcId="{DA1851AD-66A5-4D6C-9996-B11034631A94}" destId="{6C6D7631-2195-433F-A2B0-8F58D3AF91D6}" srcOrd="0" destOrd="0" presId="urn:microsoft.com/office/officeart/2005/8/layout/list1"/>
    <dgm:cxn modelId="{40B73EA0-E42E-486A-8D65-ABE0C58D39F1}" type="presOf" srcId="{9C505637-5ABD-4C1C-A2DD-6ADC05644D9B}" destId="{D2494911-9929-4822-BA12-3607699E0790}" srcOrd="1" destOrd="0" presId="urn:microsoft.com/office/officeart/2005/8/layout/list1"/>
    <dgm:cxn modelId="{8B8B7289-22A3-44B6-A895-B779B948C5A2}" srcId="{F31C8278-D12D-4823-A466-1DC79C55EB4D}" destId="{DA1851AD-66A5-4D6C-9996-B11034631A94}" srcOrd="3" destOrd="0" parTransId="{A8A6C2C7-7A44-4644-80F9-959796C7F127}" sibTransId="{D7E7A0BB-7B02-494D-8BCD-EF3F5627ABEB}"/>
    <dgm:cxn modelId="{12565E2E-4D81-4EBA-BE76-5A3B93C28780}" type="presParOf" srcId="{022C0433-942F-4932-95D7-C7F59F0E311A}" destId="{7BDA0F87-1535-40AB-9278-9739A55E7069}" srcOrd="0" destOrd="0" presId="urn:microsoft.com/office/officeart/2005/8/layout/list1"/>
    <dgm:cxn modelId="{C38AC3E0-42E4-4AAF-AE35-CC16A87D2EB9}" type="presParOf" srcId="{7BDA0F87-1535-40AB-9278-9739A55E7069}" destId="{D5A585F6-F9CB-44FE-B849-6CAFBE847FC6}" srcOrd="0" destOrd="0" presId="urn:microsoft.com/office/officeart/2005/8/layout/list1"/>
    <dgm:cxn modelId="{CC202C8E-A7C5-4A9C-BF80-9A3322F854BE}" type="presParOf" srcId="{7BDA0F87-1535-40AB-9278-9739A55E7069}" destId="{8B4E51A9-54D5-404B-BA68-9AB0868B7BB0}" srcOrd="1" destOrd="0" presId="urn:microsoft.com/office/officeart/2005/8/layout/list1"/>
    <dgm:cxn modelId="{85AB9F57-63C2-4FA6-BCFF-9080A0C86382}" type="presParOf" srcId="{022C0433-942F-4932-95D7-C7F59F0E311A}" destId="{ECFBF722-37F6-4977-A1D9-FA7F23B8BDE5}" srcOrd="1" destOrd="0" presId="urn:microsoft.com/office/officeart/2005/8/layout/list1"/>
    <dgm:cxn modelId="{F781CCDE-1C88-4A66-9FDC-576B61C93FAA}" type="presParOf" srcId="{022C0433-942F-4932-95D7-C7F59F0E311A}" destId="{C9CA8BEC-2A1F-4043-A946-228EC802D4C8}" srcOrd="2" destOrd="0" presId="urn:microsoft.com/office/officeart/2005/8/layout/list1"/>
    <dgm:cxn modelId="{18268E62-E6B8-4418-BFD7-AFACCAC4C0C2}" type="presParOf" srcId="{022C0433-942F-4932-95D7-C7F59F0E311A}" destId="{AC2E4A44-EC5F-4CC2-9293-24CAA7E9B740}" srcOrd="3" destOrd="0" presId="urn:microsoft.com/office/officeart/2005/8/layout/list1"/>
    <dgm:cxn modelId="{B3D90B75-2FCF-4BBB-B669-046BDFB2E881}" type="presParOf" srcId="{022C0433-942F-4932-95D7-C7F59F0E311A}" destId="{29C378AB-5A73-471A-930E-8018870990B8}" srcOrd="4" destOrd="0" presId="urn:microsoft.com/office/officeart/2005/8/layout/list1"/>
    <dgm:cxn modelId="{13470BFA-D2C3-424D-A8D2-27266E40562B}" type="presParOf" srcId="{29C378AB-5A73-471A-930E-8018870990B8}" destId="{6BF284F6-B4CF-41AD-B727-058327CCBBE5}" srcOrd="0" destOrd="0" presId="urn:microsoft.com/office/officeart/2005/8/layout/list1"/>
    <dgm:cxn modelId="{05869A52-729F-4961-A668-26E46F1FD050}" type="presParOf" srcId="{29C378AB-5A73-471A-930E-8018870990B8}" destId="{BF6678D0-48D9-4DEC-8659-3089CE6B98EC}" srcOrd="1" destOrd="0" presId="urn:microsoft.com/office/officeart/2005/8/layout/list1"/>
    <dgm:cxn modelId="{AE1EBB58-84BC-4498-9AD3-13A3DF070C07}" type="presParOf" srcId="{022C0433-942F-4932-95D7-C7F59F0E311A}" destId="{AF1B878E-299D-4E51-BCD1-3ACD118FF60A}" srcOrd="5" destOrd="0" presId="urn:microsoft.com/office/officeart/2005/8/layout/list1"/>
    <dgm:cxn modelId="{A230D7BB-0C1C-4478-A26D-D89B8879A037}" type="presParOf" srcId="{022C0433-942F-4932-95D7-C7F59F0E311A}" destId="{56F6496C-A91A-497F-88B8-3BAA979F48E0}" srcOrd="6" destOrd="0" presId="urn:microsoft.com/office/officeart/2005/8/layout/list1"/>
    <dgm:cxn modelId="{9658953D-C1B2-463A-BCBF-F08C386C42E7}" type="presParOf" srcId="{022C0433-942F-4932-95D7-C7F59F0E311A}" destId="{4311C07A-C05C-4571-BC79-3C3FE758B2C4}" srcOrd="7" destOrd="0" presId="urn:microsoft.com/office/officeart/2005/8/layout/list1"/>
    <dgm:cxn modelId="{3DE099E1-86F6-49D2-A0D1-7187418C6312}" type="presParOf" srcId="{022C0433-942F-4932-95D7-C7F59F0E311A}" destId="{EA8C5584-BFD2-4988-8298-35D4A5B4341B}" srcOrd="8" destOrd="0" presId="urn:microsoft.com/office/officeart/2005/8/layout/list1"/>
    <dgm:cxn modelId="{731C773A-0C03-4DED-A152-C1FA1E04AB4A}" type="presParOf" srcId="{EA8C5584-BFD2-4988-8298-35D4A5B4341B}" destId="{034A669D-A45E-465A-8320-A4264CABDFDE}" srcOrd="0" destOrd="0" presId="urn:microsoft.com/office/officeart/2005/8/layout/list1"/>
    <dgm:cxn modelId="{1EC59FBD-3270-466F-A554-B339A60EE74F}" type="presParOf" srcId="{EA8C5584-BFD2-4988-8298-35D4A5B4341B}" destId="{D2494911-9929-4822-BA12-3607699E0790}" srcOrd="1" destOrd="0" presId="urn:microsoft.com/office/officeart/2005/8/layout/list1"/>
    <dgm:cxn modelId="{15AB550C-7C86-41E8-ADC5-F67E93462599}" type="presParOf" srcId="{022C0433-942F-4932-95D7-C7F59F0E311A}" destId="{764DB06C-1AB0-459C-938C-6AD6B9A99E94}" srcOrd="9" destOrd="0" presId="urn:microsoft.com/office/officeart/2005/8/layout/list1"/>
    <dgm:cxn modelId="{41A41E33-BB5C-4351-80BC-F67C4EAA4B4B}" type="presParOf" srcId="{022C0433-942F-4932-95D7-C7F59F0E311A}" destId="{585C67D2-E3A6-467C-A1DE-20CC608A1562}" srcOrd="10" destOrd="0" presId="urn:microsoft.com/office/officeart/2005/8/layout/list1"/>
    <dgm:cxn modelId="{B37D9A7A-3627-4839-8A6D-724DB009A9CB}" type="presParOf" srcId="{022C0433-942F-4932-95D7-C7F59F0E311A}" destId="{38AF4CAE-E1E0-430C-84AF-45552CF56219}" srcOrd="11" destOrd="0" presId="urn:microsoft.com/office/officeart/2005/8/layout/list1"/>
    <dgm:cxn modelId="{954F53BB-47E3-48CE-81CF-E4BD304755AC}" type="presParOf" srcId="{022C0433-942F-4932-95D7-C7F59F0E311A}" destId="{1FFE79E4-B5F9-4638-AD5F-827CD8D4AC76}" srcOrd="12" destOrd="0" presId="urn:microsoft.com/office/officeart/2005/8/layout/list1"/>
    <dgm:cxn modelId="{2612FDB3-738B-4125-8407-B9B1296456E1}" type="presParOf" srcId="{1FFE79E4-B5F9-4638-AD5F-827CD8D4AC76}" destId="{6C6D7631-2195-433F-A2B0-8F58D3AF91D6}" srcOrd="0" destOrd="0" presId="urn:microsoft.com/office/officeart/2005/8/layout/list1"/>
    <dgm:cxn modelId="{905FA5E8-F1BC-4E3F-BEAE-89E91E5ED55A}" type="presParOf" srcId="{1FFE79E4-B5F9-4638-AD5F-827CD8D4AC76}" destId="{CB76252C-30DF-4515-9F97-BD072BE44A65}" srcOrd="1" destOrd="0" presId="urn:microsoft.com/office/officeart/2005/8/layout/list1"/>
    <dgm:cxn modelId="{6741A626-80F3-41B5-ADD5-FC83AC0A2D8B}" type="presParOf" srcId="{022C0433-942F-4932-95D7-C7F59F0E311A}" destId="{F07FFF1C-C0DA-4F89-BEDF-A129EE779104}" srcOrd="13" destOrd="0" presId="urn:microsoft.com/office/officeart/2005/8/layout/list1"/>
    <dgm:cxn modelId="{C916DF24-E41F-47FD-BB86-F8AA0782A8D2}" type="presParOf" srcId="{022C0433-942F-4932-95D7-C7F59F0E311A}" destId="{E2D92176-5F0E-4F86-BD1C-566CAA3E45C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社会工程学简介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不同场景下的社会工程学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常用的密码方式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FB278-B13F-4DA1-A260-2DB81FE0D6D7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4356B46-88AF-46DE-813E-3F404DFF9768}">
      <dgm:prSet phldrT="[文本]" custT="1"/>
      <dgm:spPr/>
      <dgm:t>
        <a:bodyPr/>
        <a:lstStyle/>
        <a:p>
          <a:pPr algn="ctr"/>
          <a:r>
            <a:rPr lang="zh-CN" altLang="en-US" sz="3200" b="1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社工会工程学案例</a:t>
          </a:r>
          <a:endParaRPr lang="zh-CN" altLang="en-US" sz="3200" b="1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232F68-2EA2-4230-B9CE-3CC3AC4D9305}" type="par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1A3176BB-891A-4588-8015-395D551D6688}" type="sibTrans" cxnId="{9779DDAA-6D82-40EC-8C49-65AB7C6D119E}">
      <dgm:prSet/>
      <dgm:spPr/>
      <dgm:t>
        <a:bodyPr/>
        <a:lstStyle/>
        <a:p>
          <a:pPr algn="ctr"/>
          <a:endParaRPr lang="zh-CN" altLang="en-US"/>
        </a:p>
      </dgm:t>
    </dgm:pt>
    <dgm:pt modelId="{F133272C-00B9-418F-8317-C85D581F7517}" type="pres">
      <dgm:prSet presAssocID="{A33FB278-B13F-4DA1-A260-2DB81FE0D6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37DCD07-5FA9-4068-8495-28006CDACBCD}" type="pres">
      <dgm:prSet presAssocID="{04356B46-88AF-46DE-813E-3F404DFF9768}" presName="parenttextcomposite" presStyleCnt="0"/>
      <dgm:spPr/>
    </dgm:pt>
    <dgm:pt modelId="{4F5178EB-5C22-4C8B-8B62-EA0CE20DAA1C}" type="pres">
      <dgm:prSet presAssocID="{04356B46-88AF-46DE-813E-3F404DFF9768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35DC3-85A0-490F-AD32-A0116A513998}" type="pres">
      <dgm:prSet presAssocID="{04356B46-88AF-46DE-813E-3F404DFF9768}" presName="parallelogramComposite" presStyleCnt="0"/>
      <dgm:spPr/>
    </dgm:pt>
    <dgm:pt modelId="{2A1148FC-5E0D-401D-8DCB-2AC54822FE06}" type="pres">
      <dgm:prSet presAssocID="{04356B46-88AF-46DE-813E-3F404DFF9768}" presName="parallelogram1" presStyleLbl="alignNode1" presStyleIdx="0" presStyleCnt="7"/>
      <dgm:spPr/>
    </dgm:pt>
    <dgm:pt modelId="{9C3BCCA9-CA89-4CB5-BAF2-596E39626768}" type="pres">
      <dgm:prSet presAssocID="{04356B46-88AF-46DE-813E-3F404DFF9768}" presName="parallelogram2" presStyleLbl="alignNode1" presStyleIdx="1" presStyleCnt="7"/>
      <dgm:spPr/>
    </dgm:pt>
    <dgm:pt modelId="{36E26468-A878-4C9F-A9BC-1C7709EC9126}" type="pres">
      <dgm:prSet presAssocID="{04356B46-88AF-46DE-813E-3F404DFF9768}" presName="parallelogram3" presStyleLbl="alignNode1" presStyleIdx="2" presStyleCnt="7"/>
      <dgm:spPr/>
    </dgm:pt>
    <dgm:pt modelId="{B81C1C23-24BE-4B34-944E-8F5BDBB86483}" type="pres">
      <dgm:prSet presAssocID="{04356B46-88AF-46DE-813E-3F404DFF9768}" presName="parallelogram4" presStyleLbl="alignNode1" presStyleIdx="3" presStyleCnt="7"/>
      <dgm:spPr/>
    </dgm:pt>
    <dgm:pt modelId="{529E3D29-1513-4C61-AD00-EBCF5A6970BE}" type="pres">
      <dgm:prSet presAssocID="{04356B46-88AF-46DE-813E-3F404DFF9768}" presName="parallelogram5" presStyleLbl="alignNode1" presStyleIdx="4" presStyleCnt="7"/>
      <dgm:spPr/>
    </dgm:pt>
    <dgm:pt modelId="{69BD50BE-A532-4955-A01B-B2ED46C53470}" type="pres">
      <dgm:prSet presAssocID="{04356B46-88AF-46DE-813E-3F404DFF9768}" presName="parallelogram6" presStyleLbl="alignNode1" presStyleIdx="5" presStyleCnt="7"/>
      <dgm:spPr/>
    </dgm:pt>
    <dgm:pt modelId="{4B998411-1A3A-46AA-952E-09EBBE366CDA}" type="pres">
      <dgm:prSet presAssocID="{04356B46-88AF-46DE-813E-3F404DFF9768}" presName="parallelogram7" presStyleLbl="alignNode1" presStyleIdx="6" presStyleCnt="7"/>
      <dgm:spPr/>
    </dgm:pt>
  </dgm:ptLst>
  <dgm:cxnLst>
    <dgm:cxn modelId="{5DBC521D-E819-441D-9292-BEF385A896FA}" type="presOf" srcId="{04356B46-88AF-46DE-813E-3F404DFF9768}" destId="{4F5178EB-5C22-4C8B-8B62-EA0CE20DAA1C}" srcOrd="0" destOrd="0" presId="urn:microsoft.com/office/officeart/2008/layout/VerticalAccentList"/>
    <dgm:cxn modelId="{CB460343-502D-4391-8EF2-C7EF09804A29}" type="presOf" srcId="{A33FB278-B13F-4DA1-A260-2DB81FE0D6D7}" destId="{F133272C-00B9-418F-8317-C85D581F7517}" srcOrd="0" destOrd="0" presId="urn:microsoft.com/office/officeart/2008/layout/VerticalAccentList"/>
    <dgm:cxn modelId="{9779DDAA-6D82-40EC-8C49-65AB7C6D119E}" srcId="{A33FB278-B13F-4DA1-A260-2DB81FE0D6D7}" destId="{04356B46-88AF-46DE-813E-3F404DFF9768}" srcOrd="0" destOrd="0" parTransId="{00232F68-2EA2-4230-B9CE-3CC3AC4D9305}" sibTransId="{1A3176BB-891A-4588-8015-395D551D6688}"/>
    <dgm:cxn modelId="{104B877C-9A5A-4894-B7C9-8E833DFE23AA}" type="presParOf" srcId="{F133272C-00B9-418F-8317-C85D581F7517}" destId="{437DCD07-5FA9-4068-8495-28006CDACBCD}" srcOrd="0" destOrd="0" presId="urn:microsoft.com/office/officeart/2008/layout/VerticalAccentList"/>
    <dgm:cxn modelId="{4A25CF6B-8653-4727-BFCE-126F4798AA1A}" type="presParOf" srcId="{437DCD07-5FA9-4068-8495-28006CDACBCD}" destId="{4F5178EB-5C22-4C8B-8B62-EA0CE20DAA1C}" srcOrd="0" destOrd="0" presId="urn:microsoft.com/office/officeart/2008/layout/VerticalAccentList"/>
    <dgm:cxn modelId="{D5A0D0AA-7834-4E07-8F4A-014F88430C81}" type="presParOf" srcId="{F133272C-00B9-418F-8317-C85D581F7517}" destId="{0C235DC3-85A0-490F-AD32-A0116A513998}" srcOrd="1" destOrd="0" presId="urn:microsoft.com/office/officeart/2008/layout/VerticalAccentList"/>
    <dgm:cxn modelId="{BDD13E0D-7775-4292-AA26-B131B21DF74A}" type="presParOf" srcId="{0C235DC3-85A0-490F-AD32-A0116A513998}" destId="{2A1148FC-5E0D-401D-8DCB-2AC54822FE06}" srcOrd="0" destOrd="0" presId="urn:microsoft.com/office/officeart/2008/layout/VerticalAccentList"/>
    <dgm:cxn modelId="{399C253E-7F8D-485B-97CA-855E2ED17A8C}" type="presParOf" srcId="{0C235DC3-85A0-490F-AD32-A0116A513998}" destId="{9C3BCCA9-CA89-4CB5-BAF2-596E39626768}" srcOrd="1" destOrd="0" presId="urn:microsoft.com/office/officeart/2008/layout/VerticalAccentList"/>
    <dgm:cxn modelId="{4FD5AC5A-608E-4EE9-91E5-ADE754254311}" type="presParOf" srcId="{0C235DC3-85A0-490F-AD32-A0116A513998}" destId="{36E26468-A878-4C9F-A9BC-1C7709EC9126}" srcOrd="2" destOrd="0" presId="urn:microsoft.com/office/officeart/2008/layout/VerticalAccentList"/>
    <dgm:cxn modelId="{B4DA2481-93E1-477E-B238-0E4673EB15B9}" type="presParOf" srcId="{0C235DC3-85A0-490F-AD32-A0116A513998}" destId="{B81C1C23-24BE-4B34-944E-8F5BDBB86483}" srcOrd="3" destOrd="0" presId="urn:microsoft.com/office/officeart/2008/layout/VerticalAccentList"/>
    <dgm:cxn modelId="{131F0A34-9385-4134-BD0B-ADAAC968EC5C}" type="presParOf" srcId="{0C235DC3-85A0-490F-AD32-A0116A513998}" destId="{529E3D29-1513-4C61-AD00-EBCF5A6970BE}" srcOrd="4" destOrd="0" presId="urn:microsoft.com/office/officeart/2008/layout/VerticalAccentList"/>
    <dgm:cxn modelId="{3048B376-A8DC-46DF-97E7-E54F3FB2EA04}" type="presParOf" srcId="{0C235DC3-85A0-490F-AD32-A0116A513998}" destId="{69BD50BE-A532-4955-A01B-B2ED46C53470}" srcOrd="5" destOrd="0" presId="urn:microsoft.com/office/officeart/2008/layout/VerticalAccentList"/>
    <dgm:cxn modelId="{AD9CA7D8-5CAF-4CAA-AA6D-AE9ED6BBDCFC}" type="presParOf" srcId="{0C235DC3-85A0-490F-AD32-A0116A513998}" destId="{4B998411-1A3A-46AA-952E-09EBBE366CD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8BEC-2A1F-4043-A946-228EC802D4C8}">
      <dsp:nvSpPr>
        <dsp:cNvPr id="0" name=""/>
        <dsp:cNvSpPr/>
      </dsp:nvSpPr>
      <dsp:spPr>
        <a:xfrm>
          <a:off x="0" y="310813"/>
          <a:ext cx="82073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E51A9-54D5-404B-BA68-9AB0868B7BB0}">
      <dsp:nvSpPr>
        <dsp:cNvPr id="0" name=""/>
        <dsp:cNvSpPr/>
      </dsp:nvSpPr>
      <dsp:spPr>
        <a:xfrm>
          <a:off x="410368" y="15613"/>
          <a:ext cx="5745162" cy="5904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社会工程学简介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9189" y="44434"/>
        <a:ext cx="5687520" cy="532758"/>
      </dsp:txXfrm>
    </dsp:sp>
    <dsp:sp modelId="{56F6496C-A91A-497F-88B8-3BAA979F48E0}">
      <dsp:nvSpPr>
        <dsp:cNvPr id="0" name=""/>
        <dsp:cNvSpPr/>
      </dsp:nvSpPr>
      <dsp:spPr>
        <a:xfrm>
          <a:off x="0" y="1218013"/>
          <a:ext cx="82073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78D0-48D9-4DEC-8659-3089CE6B98EC}">
      <dsp:nvSpPr>
        <dsp:cNvPr id="0" name=""/>
        <dsp:cNvSpPr/>
      </dsp:nvSpPr>
      <dsp:spPr>
        <a:xfrm>
          <a:off x="410368" y="922813"/>
          <a:ext cx="5745162" cy="590400"/>
        </a:xfrm>
        <a:prstGeom prst="round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不同场景下的社会工程学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9189" y="951634"/>
        <a:ext cx="5687520" cy="532758"/>
      </dsp:txXfrm>
    </dsp:sp>
    <dsp:sp modelId="{585C67D2-E3A6-467C-A1DE-20CC608A1562}">
      <dsp:nvSpPr>
        <dsp:cNvPr id="0" name=""/>
        <dsp:cNvSpPr/>
      </dsp:nvSpPr>
      <dsp:spPr>
        <a:xfrm>
          <a:off x="0" y="2125213"/>
          <a:ext cx="82073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4911-9929-4822-BA12-3607699E0790}">
      <dsp:nvSpPr>
        <dsp:cNvPr id="0" name=""/>
        <dsp:cNvSpPr/>
      </dsp:nvSpPr>
      <dsp:spPr>
        <a:xfrm>
          <a:off x="410368" y="1830013"/>
          <a:ext cx="5745162" cy="590400"/>
        </a:xfrm>
        <a:prstGeom prst="round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常用的密码方式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9189" y="1858834"/>
        <a:ext cx="5687520" cy="532758"/>
      </dsp:txXfrm>
    </dsp:sp>
    <dsp:sp modelId="{E2D92176-5F0E-4F86-BD1C-566CAA3E45CE}">
      <dsp:nvSpPr>
        <dsp:cNvPr id="0" name=""/>
        <dsp:cNvSpPr/>
      </dsp:nvSpPr>
      <dsp:spPr>
        <a:xfrm>
          <a:off x="0" y="3032413"/>
          <a:ext cx="82073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6252C-30DF-4515-9F97-BD072BE44A65}">
      <dsp:nvSpPr>
        <dsp:cNvPr id="0" name=""/>
        <dsp:cNvSpPr/>
      </dsp:nvSpPr>
      <dsp:spPr>
        <a:xfrm>
          <a:off x="410368" y="2737213"/>
          <a:ext cx="5745162" cy="59040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53" tIns="0" rIns="2171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社工会工程学案例</a:t>
          </a:r>
          <a:endParaRPr lang="zh-CN" altLang="en-US" sz="2800" b="1" kern="1200" dirty="0">
            <a:solidFill>
              <a:schemeClr val="tx2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9189" y="2766034"/>
        <a:ext cx="568752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社会工程学简介</a:t>
          </a:r>
          <a:endParaRPr lang="zh-CN" altLang="en-US" sz="3200" b="1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8EB-5C22-4C8B-8B62-EA0CE20DAA1C}">
      <dsp:nvSpPr>
        <dsp:cNvPr id="0" name=""/>
        <dsp:cNvSpPr/>
      </dsp:nvSpPr>
      <dsp:spPr>
        <a:xfrm>
          <a:off x="393176" y="215429"/>
          <a:ext cx="7008664" cy="63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不同场景下的社会工程学</a:t>
          </a:r>
          <a:endParaRPr lang="zh-CN" altLang="en-US" sz="3200" b="1" kern="1200" dirty="0">
            <a:solidFill>
              <a:schemeClr val="tx2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3176" y="215429"/>
        <a:ext cx="7008664" cy="637151"/>
      </dsp:txXfrm>
    </dsp:sp>
    <dsp:sp modelId="{2A1148FC-5E0D-401D-8DCB-2AC54822FE06}">
      <dsp:nvSpPr>
        <dsp:cNvPr id="0" name=""/>
        <dsp:cNvSpPr/>
      </dsp:nvSpPr>
      <dsp:spPr>
        <a:xfrm>
          <a:off x="393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CCA9-CA89-4CB5-BAF2-596E39626768}">
      <dsp:nvSpPr>
        <dsp:cNvPr id="0" name=""/>
        <dsp:cNvSpPr/>
      </dsp:nvSpPr>
      <dsp:spPr>
        <a:xfrm>
          <a:off x="1382176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041"/>
            <a:satOff val="-732"/>
            <a:lumOff val="4269"/>
            <a:alphaOff val="0"/>
          </a:schemeClr>
        </a:solidFill>
        <a:ln w="25400" cap="flat" cmpd="sng" algn="ctr">
          <a:solidFill>
            <a:schemeClr val="accent1">
              <a:shade val="80000"/>
              <a:hueOff val="51041"/>
              <a:satOff val="-732"/>
              <a:lumOff val="4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6468-A878-4C9F-A9BC-1C7709EC9126}">
      <dsp:nvSpPr>
        <dsp:cNvPr id="0" name=""/>
        <dsp:cNvSpPr/>
      </dsp:nvSpPr>
      <dsp:spPr>
        <a:xfrm>
          <a:off x="2371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1C23-24BE-4B34-944E-8F5BDBB86483}">
      <dsp:nvSpPr>
        <dsp:cNvPr id="0" name=""/>
        <dsp:cNvSpPr/>
      </dsp:nvSpPr>
      <dsp:spPr>
        <a:xfrm>
          <a:off x="3360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3D29-1513-4C61-AD00-EBCF5A6970BE}">
      <dsp:nvSpPr>
        <dsp:cNvPr id="0" name=""/>
        <dsp:cNvSpPr/>
      </dsp:nvSpPr>
      <dsp:spPr>
        <a:xfrm>
          <a:off x="4349177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50BE-A532-4955-A01B-B2ED46C53470}">
      <dsp:nvSpPr>
        <dsp:cNvPr id="0" name=""/>
        <dsp:cNvSpPr/>
      </dsp:nvSpPr>
      <dsp:spPr>
        <a:xfrm>
          <a:off x="5338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5205"/>
            <a:satOff val="-3660"/>
            <a:lumOff val="21346"/>
            <a:alphaOff val="0"/>
          </a:schemeClr>
        </a:solidFill>
        <a:ln w="25400" cap="flat" cmpd="sng" algn="ctr">
          <a:solidFill>
            <a:schemeClr val="accent1">
              <a:shade val="80000"/>
              <a:hueOff val="255205"/>
              <a:satOff val="-3660"/>
              <a:lumOff val="21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98411-1A3A-46AA-952E-09EBBE366CDA}">
      <dsp:nvSpPr>
        <dsp:cNvPr id="0" name=""/>
        <dsp:cNvSpPr/>
      </dsp:nvSpPr>
      <dsp:spPr>
        <a:xfrm>
          <a:off x="6327178" y="852580"/>
          <a:ext cx="934488" cy="155748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85BF-6212-7E47-A2B4-3C05EE0FCECF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0D88-6A2E-E747-9634-F302DB9CD7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29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0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85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38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920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391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615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847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238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871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68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15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238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00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71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71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99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1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97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431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C0D88-6A2E-E747-9634-F302DB9CD7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77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24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9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0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5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5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3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39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0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7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31B9-6EEC-4043-A1CB-8B244675F0F7}" type="datetimeFigureOut">
              <a:rPr kumimoji="1" lang="zh-CN" altLang="en-US" smtClean="0"/>
              <a:t>2018/7/23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24BB-31B5-6242-A74A-359011F3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0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google.com.hk/search?hl=%3ciframe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jw\桌面\01 办公系统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211" r="156" b="397"/>
          <a:stretch>
            <a:fillRect/>
          </a:stretch>
        </p:blipFill>
        <p:spPr bwMode="auto">
          <a:xfrm>
            <a:off x="1364" y="-393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080" y="269895"/>
            <a:ext cx="6768644" cy="147002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13.</a:t>
            </a:r>
            <a:r>
              <a:rPr kumimoji="1" lang="zh-CN" altLang="en-US" sz="40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社会工程学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97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不同场景下的社会工程学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网络中的社会工程学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地址欺骗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邮件欺骗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窗口欺骗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其它欺骗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46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不同场景下的社会工程学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地址欺骗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域名欺骗：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https://mybank.icbc.com.cn/icbc/perbank/regtip.jsp@www.google.com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链接文字欺骗：</a:t>
            </a:r>
            <a:r>
              <a:rPr lang="pt-BR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&lt;a href="http://www.muma.com/" target="_blank"&gt;http://www.baidu.com&lt;/a&gt;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编码欺骗：例如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%20%30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这样的字符是很难识别其真正内容的。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跨站欺骗：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http://www.google.com.hk/search?hl=&lt;iframe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src=//muma.com&gt;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0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不同场景下的社会工程学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邮件欺骗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3763" y="1713089"/>
            <a:ext cx="7089775" cy="4456112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708688">
                <a:alpha val="74998"/>
              </a:srgbClr>
            </a:outerShdw>
          </a:effectLst>
          <a:ex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78275" y="2879901"/>
            <a:ext cx="4322763" cy="2200275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708688">
                <a:alpha val="74998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5904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不同场景下的社会工程学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窗口欺骗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2688" y="3457575"/>
            <a:ext cx="2400300" cy="1566863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708688">
                <a:alpha val="74998"/>
              </a:srgbClr>
            </a:outerShdw>
          </a:effectLst>
          <a:ex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49813" y="3208338"/>
            <a:ext cx="3200400" cy="186690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708688">
                <a:alpha val="74998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31312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8398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常用的秘密方式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密码统计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" y="1470201"/>
            <a:ext cx="7650163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31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常用的秘密方式</a:t>
            </a: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密码统计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78" y="1470314"/>
            <a:ext cx="5819643" cy="494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9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常用的秘密方式</a:t>
            </a: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密码习惯比例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284589"/>
            <a:ext cx="8618596" cy="303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22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常用的秘密方式</a:t>
            </a: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使用频率最高的密码设置方式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生日生成组合（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19910101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年份列表（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姓名组合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网络昵称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亲人姓名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生日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1337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模式替换（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s4ngf0r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常用密码链接字符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.!@#$%^(@123)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排列组合叠字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bbb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!@#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常用键盘布局（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qwerty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公司相关信息 域名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简称（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h@sangfor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大小写变换，根据元音或者字母开头</a:t>
            </a:r>
          </a:p>
        </p:txBody>
      </p:sp>
    </p:spTree>
    <p:extLst>
      <p:ext uri="{BB962C8B-B14F-4D97-AF65-F5344CB8AC3E}">
        <p14:creationId xmlns:p14="http://schemas.microsoft.com/office/powerpoint/2010/main" val="246780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常用的秘密方式</a:t>
            </a: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502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出现频率最高的密码设置方式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Username+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生日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Username@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特定字符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Username@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中文拼音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中文名拼音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生日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中文名拼音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特定字符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中文名拼音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中文拼音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Domain@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特定字符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Username@Domain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Username@Domain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特定字符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键盘固定顺序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1234qwer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01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31124523"/>
              </p:ext>
            </p:extLst>
          </p:nvPr>
        </p:nvGraphicFramePr>
        <p:xfrm>
          <a:off x="468313" y="1096173"/>
          <a:ext cx="8207375" cy="355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821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8510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社会工程学案例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5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77298216"/>
              </p:ext>
            </p:extLst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579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社会工程学简介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什么是社会工程学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社会工程学简称社工，它是通过对受害者心理弱点、本能反应、好奇、信任、贪婪等心理陷阱进行诸如欺骗、伤害的一种危害手段。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它并不能等同于一般的欺骗手法，社会工程学尤其复杂，即使自认为是最警惕最小心的人，也一样会被高明的社会工程学手段损害利益。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一个成功的社工师必然是拥有“读心术”的沟通专家，当然，也有人称其为骗子、间谍等，社工师就是以这样的名义存在的。对社会工程学有了解的人都应该知道的一个名字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凯文米特尼克以及可以说是每个社工师都必看的一本书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欺骗的艺术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99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社会工程学简介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社会工程学的基本特征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社会工程学陷阱就是通常以交谈、欺骗、假冒或口语等方式，从合法用户中套取系统的秘密。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社会工程学是一种与普通的欺骗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诈骗不同层次的手法，因为社会工程学需要搜集大量的信息针对对方的实际情况，进行心理战术。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社会工程学往往是一种利用人性脆弱点，贪婪等等的心理表现进行攻击，是防不胜防的。</a:t>
            </a:r>
          </a:p>
        </p:txBody>
      </p:sp>
    </p:spTree>
    <p:extLst>
      <p:ext uri="{BB962C8B-B14F-4D97-AF65-F5344CB8AC3E}">
        <p14:creationId xmlns:p14="http://schemas.microsoft.com/office/powerpoint/2010/main" val="318795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社会工程学简介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如何运用社会工程学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信息的收集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信息的逻辑联系与判断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综合运用上一步整理出来的信息进行引导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注意信息之间的联系很重要！</a:t>
            </a:r>
          </a:p>
        </p:txBody>
      </p:sp>
    </p:spTree>
    <p:extLst>
      <p:ext uri="{BB962C8B-B14F-4D97-AF65-F5344CB8AC3E}">
        <p14:creationId xmlns:p14="http://schemas.microsoft.com/office/powerpoint/2010/main" val="238306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社会工程学简介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441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如何收集信息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社交网络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whois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google maps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聊天工具：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MSN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skype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生日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家人、朋友圈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社工库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8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684441" y="2612261"/>
          <a:ext cx="7795017" cy="122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9026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449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523038"/>
            <a:ext cx="9169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直接连接符 3"/>
          <p:cNvSpPr>
            <a:spLocks noChangeShapeType="1"/>
          </p:cNvSpPr>
          <p:nvPr/>
        </p:nvSpPr>
        <p:spPr bwMode="auto">
          <a:xfrm>
            <a:off x="468313" y="908050"/>
            <a:ext cx="8207375" cy="1588"/>
          </a:xfrm>
          <a:prstGeom prst="line">
            <a:avLst/>
          </a:prstGeom>
          <a:noFill/>
          <a:ln w="15875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313" y="384039"/>
            <a:ext cx="667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不同场景下的社会工程学</a:t>
            </a:r>
            <a:endParaRPr kumimoji="1" lang="zh-CN" altLang="en-US" sz="2800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511175" y="1020699"/>
            <a:ext cx="8121650" cy="32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生活中的社会工程学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环境渗透（攻击者采取各种手段进入目标内部，然后利用各种便利条件进行观察或窃听，得到自己所需的信息）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身份伪造（隐藏真实身份，例如：伪造身份证、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卡等）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冒名电话（冒充亲戚、朋友、同学、同事、 上司、下属、高级官员、知名人士等通过电话从目标处获取信息）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个体配合（如果目标内部人员已经心存不满甚至有了报复的念头，那么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56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750</Words>
  <Application>Microsoft Office PowerPoint</Application>
  <PresentationFormat>全屏显示(4:3)</PresentationFormat>
  <Paragraphs>135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13.社会工程学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sangfor</dc:creator>
  <cp:lastModifiedBy>zx</cp:lastModifiedBy>
  <cp:revision>569</cp:revision>
  <dcterms:created xsi:type="dcterms:W3CDTF">2015-11-09T06:25:36Z</dcterms:created>
  <dcterms:modified xsi:type="dcterms:W3CDTF">2018-07-23T03:33:15Z</dcterms:modified>
</cp:coreProperties>
</file>