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303" r:id="rId4"/>
    <p:sldId id="336" r:id="rId5"/>
    <p:sldId id="347" r:id="rId6"/>
    <p:sldId id="357" r:id="rId7"/>
    <p:sldId id="358" r:id="rId8"/>
    <p:sldId id="350" r:id="rId9"/>
    <p:sldId id="351" r:id="rId10"/>
    <p:sldId id="352" r:id="rId11"/>
    <p:sldId id="355" r:id="rId12"/>
    <p:sldId id="353" r:id="rId13"/>
    <p:sldId id="354" r:id="rId14"/>
    <p:sldId id="359" r:id="rId15"/>
    <p:sldId id="360" r:id="rId16"/>
    <p:sldId id="361" r:id="rId17"/>
    <p:sldId id="362" r:id="rId18"/>
    <p:sldId id="363" r:id="rId19"/>
    <p:sldId id="364" r:id="rId20"/>
    <p:sldId id="349" r:id="rId21"/>
    <p:sldId id="356" r:id="rId22"/>
    <p:sldId id="366" r:id="rId23"/>
    <p:sldId id="365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6628" autoAdjust="0"/>
  </p:normalViewPr>
  <p:slideViewPr>
    <p:cSldViewPr snapToGrid="0" snapToObjects="1"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C8278-D12D-4823-A466-1DC79C55EB4D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C505637-5ABD-4C1C-A2DD-6ADC05644D9B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案例分析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62B66-E7A0-4F48-9981-10BC8AFCA747}" type="par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4D0CC405-57D2-4953-871A-D28692A6A776}" type="sib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DA6AF6E5-D200-4CAF-9D23-07A82A63D346}">
      <dgm:prSet phldrT="[文本]" custT="1"/>
      <dgm:spPr/>
      <dgm:t>
        <a:bodyPr/>
        <a:lstStyle/>
        <a:p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欺骗攻击过程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D1D317-B61E-4D60-9D98-72B63863EC66}" type="par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3F75B28D-1CDA-495B-9AB6-86136C0FCD99}" type="sib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5411884D-980D-4B2E-A82A-7DD4695FEA20}">
      <dgm:prSet phldrT="[文本]" custT="1"/>
      <dgm:spPr/>
      <dgm:t>
        <a:bodyPr/>
        <a:lstStyle/>
        <a:p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协议简介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0069C-C86E-409B-B975-653B85FA5463}" type="sib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30065234-9712-443F-9279-C348D61F9FA5}" type="par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53B8A981-F904-4055-9D22-78C74C05EBEE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防御</a:t>
          </a:r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43BB80-D888-4F00-8891-54E3089AA42C}" type="parTrans" cxnId="{52397380-82B6-4961-A4FB-5BC3A12EA1A4}">
      <dgm:prSet/>
      <dgm:spPr/>
      <dgm:t>
        <a:bodyPr/>
        <a:lstStyle/>
        <a:p>
          <a:endParaRPr lang="zh-CN" altLang="en-US"/>
        </a:p>
      </dgm:t>
    </dgm:pt>
    <dgm:pt modelId="{7166AAA3-885A-4709-BA0C-A40F2AC436C4}" type="sibTrans" cxnId="{52397380-82B6-4961-A4FB-5BC3A12EA1A4}">
      <dgm:prSet/>
      <dgm:spPr/>
      <dgm:t>
        <a:bodyPr/>
        <a:lstStyle/>
        <a:p>
          <a:endParaRPr lang="zh-CN" altLang="en-US"/>
        </a:p>
      </dgm:t>
    </dgm:pt>
    <dgm:pt modelId="{022C0433-942F-4932-95D7-C7F59F0E311A}" type="pres">
      <dgm:prSet presAssocID="{F31C8278-D12D-4823-A466-1DC79C55EB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DA0F87-1535-40AB-9278-9739A55E7069}" type="pres">
      <dgm:prSet presAssocID="{5411884D-980D-4B2E-A82A-7DD4695FEA20}" presName="parentLin" presStyleCnt="0"/>
      <dgm:spPr/>
    </dgm:pt>
    <dgm:pt modelId="{D5A585F6-F9CB-44FE-B849-6CAFBE847FC6}" type="pres">
      <dgm:prSet presAssocID="{5411884D-980D-4B2E-A82A-7DD4695FEA2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B4E51A9-54D5-404B-BA68-9AB0868B7BB0}" type="pres">
      <dgm:prSet presAssocID="{5411884D-980D-4B2E-A82A-7DD4695FEA2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BF722-37F6-4977-A1D9-FA7F23B8BDE5}" type="pres">
      <dgm:prSet presAssocID="{5411884D-980D-4B2E-A82A-7DD4695FEA20}" presName="negativeSpace" presStyleCnt="0"/>
      <dgm:spPr/>
    </dgm:pt>
    <dgm:pt modelId="{C9CA8BEC-2A1F-4043-A946-228EC802D4C8}" type="pres">
      <dgm:prSet presAssocID="{5411884D-980D-4B2E-A82A-7DD4695FEA20}" presName="childText" presStyleLbl="conFgAcc1" presStyleIdx="0" presStyleCnt="4">
        <dgm:presLayoutVars>
          <dgm:bulletEnabled val="1"/>
        </dgm:presLayoutVars>
      </dgm:prSet>
      <dgm:spPr/>
    </dgm:pt>
    <dgm:pt modelId="{AC2E4A44-EC5F-4CC2-9293-24CAA7E9B740}" type="pres">
      <dgm:prSet presAssocID="{43A0069C-C86E-409B-B975-653B85FA5463}" presName="spaceBetweenRectangles" presStyleCnt="0"/>
      <dgm:spPr/>
    </dgm:pt>
    <dgm:pt modelId="{29C378AB-5A73-471A-930E-8018870990B8}" type="pres">
      <dgm:prSet presAssocID="{DA6AF6E5-D200-4CAF-9D23-07A82A63D346}" presName="parentLin" presStyleCnt="0"/>
      <dgm:spPr/>
    </dgm:pt>
    <dgm:pt modelId="{6BF284F6-B4CF-41AD-B727-058327CCBBE5}" type="pres">
      <dgm:prSet presAssocID="{DA6AF6E5-D200-4CAF-9D23-07A82A63D34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F6678D0-48D9-4DEC-8659-3089CE6B98EC}" type="pres">
      <dgm:prSet presAssocID="{DA6AF6E5-D200-4CAF-9D23-07A82A63D3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B878E-299D-4E51-BCD1-3ACD118FF60A}" type="pres">
      <dgm:prSet presAssocID="{DA6AF6E5-D200-4CAF-9D23-07A82A63D346}" presName="negativeSpace" presStyleCnt="0"/>
      <dgm:spPr/>
    </dgm:pt>
    <dgm:pt modelId="{56F6496C-A91A-497F-88B8-3BAA979F48E0}" type="pres">
      <dgm:prSet presAssocID="{DA6AF6E5-D200-4CAF-9D23-07A82A63D346}" presName="childText" presStyleLbl="conFgAcc1" presStyleIdx="1" presStyleCnt="4">
        <dgm:presLayoutVars>
          <dgm:bulletEnabled val="1"/>
        </dgm:presLayoutVars>
      </dgm:prSet>
      <dgm:spPr/>
    </dgm:pt>
    <dgm:pt modelId="{4311C07A-C05C-4571-BC79-3C3FE758B2C4}" type="pres">
      <dgm:prSet presAssocID="{3F75B28D-1CDA-495B-9AB6-86136C0FCD99}" presName="spaceBetweenRectangles" presStyleCnt="0"/>
      <dgm:spPr/>
    </dgm:pt>
    <dgm:pt modelId="{EA8C5584-BFD2-4988-8298-35D4A5B4341B}" type="pres">
      <dgm:prSet presAssocID="{9C505637-5ABD-4C1C-A2DD-6ADC05644D9B}" presName="parentLin" presStyleCnt="0"/>
      <dgm:spPr/>
    </dgm:pt>
    <dgm:pt modelId="{034A669D-A45E-465A-8320-A4264CABDFDE}" type="pres">
      <dgm:prSet presAssocID="{9C505637-5ABD-4C1C-A2DD-6ADC05644D9B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2494911-9929-4822-BA12-3607699E0790}" type="pres">
      <dgm:prSet presAssocID="{9C505637-5ABD-4C1C-A2DD-6ADC05644D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DB06C-1AB0-459C-938C-6AD6B9A99E94}" type="pres">
      <dgm:prSet presAssocID="{9C505637-5ABD-4C1C-A2DD-6ADC05644D9B}" presName="negativeSpace" presStyleCnt="0"/>
      <dgm:spPr/>
    </dgm:pt>
    <dgm:pt modelId="{585C67D2-E3A6-467C-A1DE-20CC608A1562}" type="pres">
      <dgm:prSet presAssocID="{9C505637-5ABD-4C1C-A2DD-6ADC05644D9B}" presName="childText" presStyleLbl="conFgAcc1" presStyleIdx="2" presStyleCnt="4">
        <dgm:presLayoutVars>
          <dgm:bulletEnabled val="1"/>
        </dgm:presLayoutVars>
      </dgm:prSet>
      <dgm:spPr/>
    </dgm:pt>
    <dgm:pt modelId="{FCEF1943-61EB-4BC7-A6E6-E816BB2FE68E}" type="pres">
      <dgm:prSet presAssocID="{4D0CC405-57D2-4953-871A-D28692A6A776}" presName="spaceBetweenRectangles" presStyleCnt="0"/>
      <dgm:spPr/>
    </dgm:pt>
    <dgm:pt modelId="{6926F14D-BA75-46AE-B87F-35EB23EC351D}" type="pres">
      <dgm:prSet presAssocID="{53B8A981-F904-4055-9D22-78C74C05EBEE}" presName="parentLin" presStyleCnt="0"/>
      <dgm:spPr/>
    </dgm:pt>
    <dgm:pt modelId="{FBA860A3-6B42-4313-8FF8-5D913D6E350F}" type="pres">
      <dgm:prSet presAssocID="{53B8A981-F904-4055-9D22-78C74C05EBEE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54C7F78-2A21-464A-A1B8-7D67D667378C}" type="pres">
      <dgm:prSet presAssocID="{53B8A981-F904-4055-9D22-78C74C05EBE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C257F-E678-47C2-B568-BFA9F0466B37}" type="pres">
      <dgm:prSet presAssocID="{53B8A981-F904-4055-9D22-78C74C05EBEE}" presName="negativeSpace" presStyleCnt="0"/>
      <dgm:spPr/>
    </dgm:pt>
    <dgm:pt modelId="{97D210C6-DE36-4743-B4E8-B154969EA244}" type="pres">
      <dgm:prSet presAssocID="{53B8A981-F904-4055-9D22-78C74C05EB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2397380-82B6-4961-A4FB-5BC3A12EA1A4}" srcId="{F31C8278-D12D-4823-A466-1DC79C55EB4D}" destId="{53B8A981-F904-4055-9D22-78C74C05EBEE}" srcOrd="3" destOrd="0" parTransId="{4143BB80-D888-4F00-8891-54E3089AA42C}" sibTransId="{7166AAA3-885A-4709-BA0C-A40F2AC436C4}"/>
    <dgm:cxn modelId="{FA536CE6-74F9-42AA-8B43-4725B60B79F6}" type="presOf" srcId="{5411884D-980D-4B2E-A82A-7DD4695FEA20}" destId="{D5A585F6-F9CB-44FE-B849-6CAFBE847FC6}" srcOrd="0" destOrd="0" presId="urn:microsoft.com/office/officeart/2005/8/layout/list1"/>
    <dgm:cxn modelId="{F4B685CB-61DC-4214-88F5-147B88ED113A}" srcId="{F31C8278-D12D-4823-A466-1DC79C55EB4D}" destId="{5411884D-980D-4B2E-A82A-7DD4695FEA20}" srcOrd="0" destOrd="0" parTransId="{30065234-9712-443F-9279-C348D61F9FA5}" sibTransId="{43A0069C-C86E-409B-B975-653B85FA5463}"/>
    <dgm:cxn modelId="{297506B5-9BD9-4FE9-8588-601BAF10755C}" type="presOf" srcId="{DA6AF6E5-D200-4CAF-9D23-07A82A63D346}" destId="{BF6678D0-48D9-4DEC-8659-3089CE6B98EC}" srcOrd="1" destOrd="0" presId="urn:microsoft.com/office/officeart/2005/8/layout/list1"/>
    <dgm:cxn modelId="{174A9816-E955-4D90-AAE3-BF532E579053}" srcId="{F31C8278-D12D-4823-A466-1DC79C55EB4D}" destId="{9C505637-5ABD-4C1C-A2DD-6ADC05644D9B}" srcOrd="2" destOrd="0" parTransId="{4FE62B66-E7A0-4F48-9981-10BC8AFCA747}" sibTransId="{4D0CC405-57D2-4953-871A-D28692A6A776}"/>
    <dgm:cxn modelId="{D6FC345B-E676-4EEA-B9B7-A009252F9635}" type="presOf" srcId="{5411884D-980D-4B2E-A82A-7DD4695FEA20}" destId="{8B4E51A9-54D5-404B-BA68-9AB0868B7BB0}" srcOrd="1" destOrd="0" presId="urn:microsoft.com/office/officeart/2005/8/layout/list1"/>
    <dgm:cxn modelId="{4F4C9AA8-FDB6-47AF-8A5F-07D951D7C187}" type="presOf" srcId="{F31C8278-D12D-4823-A466-1DC79C55EB4D}" destId="{022C0433-942F-4932-95D7-C7F59F0E311A}" srcOrd="0" destOrd="0" presId="urn:microsoft.com/office/officeart/2005/8/layout/list1"/>
    <dgm:cxn modelId="{F5427B88-255D-4C47-88DC-A786E01951E3}" type="presOf" srcId="{DA6AF6E5-D200-4CAF-9D23-07A82A63D346}" destId="{6BF284F6-B4CF-41AD-B727-058327CCBBE5}" srcOrd="0" destOrd="0" presId="urn:microsoft.com/office/officeart/2005/8/layout/list1"/>
    <dgm:cxn modelId="{D833BA14-5587-4017-B698-744617EE16F7}" type="presOf" srcId="{53B8A981-F904-4055-9D22-78C74C05EBEE}" destId="{154C7F78-2A21-464A-A1B8-7D67D667378C}" srcOrd="1" destOrd="0" presId="urn:microsoft.com/office/officeart/2005/8/layout/list1"/>
    <dgm:cxn modelId="{A51BF520-F9DF-4A3D-9895-6C34F5425547}" srcId="{F31C8278-D12D-4823-A466-1DC79C55EB4D}" destId="{DA6AF6E5-D200-4CAF-9D23-07A82A63D346}" srcOrd="1" destOrd="0" parTransId="{84D1D317-B61E-4D60-9D98-72B63863EC66}" sibTransId="{3F75B28D-1CDA-495B-9AB6-86136C0FCD99}"/>
    <dgm:cxn modelId="{40B73EA0-E42E-486A-8D65-ABE0C58D39F1}" type="presOf" srcId="{9C505637-5ABD-4C1C-A2DD-6ADC05644D9B}" destId="{D2494911-9929-4822-BA12-3607699E0790}" srcOrd="1" destOrd="0" presId="urn:microsoft.com/office/officeart/2005/8/layout/list1"/>
    <dgm:cxn modelId="{54B1D4C9-818A-4E77-921B-367A90A658AC}" type="presOf" srcId="{9C505637-5ABD-4C1C-A2DD-6ADC05644D9B}" destId="{034A669D-A45E-465A-8320-A4264CABDFDE}" srcOrd="0" destOrd="0" presId="urn:microsoft.com/office/officeart/2005/8/layout/list1"/>
    <dgm:cxn modelId="{B289DB39-2F5E-49A7-8E2D-71886B496521}" type="presOf" srcId="{53B8A981-F904-4055-9D22-78C74C05EBEE}" destId="{FBA860A3-6B42-4313-8FF8-5D913D6E350F}" srcOrd="0" destOrd="0" presId="urn:microsoft.com/office/officeart/2005/8/layout/list1"/>
    <dgm:cxn modelId="{12565E2E-4D81-4EBA-BE76-5A3B93C28780}" type="presParOf" srcId="{022C0433-942F-4932-95D7-C7F59F0E311A}" destId="{7BDA0F87-1535-40AB-9278-9739A55E7069}" srcOrd="0" destOrd="0" presId="urn:microsoft.com/office/officeart/2005/8/layout/list1"/>
    <dgm:cxn modelId="{C38AC3E0-42E4-4AAF-AE35-CC16A87D2EB9}" type="presParOf" srcId="{7BDA0F87-1535-40AB-9278-9739A55E7069}" destId="{D5A585F6-F9CB-44FE-B849-6CAFBE847FC6}" srcOrd="0" destOrd="0" presId="urn:microsoft.com/office/officeart/2005/8/layout/list1"/>
    <dgm:cxn modelId="{CC202C8E-A7C5-4A9C-BF80-9A3322F854BE}" type="presParOf" srcId="{7BDA0F87-1535-40AB-9278-9739A55E7069}" destId="{8B4E51A9-54D5-404B-BA68-9AB0868B7BB0}" srcOrd="1" destOrd="0" presId="urn:microsoft.com/office/officeart/2005/8/layout/list1"/>
    <dgm:cxn modelId="{85AB9F57-63C2-4FA6-BCFF-9080A0C86382}" type="presParOf" srcId="{022C0433-942F-4932-95D7-C7F59F0E311A}" destId="{ECFBF722-37F6-4977-A1D9-FA7F23B8BDE5}" srcOrd="1" destOrd="0" presId="urn:microsoft.com/office/officeart/2005/8/layout/list1"/>
    <dgm:cxn modelId="{F781CCDE-1C88-4A66-9FDC-576B61C93FAA}" type="presParOf" srcId="{022C0433-942F-4932-95D7-C7F59F0E311A}" destId="{C9CA8BEC-2A1F-4043-A946-228EC802D4C8}" srcOrd="2" destOrd="0" presId="urn:microsoft.com/office/officeart/2005/8/layout/list1"/>
    <dgm:cxn modelId="{18268E62-E6B8-4418-BFD7-AFACCAC4C0C2}" type="presParOf" srcId="{022C0433-942F-4932-95D7-C7F59F0E311A}" destId="{AC2E4A44-EC5F-4CC2-9293-24CAA7E9B740}" srcOrd="3" destOrd="0" presId="urn:microsoft.com/office/officeart/2005/8/layout/list1"/>
    <dgm:cxn modelId="{B3D90B75-2FCF-4BBB-B669-046BDFB2E881}" type="presParOf" srcId="{022C0433-942F-4932-95D7-C7F59F0E311A}" destId="{29C378AB-5A73-471A-930E-8018870990B8}" srcOrd="4" destOrd="0" presId="urn:microsoft.com/office/officeart/2005/8/layout/list1"/>
    <dgm:cxn modelId="{13470BFA-D2C3-424D-A8D2-27266E40562B}" type="presParOf" srcId="{29C378AB-5A73-471A-930E-8018870990B8}" destId="{6BF284F6-B4CF-41AD-B727-058327CCBBE5}" srcOrd="0" destOrd="0" presId="urn:microsoft.com/office/officeart/2005/8/layout/list1"/>
    <dgm:cxn modelId="{05869A52-729F-4961-A668-26E46F1FD050}" type="presParOf" srcId="{29C378AB-5A73-471A-930E-8018870990B8}" destId="{BF6678D0-48D9-4DEC-8659-3089CE6B98EC}" srcOrd="1" destOrd="0" presId="urn:microsoft.com/office/officeart/2005/8/layout/list1"/>
    <dgm:cxn modelId="{AE1EBB58-84BC-4498-9AD3-13A3DF070C07}" type="presParOf" srcId="{022C0433-942F-4932-95D7-C7F59F0E311A}" destId="{AF1B878E-299D-4E51-BCD1-3ACD118FF60A}" srcOrd="5" destOrd="0" presId="urn:microsoft.com/office/officeart/2005/8/layout/list1"/>
    <dgm:cxn modelId="{A230D7BB-0C1C-4478-A26D-D89B8879A037}" type="presParOf" srcId="{022C0433-942F-4932-95D7-C7F59F0E311A}" destId="{56F6496C-A91A-497F-88B8-3BAA979F48E0}" srcOrd="6" destOrd="0" presId="urn:microsoft.com/office/officeart/2005/8/layout/list1"/>
    <dgm:cxn modelId="{9658953D-C1B2-463A-BCBF-F08C386C42E7}" type="presParOf" srcId="{022C0433-942F-4932-95D7-C7F59F0E311A}" destId="{4311C07A-C05C-4571-BC79-3C3FE758B2C4}" srcOrd="7" destOrd="0" presId="urn:microsoft.com/office/officeart/2005/8/layout/list1"/>
    <dgm:cxn modelId="{3DE099E1-86F6-49D2-A0D1-7187418C6312}" type="presParOf" srcId="{022C0433-942F-4932-95D7-C7F59F0E311A}" destId="{EA8C5584-BFD2-4988-8298-35D4A5B4341B}" srcOrd="8" destOrd="0" presId="urn:microsoft.com/office/officeart/2005/8/layout/list1"/>
    <dgm:cxn modelId="{731C773A-0C03-4DED-A152-C1FA1E04AB4A}" type="presParOf" srcId="{EA8C5584-BFD2-4988-8298-35D4A5B4341B}" destId="{034A669D-A45E-465A-8320-A4264CABDFDE}" srcOrd="0" destOrd="0" presId="urn:microsoft.com/office/officeart/2005/8/layout/list1"/>
    <dgm:cxn modelId="{1EC59FBD-3270-466F-A554-B339A60EE74F}" type="presParOf" srcId="{EA8C5584-BFD2-4988-8298-35D4A5B4341B}" destId="{D2494911-9929-4822-BA12-3607699E0790}" srcOrd="1" destOrd="0" presId="urn:microsoft.com/office/officeart/2005/8/layout/list1"/>
    <dgm:cxn modelId="{15AB550C-7C86-41E8-ADC5-F67E93462599}" type="presParOf" srcId="{022C0433-942F-4932-95D7-C7F59F0E311A}" destId="{764DB06C-1AB0-459C-938C-6AD6B9A99E94}" srcOrd="9" destOrd="0" presId="urn:microsoft.com/office/officeart/2005/8/layout/list1"/>
    <dgm:cxn modelId="{41A41E33-BB5C-4351-80BC-F67C4EAA4B4B}" type="presParOf" srcId="{022C0433-942F-4932-95D7-C7F59F0E311A}" destId="{585C67D2-E3A6-467C-A1DE-20CC608A1562}" srcOrd="10" destOrd="0" presId="urn:microsoft.com/office/officeart/2005/8/layout/list1"/>
    <dgm:cxn modelId="{C94B7AE4-A848-476A-8982-CFF9E7D106E4}" type="presParOf" srcId="{022C0433-942F-4932-95D7-C7F59F0E311A}" destId="{FCEF1943-61EB-4BC7-A6E6-E816BB2FE68E}" srcOrd="11" destOrd="0" presId="urn:microsoft.com/office/officeart/2005/8/layout/list1"/>
    <dgm:cxn modelId="{FDAEB315-6A12-4E1C-96C8-8FC558C686BF}" type="presParOf" srcId="{022C0433-942F-4932-95D7-C7F59F0E311A}" destId="{6926F14D-BA75-46AE-B87F-35EB23EC351D}" srcOrd="12" destOrd="0" presId="urn:microsoft.com/office/officeart/2005/8/layout/list1"/>
    <dgm:cxn modelId="{54E67778-1B33-430C-9C51-27DCF99D97F8}" type="presParOf" srcId="{6926F14D-BA75-46AE-B87F-35EB23EC351D}" destId="{FBA860A3-6B42-4313-8FF8-5D913D6E350F}" srcOrd="0" destOrd="0" presId="urn:microsoft.com/office/officeart/2005/8/layout/list1"/>
    <dgm:cxn modelId="{B15AF793-D457-4702-B5C9-9B2C517B50A3}" type="presParOf" srcId="{6926F14D-BA75-46AE-B87F-35EB23EC351D}" destId="{154C7F78-2A21-464A-A1B8-7D67D667378C}" srcOrd="1" destOrd="0" presId="urn:microsoft.com/office/officeart/2005/8/layout/list1"/>
    <dgm:cxn modelId="{B633E3D3-05B8-4F3D-A8B9-F853CE8667D6}" type="presParOf" srcId="{022C0433-942F-4932-95D7-C7F59F0E311A}" destId="{220C257F-E678-47C2-B568-BFA9F0466B37}" srcOrd="13" destOrd="0" presId="urn:microsoft.com/office/officeart/2005/8/layout/list1"/>
    <dgm:cxn modelId="{604CF49F-EBA6-401B-AA85-3BEC42F83C9B}" type="presParOf" srcId="{022C0433-942F-4932-95D7-C7F59F0E311A}" destId="{97D210C6-DE36-4743-B4E8-B154969EA24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协议简介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欺骗攻击过程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案例分析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防御</a:t>
          </a:r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8BEC-2A1F-4043-A946-228EC802D4C8}">
      <dsp:nvSpPr>
        <dsp:cNvPr id="0" name=""/>
        <dsp:cNvSpPr/>
      </dsp:nvSpPr>
      <dsp:spPr>
        <a:xfrm>
          <a:off x="0" y="378605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51A9-54D5-404B-BA68-9AB0868B7BB0}">
      <dsp:nvSpPr>
        <dsp:cNvPr id="0" name=""/>
        <dsp:cNvSpPr/>
      </dsp:nvSpPr>
      <dsp:spPr>
        <a:xfrm>
          <a:off x="410368" y="53885"/>
          <a:ext cx="5745162" cy="6494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协议简介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85588"/>
        <a:ext cx="5681756" cy="586034"/>
      </dsp:txXfrm>
    </dsp:sp>
    <dsp:sp modelId="{56F6496C-A91A-497F-88B8-3BAA979F48E0}">
      <dsp:nvSpPr>
        <dsp:cNvPr id="0" name=""/>
        <dsp:cNvSpPr/>
      </dsp:nvSpPr>
      <dsp:spPr>
        <a:xfrm>
          <a:off x="0" y="1376525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78D0-48D9-4DEC-8659-3089CE6B98EC}">
      <dsp:nvSpPr>
        <dsp:cNvPr id="0" name=""/>
        <dsp:cNvSpPr/>
      </dsp:nvSpPr>
      <dsp:spPr>
        <a:xfrm>
          <a:off x="410368" y="1051805"/>
          <a:ext cx="5745162" cy="649440"/>
        </a:xfrm>
        <a:prstGeom prst="round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欺骗攻击过程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1083508"/>
        <a:ext cx="5681756" cy="586034"/>
      </dsp:txXfrm>
    </dsp:sp>
    <dsp:sp modelId="{585C67D2-E3A6-467C-A1DE-20CC608A1562}">
      <dsp:nvSpPr>
        <dsp:cNvPr id="0" name=""/>
        <dsp:cNvSpPr/>
      </dsp:nvSpPr>
      <dsp:spPr>
        <a:xfrm>
          <a:off x="0" y="2374445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4911-9929-4822-BA12-3607699E0790}">
      <dsp:nvSpPr>
        <dsp:cNvPr id="0" name=""/>
        <dsp:cNvSpPr/>
      </dsp:nvSpPr>
      <dsp:spPr>
        <a:xfrm>
          <a:off x="410368" y="2049725"/>
          <a:ext cx="5745162" cy="649440"/>
        </a:xfrm>
        <a:prstGeom prst="round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案例分析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2081428"/>
        <a:ext cx="5681756" cy="586034"/>
      </dsp:txXfrm>
    </dsp:sp>
    <dsp:sp modelId="{97D210C6-DE36-4743-B4E8-B154969EA244}">
      <dsp:nvSpPr>
        <dsp:cNvPr id="0" name=""/>
        <dsp:cNvSpPr/>
      </dsp:nvSpPr>
      <dsp:spPr>
        <a:xfrm>
          <a:off x="0" y="3372366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C7F78-2A21-464A-A1B8-7D67D667378C}">
      <dsp:nvSpPr>
        <dsp:cNvPr id="0" name=""/>
        <dsp:cNvSpPr/>
      </dsp:nvSpPr>
      <dsp:spPr>
        <a:xfrm>
          <a:off x="410368" y="3047646"/>
          <a:ext cx="5745162" cy="64944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防御</a:t>
          </a: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3079349"/>
        <a:ext cx="568175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协议简介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欺骗攻击过程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案例分析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防御</a:t>
          </a:r>
          <a:r>
            <a:rPr lang="en-US" altLang="zh-CN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85BF-6212-7E47-A2B4-3C05EE0FCECF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0D88-6A2E-E747-9634-F302DB9CD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0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39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22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06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837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649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2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65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66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7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05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238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4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122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26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1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2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43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1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18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73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7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0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jw\桌面\01 办公系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" r="156" b="397"/>
          <a:stretch>
            <a:fillRect/>
          </a:stretch>
        </p:blipFill>
        <p:spPr bwMode="auto">
          <a:xfrm>
            <a:off x="1364" y="-3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69895"/>
            <a:ext cx="6768644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14.ARP</a:t>
            </a:r>
            <a:r>
              <a:rPr kumimoji="1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欺骗攻击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7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欺骗攻击演示（一）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如图所示：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192.168.44.128 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192.168.44.130 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被攻击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619" y="2467095"/>
            <a:ext cx="5104762" cy="19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158" y="4566495"/>
            <a:ext cx="5933333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欺骗攻击演示（一）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sniffer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选项中，选择上面的加号，左边设置网关，右边设置要攻击的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。确定后在主菜单中选择“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start/stop arp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”选项开启。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143" y="2162607"/>
            <a:ext cx="6685714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2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欺骗攻击演示（一）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当被攻击的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在登录账号时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5" y="1663227"/>
            <a:ext cx="7411450" cy="4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9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欺骗攻击演示（一）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嗯哼，密码到手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~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0" y="1645392"/>
            <a:ext cx="8500454" cy="44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6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欺骗攻击演示（二）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Linux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Ettercap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Kali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自带）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Sniff 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→ 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Unified-sniffing 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设置网卡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7" y="2305316"/>
            <a:ext cx="7714286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欺骗攻击演示（二）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Hosts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Scan for hosts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Hosts list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查看扫描出的通网关下的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95" y="2109997"/>
            <a:ext cx="7723809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欺骗攻击演示（二）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add to target 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设置网关 →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add to target 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设置攻击的目标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62" y="1691798"/>
            <a:ext cx="7590476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欺骗攻击演示（二）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Mitm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arp poisoning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sniff remote connections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5" y="1715608"/>
            <a:ext cx="7647619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6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欺骗攻击演示（二）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start sniffing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开始嗅探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View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connections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查看信息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16" y="1962143"/>
            <a:ext cx="8549638" cy="40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7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欺骗攻击演示（二）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双击嗅探到的信息查看详情，例如，被攻击的电脑正在浏览“百度”网页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56" y="2229231"/>
            <a:ext cx="8509029" cy="35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14952006"/>
              </p:ext>
            </p:extLst>
          </p:nvPr>
        </p:nvGraphicFramePr>
        <p:xfrm>
          <a:off x="468313" y="1096173"/>
          <a:ext cx="8207375" cy="39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821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28402162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8658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案例分析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项目分享：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深圳广电内网渗透测试：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WEB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服务区，数据库服务区，工作区等未做隔离与防护措施，导致了中间人攻击。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攻击者在核心网络中能直接监听工作区域网络的信息。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5285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33647612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9410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防御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攻击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静态绑定（对每台主机进行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MAC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地址静态绑定）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2.ARP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防火墙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2717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83345557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57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协议简介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08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Address Resolution Protocol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（地址解析协议）的缩写。在以太网中，两台主机想要通信就必须要知道目标主机的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地址，如何获取目标主机的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地址呢？这就是地址解析协议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的工作。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699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59625178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610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攻击原理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有时候攻击者在入侵目标时，由于安全措施很到位，不能获得权限，而且服务器只有一个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站点，无法旁注，这时候攻击者就可能通过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嗅探的方式，继续入侵指定的目标站点。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 C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段攻击就是指同一网关下的主机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ARP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嗅探，在嗅探出敏感数据后，继续实施对目标站点的渗透。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90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攻击原理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例如：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攻击者的目标站点为 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www.sangfor.com.cn</a:t>
            </a:r>
          </a:p>
          <a:p>
            <a:pPr>
              <a:lnSpc>
                <a:spcPct val="20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服务器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地址为 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192.168.1.100</a:t>
            </a:r>
          </a:p>
          <a:p>
            <a:pPr>
              <a:lnSpc>
                <a:spcPct val="200000"/>
              </a:lnSpc>
            </a:pP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在无法直接渗透目标服务器时，攻击者就可能去入侵与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192.168.1.100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在同一网关下的服务器，一般会是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192.168.1.x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，也就是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段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，在得到服务器权限后，对目标主机实施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ARP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嗅探（一般嗅探各种密码之类）。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97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欺骗攻击演示（一）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Windows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Cain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激活嗅探器，第一次激活会弹出配置选项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74" y="2209241"/>
            <a:ext cx="8285714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6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ARP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欺骗攻击演示（一）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Sniffer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选项，右键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scan mac addresses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，会扫描出同网关下的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ip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438" y="2123843"/>
            <a:ext cx="6209524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9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9155</TotalTime>
  <Words>596</Words>
  <Application>Microsoft Office PowerPoint</Application>
  <PresentationFormat>全屏显示(4:3)</PresentationFormat>
  <Paragraphs>84</Paragraphs>
  <Slides>24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14.ARP欺骗攻击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sangfor</dc:creator>
  <cp:lastModifiedBy>zx</cp:lastModifiedBy>
  <cp:revision>585</cp:revision>
  <dcterms:created xsi:type="dcterms:W3CDTF">2015-11-09T06:25:36Z</dcterms:created>
  <dcterms:modified xsi:type="dcterms:W3CDTF">2018-07-23T03:33:35Z</dcterms:modified>
</cp:coreProperties>
</file>