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317" r:id="rId3"/>
    <p:sldId id="318" r:id="rId4"/>
    <p:sldId id="285" r:id="rId5"/>
    <p:sldId id="319" r:id="rId6"/>
    <p:sldId id="296" r:id="rId7"/>
    <p:sldId id="297" r:id="rId8"/>
    <p:sldId id="320" r:id="rId9"/>
    <p:sldId id="286" r:id="rId10"/>
    <p:sldId id="321" r:id="rId11"/>
    <p:sldId id="303" r:id="rId12"/>
    <p:sldId id="304" r:id="rId13"/>
    <p:sldId id="322" r:id="rId14"/>
    <p:sldId id="314" r:id="rId15"/>
    <p:sldId id="316" r:id="rId16"/>
    <p:sldId id="306" r:id="rId17"/>
    <p:sldId id="307" r:id="rId18"/>
    <p:sldId id="323" r:id="rId19"/>
    <p:sldId id="311" r:id="rId20"/>
    <p:sldId id="312" r:id="rId21"/>
    <p:sldId id="313" r:id="rId22"/>
    <p:sldId id="315" r:id="rId23"/>
    <p:sldId id="273" r:id="rId24"/>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570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autoAdjust="0"/>
    <p:restoredTop sz="74462" autoAdjust="0"/>
  </p:normalViewPr>
  <p:slideViewPr>
    <p:cSldViewPr snapToGrid="0" snapToObjects="1">
      <p:cViewPr varScale="1">
        <p:scale>
          <a:sx n="84" d="100"/>
          <a:sy n="84" d="100"/>
        </p:scale>
        <p:origin x="-239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1C8278-D12D-4823-A466-1DC79C55EB4D}" type="doc">
      <dgm:prSet loTypeId="urn:microsoft.com/office/officeart/2005/8/layout/list1" loCatId="list" qsTypeId="urn:microsoft.com/office/officeart/2005/8/quickstyle/simple2" qsCatId="simple" csTypeId="urn:microsoft.com/office/officeart/2005/8/colors/accent1_3" csCatId="accent1" phldr="1"/>
      <dgm:spPr/>
      <dgm:t>
        <a:bodyPr/>
        <a:lstStyle/>
        <a:p>
          <a:endParaRPr lang="zh-CN" altLang="en-US"/>
        </a:p>
      </dgm:t>
    </dgm:pt>
    <dgm:pt modelId="{5411884D-980D-4B2E-A82A-7DD4695FEA20}">
      <dgm:prSet phldrT="[文本]"/>
      <dgm:spPr/>
      <dgm:t>
        <a:bodyPr/>
        <a:lstStyle/>
        <a:p>
          <a:r>
            <a:rPr lang="en-US" altLang="zh-CN" b="1">
              <a:solidFill>
                <a:schemeClr val="tx2">
                  <a:lumMod val="50000"/>
                </a:schemeClr>
              </a:solidFill>
              <a:latin typeface="微软雅黑" panose="020B0503020204020204" pitchFamily="34" charset="-122"/>
              <a:ea typeface="微软雅黑" panose="020B0503020204020204" pitchFamily="34" charset="-122"/>
            </a:rPr>
            <a:t>HTTP</a:t>
          </a:r>
          <a:r>
            <a:rPr lang="zh-CN" altLang="en-US" b="1">
              <a:solidFill>
                <a:schemeClr val="tx2">
                  <a:lumMod val="50000"/>
                </a:schemeClr>
              </a:solidFill>
              <a:latin typeface="微软雅黑" panose="020B0503020204020204" pitchFamily="34" charset="-122"/>
              <a:ea typeface="微软雅黑" panose="020B0503020204020204" pitchFamily="34" charset="-122"/>
            </a:rPr>
            <a:t>协议解析</a:t>
          </a:r>
        </a:p>
      </dgm:t>
    </dgm:pt>
    <dgm:pt modelId="{30065234-9712-443F-9279-C348D61F9FA5}" type="parTrans" cxnId="{F4B685CB-61DC-4214-88F5-147B88ED113A}">
      <dgm:prSet/>
      <dgm:spPr/>
      <dgm:t>
        <a:bodyPr/>
        <a:lstStyle/>
        <a:p>
          <a:endParaRPr lang="zh-CN" altLang="en-US"/>
        </a:p>
      </dgm:t>
    </dgm:pt>
    <dgm:pt modelId="{43A0069C-C86E-409B-B975-653B85FA5463}" type="sibTrans" cxnId="{F4B685CB-61DC-4214-88F5-147B88ED113A}">
      <dgm:prSet/>
      <dgm:spPr/>
      <dgm:t>
        <a:bodyPr/>
        <a:lstStyle/>
        <a:p>
          <a:endParaRPr lang="zh-CN" altLang="en-US"/>
        </a:p>
      </dgm:t>
    </dgm:pt>
    <dgm:pt modelId="{9C505637-5ABD-4C1C-A2DD-6ADC05644D9B}">
      <dgm:prSet phldrT="[文本]"/>
      <dgm:spPr/>
      <dgm:t>
        <a:bodyPr/>
        <a:lstStyle/>
        <a:p>
          <a:r>
            <a:rPr lang="en-US" altLang="zh-CN" b="1">
              <a:solidFill>
                <a:schemeClr val="tx2">
                  <a:lumMod val="50000"/>
                </a:schemeClr>
              </a:solidFill>
              <a:latin typeface="微软雅黑" panose="020B0503020204020204" pitchFamily="34" charset="-122"/>
              <a:ea typeface="微软雅黑" panose="020B0503020204020204" pitchFamily="34" charset="-122"/>
            </a:rPr>
            <a:t>HTTP</a:t>
          </a:r>
          <a:r>
            <a:rPr lang="zh-CN" altLang="en-US" b="1">
              <a:solidFill>
                <a:schemeClr val="tx2">
                  <a:lumMod val="50000"/>
                </a:schemeClr>
              </a:solidFill>
              <a:latin typeface="微软雅黑" panose="020B0503020204020204" pitchFamily="34" charset="-122"/>
              <a:ea typeface="微软雅黑" panose="020B0503020204020204" pitchFamily="34" charset="-122"/>
            </a:rPr>
            <a:t>请求与响应</a:t>
          </a:r>
        </a:p>
      </dgm:t>
    </dgm:pt>
    <dgm:pt modelId="{4FE62B66-E7A0-4F48-9981-10BC8AFCA747}" type="parTrans" cxnId="{174A9816-E955-4D90-AAE3-BF532E579053}">
      <dgm:prSet/>
      <dgm:spPr/>
      <dgm:t>
        <a:bodyPr/>
        <a:lstStyle/>
        <a:p>
          <a:endParaRPr lang="zh-CN" altLang="en-US"/>
        </a:p>
      </dgm:t>
    </dgm:pt>
    <dgm:pt modelId="{4D0CC405-57D2-4953-871A-D28692A6A776}" type="sibTrans" cxnId="{174A9816-E955-4D90-AAE3-BF532E579053}">
      <dgm:prSet/>
      <dgm:spPr/>
      <dgm:t>
        <a:bodyPr/>
        <a:lstStyle/>
        <a:p>
          <a:endParaRPr lang="zh-CN" altLang="en-US"/>
        </a:p>
      </dgm:t>
    </dgm:pt>
    <dgm:pt modelId="{33202D5D-1503-4059-903E-0B9D81CA561B}">
      <dgm:prSet phldrT="[文本]"/>
      <dgm:spPr/>
      <dgm:t>
        <a:bodyPr/>
        <a:lstStyle/>
        <a:p>
          <a:r>
            <a:rPr lang="en-US" altLang="zh-CN" b="1">
              <a:solidFill>
                <a:schemeClr val="tx2">
                  <a:lumMod val="50000"/>
                </a:schemeClr>
              </a:solidFill>
              <a:latin typeface="微软雅黑" panose="020B0503020204020204" pitchFamily="34" charset="-122"/>
              <a:ea typeface="微软雅黑" panose="020B0503020204020204" pitchFamily="34" charset="-122"/>
            </a:rPr>
            <a:t>HTTP</a:t>
          </a:r>
          <a:r>
            <a:rPr lang="zh-CN" altLang="en-US" b="1">
              <a:solidFill>
                <a:schemeClr val="tx2">
                  <a:lumMod val="50000"/>
                </a:schemeClr>
              </a:solidFill>
              <a:latin typeface="微软雅黑" panose="020B0503020204020204" pitchFamily="34" charset="-122"/>
              <a:ea typeface="微软雅黑" panose="020B0503020204020204" pitchFamily="34" charset="-122"/>
            </a:rPr>
            <a:t>状态码</a:t>
          </a:r>
        </a:p>
      </dgm:t>
    </dgm:pt>
    <dgm:pt modelId="{F0DDB610-ACAE-4C25-97E1-90A2E828D93A}" type="parTrans" cxnId="{CB146C7E-C8C5-4425-82F6-E4FA3205E680}">
      <dgm:prSet/>
      <dgm:spPr/>
      <dgm:t>
        <a:bodyPr/>
        <a:lstStyle/>
        <a:p>
          <a:endParaRPr lang="zh-CN" altLang="en-US"/>
        </a:p>
      </dgm:t>
    </dgm:pt>
    <dgm:pt modelId="{13D5B929-3A13-445F-A3BB-77E81A59B4F8}" type="sibTrans" cxnId="{CB146C7E-C8C5-4425-82F6-E4FA3205E680}">
      <dgm:prSet/>
      <dgm:spPr/>
      <dgm:t>
        <a:bodyPr/>
        <a:lstStyle/>
        <a:p>
          <a:endParaRPr lang="zh-CN" altLang="en-US"/>
        </a:p>
      </dgm:t>
    </dgm:pt>
    <dgm:pt modelId="{28A86BC9-730E-4565-B669-B5B7615F9C49}">
      <dgm:prSet phldrT="[文本]"/>
      <dgm:spPr/>
      <dgm:t>
        <a:bodyPr/>
        <a:lstStyle/>
        <a:p>
          <a:r>
            <a:rPr lang="en-US" altLang="zh-CN" b="1">
              <a:solidFill>
                <a:schemeClr val="tx2">
                  <a:lumMod val="50000"/>
                </a:schemeClr>
              </a:solidFill>
              <a:latin typeface="微软雅黑" panose="020B0503020204020204" pitchFamily="34" charset="-122"/>
              <a:ea typeface="微软雅黑" panose="020B0503020204020204" pitchFamily="34" charset="-122"/>
            </a:rPr>
            <a:t>HTTP</a:t>
          </a:r>
          <a:r>
            <a:rPr lang="zh-CN" altLang="en-US" b="1">
              <a:solidFill>
                <a:schemeClr val="tx2">
                  <a:lumMod val="50000"/>
                </a:schemeClr>
              </a:solidFill>
              <a:latin typeface="微软雅黑" panose="020B0503020204020204" pitchFamily="34" charset="-122"/>
              <a:ea typeface="微软雅黑" panose="020B0503020204020204" pitchFamily="34" charset="-122"/>
            </a:rPr>
            <a:t>消息头</a:t>
          </a:r>
        </a:p>
      </dgm:t>
    </dgm:pt>
    <dgm:pt modelId="{7F21997D-3B46-4332-8998-ACF25EA13995}" type="parTrans" cxnId="{A75A69E9-4400-454A-9678-EB57BAA6EA0A}">
      <dgm:prSet/>
      <dgm:spPr/>
      <dgm:t>
        <a:bodyPr/>
        <a:lstStyle/>
        <a:p>
          <a:endParaRPr lang="zh-CN" altLang="en-US"/>
        </a:p>
      </dgm:t>
    </dgm:pt>
    <dgm:pt modelId="{27088CE4-7FC0-4D85-8603-DA26F34F4C23}" type="sibTrans" cxnId="{A75A69E9-4400-454A-9678-EB57BAA6EA0A}">
      <dgm:prSet/>
      <dgm:spPr/>
      <dgm:t>
        <a:bodyPr/>
        <a:lstStyle/>
        <a:p>
          <a:endParaRPr lang="zh-CN" altLang="en-US"/>
        </a:p>
      </dgm:t>
    </dgm:pt>
    <dgm:pt modelId="{4457623D-9250-4682-AD49-0B1F14EAB750}">
      <dgm:prSet phldrT="[文本]"/>
      <dgm:spPr/>
      <dgm:t>
        <a:bodyPr/>
        <a:lstStyle/>
        <a:p>
          <a:r>
            <a:rPr lang="en-US" altLang="zh-CN" b="1">
              <a:solidFill>
                <a:schemeClr val="tx2">
                  <a:lumMod val="50000"/>
                </a:schemeClr>
              </a:solidFill>
              <a:latin typeface="微软雅黑" panose="020B0503020204020204" pitchFamily="34" charset="-122"/>
              <a:ea typeface="微软雅黑" panose="020B0503020204020204" pitchFamily="34" charset="-122"/>
            </a:rPr>
            <a:t>HTTP</a:t>
          </a:r>
          <a:r>
            <a:rPr lang="zh-CN" altLang="en-US" b="1">
              <a:solidFill>
                <a:schemeClr val="tx2">
                  <a:lumMod val="50000"/>
                </a:schemeClr>
              </a:solidFill>
              <a:latin typeface="微软雅黑" panose="020B0503020204020204" pitchFamily="34" charset="-122"/>
              <a:ea typeface="微软雅黑" panose="020B0503020204020204" pitchFamily="34" charset="-122"/>
            </a:rPr>
            <a:t>请求方法</a:t>
          </a:r>
        </a:p>
      </dgm:t>
    </dgm:pt>
    <dgm:pt modelId="{8B302D85-DF84-4BB6-B6DF-FDD0AD502E4E}" type="parTrans" cxnId="{45489B91-C842-4229-8B03-0E352999510F}">
      <dgm:prSet/>
      <dgm:spPr/>
      <dgm:t>
        <a:bodyPr/>
        <a:lstStyle/>
        <a:p>
          <a:endParaRPr lang="zh-CN" altLang="en-US"/>
        </a:p>
      </dgm:t>
    </dgm:pt>
    <dgm:pt modelId="{1FD6E7A7-B859-45DB-A92D-920F1101B107}" type="sibTrans" cxnId="{45489B91-C842-4229-8B03-0E352999510F}">
      <dgm:prSet/>
      <dgm:spPr/>
      <dgm:t>
        <a:bodyPr/>
        <a:lstStyle/>
        <a:p>
          <a:endParaRPr lang="zh-CN" altLang="en-US"/>
        </a:p>
      </dgm:t>
    </dgm:pt>
    <dgm:pt modelId="{2C11F1C3-CB4F-44CF-BBC1-D8AAABB1025B}">
      <dgm:prSet phldrT="[文本]"/>
      <dgm:spPr/>
      <dgm:t>
        <a:bodyPr/>
        <a:lstStyle/>
        <a:p>
          <a:r>
            <a:rPr lang="zh-CN" altLang="en-US" b="1">
              <a:solidFill>
                <a:schemeClr val="tx2">
                  <a:lumMod val="50000"/>
                </a:schemeClr>
              </a:solidFill>
              <a:latin typeface="微软雅黑" panose="020B0503020204020204" pitchFamily="34" charset="-122"/>
              <a:ea typeface="微软雅黑" panose="020B0503020204020204" pitchFamily="34" charset="-122"/>
            </a:rPr>
            <a:t>拦截</a:t>
          </a:r>
          <a:r>
            <a:rPr lang="en-US" altLang="zh-CN" b="1">
              <a:solidFill>
                <a:schemeClr val="tx2">
                  <a:lumMod val="50000"/>
                </a:schemeClr>
              </a:solidFill>
              <a:latin typeface="微软雅黑" panose="020B0503020204020204" pitchFamily="34" charset="-122"/>
              <a:ea typeface="微软雅黑" panose="020B0503020204020204" pitchFamily="34" charset="-122"/>
            </a:rPr>
            <a:t>HTTP</a:t>
          </a:r>
          <a:r>
            <a:rPr lang="zh-CN" altLang="en-US" b="1">
              <a:solidFill>
                <a:schemeClr val="tx2">
                  <a:lumMod val="50000"/>
                </a:schemeClr>
              </a:solidFill>
              <a:latin typeface="微软雅黑" panose="020B0503020204020204" pitchFamily="34" charset="-122"/>
              <a:ea typeface="微软雅黑" panose="020B0503020204020204" pitchFamily="34" charset="-122"/>
            </a:rPr>
            <a:t>请求</a:t>
          </a:r>
        </a:p>
      </dgm:t>
    </dgm:pt>
    <dgm:pt modelId="{ED45CC2A-A23B-4DAD-ABEF-50E532D81EF2}" type="parTrans" cxnId="{E71D389D-35AE-4CEF-8660-418791EAFD71}">
      <dgm:prSet/>
      <dgm:spPr/>
      <dgm:t>
        <a:bodyPr/>
        <a:lstStyle/>
        <a:p>
          <a:endParaRPr lang="zh-CN" altLang="en-US"/>
        </a:p>
      </dgm:t>
    </dgm:pt>
    <dgm:pt modelId="{DC2DA6C9-9A55-4223-B2EA-A62B39FF086C}" type="sibTrans" cxnId="{E71D389D-35AE-4CEF-8660-418791EAFD71}">
      <dgm:prSet/>
      <dgm:spPr/>
      <dgm:t>
        <a:bodyPr/>
        <a:lstStyle/>
        <a:p>
          <a:endParaRPr lang="zh-CN" altLang="en-US"/>
        </a:p>
      </dgm:t>
    </dgm:pt>
    <dgm:pt modelId="{022C0433-942F-4932-95D7-C7F59F0E311A}" type="pres">
      <dgm:prSet presAssocID="{F31C8278-D12D-4823-A466-1DC79C55EB4D}" presName="linear" presStyleCnt="0">
        <dgm:presLayoutVars>
          <dgm:dir/>
          <dgm:animLvl val="lvl"/>
          <dgm:resizeHandles val="exact"/>
        </dgm:presLayoutVars>
      </dgm:prSet>
      <dgm:spPr/>
      <dgm:t>
        <a:bodyPr/>
        <a:lstStyle/>
        <a:p>
          <a:endParaRPr lang="zh-CN" altLang="en-US"/>
        </a:p>
      </dgm:t>
    </dgm:pt>
    <dgm:pt modelId="{7BDA0F87-1535-40AB-9278-9739A55E7069}" type="pres">
      <dgm:prSet presAssocID="{5411884D-980D-4B2E-A82A-7DD4695FEA20}" presName="parentLin" presStyleCnt="0"/>
      <dgm:spPr/>
    </dgm:pt>
    <dgm:pt modelId="{D5A585F6-F9CB-44FE-B849-6CAFBE847FC6}" type="pres">
      <dgm:prSet presAssocID="{5411884D-980D-4B2E-A82A-7DD4695FEA20}" presName="parentLeftMargin" presStyleLbl="node1" presStyleIdx="0" presStyleCnt="6"/>
      <dgm:spPr/>
      <dgm:t>
        <a:bodyPr/>
        <a:lstStyle/>
        <a:p>
          <a:endParaRPr lang="zh-CN" altLang="en-US"/>
        </a:p>
      </dgm:t>
    </dgm:pt>
    <dgm:pt modelId="{8B4E51A9-54D5-404B-BA68-9AB0868B7BB0}" type="pres">
      <dgm:prSet presAssocID="{5411884D-980D-4B2E-A82A-7DD4695FEA20}" presName="parentText" presStyleLbl="node1" presStyleIdx="0" presStyleCnt="6">
        <dgm:presLayoutVars>
          <dgm:chMax val="0"/>
          <dgm:bulletEnabled val="1"/>
        </dgm:presLayoutVars>
      </dgm:prSet>
      <dgm:spPr/>
      <dgm:t>
        <a:bodyPr/>
        <a:lstStyle/>
        <a:p>
          <a:endParaRPr lang="zh-CN" altLang="en-US"/>
        </a:p>
      </dgm:t>
    </dgm:pt>
    <dgm:pt modelId="{ECFBF722-37F6-4977-A1D9-FA7F23B8BDE5}" type="pres">
      <dgm:prSet presAssocID="{5411884D-980D-4B2E-A82A-7DD4695FEA20}" presName="negativeSpace" presStyleCnt="0"/>
      <dgm:spPr/>
    </dgm:pt>
    <dgm:pt modelId="{C9CA8BEC-2A1F-4043-A946-228EC802D4C8}" type="pres">
      <dgm:prSet presAssocID="{5411884D-980D-4B2E-A82A-7DD4695FEA20}" presName="childText" presStyleLbl="conFgAcc1" presStyleIdx="0" presStyleCnt="6">
        <dgm:presLayoutVars>
          <dgm:bulletEnabled val="1"/>
        </dgm:presLayoutVars>
      </dgm:prSet>
      <dgm:spPr/>
    </dgm:pt>
    <dgm:pt modelId="{AC2E4A44-EC5F-4CC2-9293-24CAA7E9B740}" type="pres">
      <dgm:prSet presAssocID="{43A0069C-C86E-409B-B975-653B85FA5463}" presName="spaceBetweenRectangles" presStyleCnt="0"/>
      <dgm:spPr/>
    </dgm:pt>
    <dgm:pt modelId="{EA8C5584-BFD2-4988-8298-35D4A5B4341B}" type="pres">
      <dgm:prSet presAssocID="{9C505637-5ABD-4C1C-A2DD-6ADC05644D9B}" presName="parentLin" presStyleCnt="0"/>
      <dgm:spPr/>
    </dgm:pt>
    <dgm:pt modelId="{034A669D-A45E-465A-8320-A4264CABDFDE}" type="pres">
      <dgm:prSet presAssocID="{9C505637-5ABD-4C1C-A2DD-6ADC05644D9B}" presName="parentLeftMargin" presStyleLbl="node1" presStyleIdx="0" presStyleCnt="6"/>
      <dgm:spPr/>
      <dgm:t>
        <a:bodyPr/>
        <a:lstStyle/>
        <a:p>
          <a:endParaRPr lang="zh-CN" altLang="en-US"/>
        </a:p>
      </dgm:t>
    </dgm:pt>
    <dgm:pt modelId="{D2494911-9929-4822-BA12-3607699E0790}" type="pres">
      <dgm:prSet presAssocID="{9C505637-5ABD-4C1C-A2DD-6ADC05644D9B}" presName="parentText" presStyleLbl="node1" presStyleIdx="1" presStyleCnt="6">
        <dgm:presLayoutVars>
          <dgm:chMax val="0"/>
          <dgm:bulletEnabled val="1"/>
        </dgm:presLayoutVars>
      </dgm:prSet>
      <dgm:spPr/>
      <dgm:t>
        <a:bodyPr/>
        <a:lstStyle/>
        <a:p>
          <a:endParaRPr lang="zh-CN" altLang="en-US"/>
        </a:p>
      </dgm:t>
    </dgm:pt>
    <dgm:pt modelId="{764DB06C-1AB0-459C-938C-6AD6B9A99E94}" type="pres">
      <dgm:prSet presAssocID="{9C505637-5ABD-4C1C-A2DD-6ADC05644D9B}" presName="negativeSpace" presStyleCnt="0"/>
      <dgm:spPr/>
    </dgm:pt>
    <dgm:pt modelId="{585C67D2-E3A6-467C-A1DE-20CC608A1562}" type="pres">
      <dgm:prSet presAssocID="{9C505637-5ABD-4C1C-A2DD-6ADC05644D9B}" presName="childText" presStyleLbl="conFgAcc1" presStyleIdx="1" presStyleCnt="6">
        <dgm:presLayoutVars>
          <dgm:bulletEnabled val="1"/>
        </dgm:presLayoutVars>
      </dgm:prSet>
      <dgm:spPr/>
    </dgm:pt>
    <dgm:pt modelId="{939AB88B-0E0F-4E2E-B417-5883B00B47E3}" type="pres">
      <dgm:prSet presAssocID="{4D0CC405-57D2-4953-871A-D28692A6A776}" presName="spaceBetweenRectangles" presStyleCnt="0"/>
      <dgm:spPr/>
    </dgm:pt>
    <dgm:pt modelId="{63840363-403E-4683-A29E-230F67A7A373}" type="pres">
      <dgm:prSet presAssocID="{4457623D-9250-4682-AD49-0B1F14EAB750}" presName="parentLin" presStyleCnt="0"/>
      <dgm:spPr/>
    </dgm:pt>
    <dgm:pt modelId="{460D6A75-1265-49A6-B274-AE527FF9D9EE}" type="pres">
      <dgm:prSet presAssocID="{4457623D-9250-4682-AD49-0B1F14EAB750}" presName="parentLeftMargin" presStyleLbl="node1" presStyleIdx="1" presStyleCnt="6"/>
      <dgm:spPr/>
      <dgm:t>
        <a:bodyPr/>
        <a:lstStyle/>
        <a:p>
          <a:endParaRPr lang="zh-CN" altLang="en-US"/>
        </a:p>
      </dgm:t>
    </dgm:pt>
    <dgm:pt modelId="{942C985D-8741-4026-B39A-CD8C48B6A997}" type="pres">
      <dgm:prSet presAssocID="{4457623D-9250-4682-AD49-0B1F14EAB750}" presName="parentText" presStyleLbl="node1" presStyleIdx="2" presStyleCnt="6">
        <dgm:presLayoutVars>
          <dgm:chMax val="0"/>
          <dgm:bulletEnabled val="1"/>
        </dgm:presLayoutVars>
      </dgm:prSet>
      <dgm:spPr/>
      <dgm:t>
        <a:bodyPr/>
        <a:lstStyle/>
        <a:p>
          <a:endParaRPr lang="zh-CN" altLang="en-US"/>
        </a:p>
      </dgm:t>
    </dgm:pt>
    <dgm:pt modelId="{87ACF506-439D-46FB-8688-115196D7B193}" type="pres">
      <dgm:prSet presAssocID="{4457623D-9250-4682-AD49-0B1F14EAB750}" presName="negativeSpace" presStyleCnt="0"/>
      <dgm:spPr/>
    </dgm:pt>
    <dgm:pt modelId="{6452F59E-AA92-4F85-934F-DF5D1698495D}" type="pres">
      <dgm:prSet presAssocID="{4457623D-9250-4682-AD49-0B1F14EAB750}" presName="childText" presStyleLbl="conFgAcc1" presStyleIdx="2" presStyleCnt="6">
        <dgm:presLayoutVars>
          <dgm:bulletEnabled val="1"/>
        </dgm:presLayoutVars>
      </dgm:prSet>
      <dgm:spPr/>
    </dgm:pt>
    <dgm:pt modelId="{3C827405-77AE-4B75-8953-D391DBE9938A}" type="pres">
      <dgm:prSet presAssocID="{1FD6E7A7-B859-45DB-A92D-920F1101B107}" presName="spaceBetweenRectangles" presStyleCnt="0"/>
      <dgm:spPr/>
    </dgm:pt>
    <dgm:pt modelId="{390EA162-9C74-4F86-97D2-35F733996C67}" type="pres">
      <dgm:prSet presAssocID="{33202D5D-1503-4059-903E-0B9D81CA561B}" presName="parentLin" presStyleCnt="0"/>
      <dgm:spPr/>
    </dgm:pt>
    <dgm:pt modelId="{210B797D-6A52-4116-8827-1EA14A909D27}" type="pres">
      <dgm:prSet presAssocID="{33202D5D-1503-4059-903E-0B9D81CA561B}" presName="parentLeftMargin" presStyleLbl="node1" presStyleIdx="2" presStyleCnt="6"/>
      <dgm:spPr/>
      <dgm:t>
        <a:bodyPr/>
        <a:lstStyle/>
        <a:p>
          <a:endParaRPr lang="zh-CN" altLang="en-US"/>
        </a:p>
      </dgm:t>
    </dgm:pt>
    <dgm:pt modelId="{EA13E420-4A79-4227-9C5C-1BEDEDCB1BCD}" type="pres">
      <dgm:prSet presAssocID="{33202D5D-1503-4059-903E-0B9D81CA561B}" presName="parentText" presStyleLbl="node1" presStyleIdx="3" presStyleCnt="6">
        <dgm:presLayoutVars>
          <dgm:chMax val="0"/>
          <dgm:bulletEnabled val="1"/>
        </dgm:presLayoutVars>
      </dgm:prSet>
      <dgm:spPr/>
      <dgm:t>
        <a:bodyPr/>
        <a:lstStyle/>
        <a:p>
          <a:endParaRPr lang="zh-CN" altLang="en-US"/>
        </a:p>
      </dgm:t>
    </dgm:pt>
    <dgm:pt modelId="{718C50C5-AE05-4B08-B513-A31AF11D4B12}" type="pres">
      <dgm:prSet presAssocID="{33202D5D-1503-4059-903E-0B9D81CA561B}" presName="negativeSpace" presStyleCnt="0"/>
      <dgm:spPr/>
    </dgm:pt>
    <dgm:pt modelId="{D0D9AF0C-2478-4531-9DAD-32F48486E9EC}" type="pres">
      <dgm:prSet presAssocID="{33202D5D-1503-4059-903E-0B9D81CA561B}" presName="childText" presStyleLbl="conFgAcc1" presStyleIdx="3" presStyleCnt="6">
        <dgm:presLayoutVars>
          <dgm:bulletEnabled val="1"/>
        </dgm:presLayoutVars>
      </dgm:prSet>
      <dgm:spPr/>
    </dgm:pt>
    <dgm:pt modelId="{7C34844E-94C4-4CE6-838A-E157292F4794}" type="pres">
      <dgm:prSet presAssocID="{13D5B929-3A13-445F-A3BB-77E81A59B4F8}" presName="spaceBetweenRectangles" presStyleCnt="0"/>
      <dgm:spPr/>
    </dgm:pt>
    <dgm:pt modelId="{4350C133-BA83-4224-A0F3-4BD8F892C6A1}" type="pres">
      <dgm:prSet presAssocID="{28A86BC9-730E-4565-B669-B5B7615F9C49}" presName="parentLin" presStyleCnt="0"/>
      <dgm:spPr/>
    </dgm:pt>
    <dgm:pt modelId="{5E860F06-5C15-4E92-AB3D-BEE27B973BD3}" type="pres">
      <dgm:prSet presAssocID="{28A86BC9-730E-4565-B669-B5B7615F9C49}" presName="parentLeftMargin" presStyleLbl="node1" presStyleIdx="3" presStyleCnt="6"/>
      <dgm:spPr/>
      <dgm:t>
        <a:bodyPr/>
        <a:lstStyle/>
        <a:p>
          <a:endParaRPr lang="zh-CN" altLang="en-US"/>
        </a:p>
      </dgm:t>
    </dgm:pt>
    <dgm:pt modelId="{6B4E6A2A-31C5-4EBB-9E47-838E5E65E1D9}" type="pres">
      <dgm:prSet presAssocID="{28A86BC9-730E-4565-B669-B5B7615F9C49}" presName="parentText" presStyleLbl="node1" presStyleIdx="4" presStyleCnt="6">
        <dgm:presLayoutVars>
          <dgm:chMax val="0"/>
          <dgm:bulletEnabled val="1"/>
        </dgm:presLayoutVars>
      </dgm:prSet>
      <dgm:spPr/>
      <dgm:t>
        <a:bodyPr/>
        <a:lstStyle/>
        <a:p>
          <a:endParaRPr lang="zh-CN" altLang="en-US"/>
        </a:p>
      </dgm:t>
    </dgm:pt>
    <dgm:pt modelId="{583FB68F-BAC8-410E-B6DA-B35030D57C2D}" type="pres">
      <dgm:prSet presAssocID="{28A86BC9-730E-4565-B669-B5B7615F9C49}" presName="negativeSpace" presStyleCnt="0"/>
      <dgm:spPr/>
    </dgm:pt>
    <dgm:pt modelId="{D007E9B4-860E-49BA-B355-9E595686D32A}" type="pres">
      <dgm:prSet presAssocID="{28A86BC9-730E-4565-B669-B5B7615F9C49}" presName="childText" presStyleLbl="conFgAcc1" presStyleIdx="4" presStyleCnt="6">
        <dgm:presLayoutVars>
          <dgm:bulletEnabled val="1"/>
        </dgm:presLayoutVars>
      </dgm:prSet>
      <dgm:spPr/>
    </dgm:pt>
    <dgm:pt modelId="{426DE340-EC0D-48DE-B084-9A15BABDAB30}" type="pres">
      <dgm:prSet presAssocID="{27088CE4-7FC0-4D85-8603-DA26F34F4C23}" presName="spaceBetweenRectangles" presStyleCnt="0"/>
      <dgm:spPr/>
    </dgm:pt>
    <dgm:pt modelId="{E8362D2B-1E0B-486F-A6D7-56E45AC6CC55}" type="pres">
      <dgm:prSet presAssocID="{2C11F1C3-CB4F-44CF-BBC1-D8AAABB1025B}" presName="parentLin" presStyleCnt="0"/>
      <dgm:spPr/>
    </dgm:pt>
    <dgm:pt modelId="{CE525CF3-899C-44A6-BFCC-D10AE6145560}" type="pres">
      <dgm:prSet presAssocID="{2C11F1C3-CB4F-44CF-BBC1-D8AAABB1025B}" presName="parentLeftMargin" presStyleLbl="node1" presStyleIdx="4" presStyleCnt="6"/>
      <dgm:spPr/>
      <dgm:t>
        <a:bodyPr/>
        <a:lstStyle/>
        <a:p>
          <a:endParaRPr lang="zh-CN" altLang="en-US"/>
        </a:p>
      </dgm:t>
    </dgm:pt>
    <dgm:pt modelId="{007CAD86-0532-4E12-84B1-4B1A9285BE7D}" type="pres">
      <dgm:prSet presAssocID="{2C11F1C3-CB4F-44CF-BBC1-D8AAABB1025B}" presName="parentText" presStyleLbl="node1" presStyleIdx="5" presStyleCnt="6">
        <dgm:presLayoutVars>
          <dgm:chMax val="0"/>
          <dgm:bulletEnabled val="1"/>
        </dgm:presLayoutVars>
      </dgm:prSet>
      <dgm:spPr/>
      <dgm:t>
        <a:bodyPr/>
        <a:lstStyle/>
        <a:p>
          <a:endParaRPr lang="zh-CN" altLang="en-US"/>
        </a:p>
      </dgm:t>
    </dgm:pt>
    <dgm:pt modelId="{3C55045C-607E-4AAA-A564-F9360C249A9E}" type="pres">
      <dgm:prSet presAssocID="{2C11F1C3-CB4F-44CF-BBC1-D8AAABB1025B}" presName="negativeSpace" presStyleCnt="0"/>
      <dgm:spPr/>
    </dgm:pt>
    <dgm:pt modelId="{04023E7C-3BE4-4E5B-8026-3B9AF7F33BEC}" type="pres">
      <dgm:prSet presAssocID="{2C11F1C3-CB4F-44CF-BBC1-D8AAABB1025B}" presName="childText" presStyleLbl="conFgAcc1" presStyleIdx="5" presStyleCnt="6">
        <dgm:presLayoutVars>
          <dgm:bulletEnabled val="1"/>
        </dgm:presLayoutVars>
      </dgm:prSet>
      <dgm:spPr/>
    </dgm:pt>
  </dgm:ptLst>
  <dgm:cxnLst>
    <dgm:cxn modelId="{E71D389D-35AE-4CEF-8660-418791EAFD71}" srcId="{F31C8278-D12D-4823-A466-1DC79C55EB4D}" destId="{2C11F1C3-CB4F-44CF-BBC1-D8AAABB1025B}" srcOrd="5" destOrd="0" parTransId="{ED45CC2A-A23B-4DAD-ABEF-50E532D81EF2}" sibTransId="{DC2DA6C9-9A55-4223-B2EA-A62B39FF086C}"/>
    <dgm:cxn modelId="{A75A69E9-4400-454A-9678-EB57BAA6EA0A}" srcId="{F31C8278-D12D-4823-A466-1DC79C55EB4D}" destId="{28A86BC9-730E-4565-B669-B5B7615F9C49}" srcOrd="4" destOrd="0" parTransId="{7F21997D-3B46-4332-8998-ACF25EA13995}" sibTransId="{27088CE4-7FC0-4D85-8603-DA26F34F4C23}"/>
    <dgm:cxn modelId="{4AB45572-F2AA-4FFD-AB28-76618340B59E}" type="presOf" srcId="{4457623D-9250-4682-AD49-0B1F14EAB750}" destId="{460D6A75-1265-49A6-B274-AE527FF9D9EE}" srcOrd="0" destOrd="0" presId="urn:microsoft.com/office/officeart/2005/8/layout/list1"/>
    <dgm:cxn modelId="{D6FC345B-E676-4EEA-B9B7-A009252F9635}" type="presOf" srcId="{5411884D-980D-4B2E-A82A-7DD4695FEA20}" destId="{8B4E51A9-54D5-404B-BA68-9AB0868B7BB0}" srcOrd="1" destOrd="0" presId="urn:microsoft.com/office/officeart/2005/8/layout/list1"/>
    <dgm:cxn modelId="{174A9816-E955-4D90-AAE3-BF532E579053}" srcId="{F31C8278-D12D-4823-A466-1DC79C55EB4D}" destId="{9C505637-5ABD-4C1C-A2DD-6ADC05644D9B}" srcOrd="1" destOrd="0" parTransId="{4FE62B66-E7A0-4F48-9981-10BC8AFCA747}" sibTransId="{4D0CC405-57D2-4953-871A-D28692A6A776}"/>
    <dgm:cxn modelId="{45489B91-C842-4229-8B03-0E352999510F}" srcId="{F31C8278-D12D-4823-A466-1DC79C55EB4D}" destId="{4457623D-9250-4682-AD49-0B1F14EAB750}" srcOrd="2" destOrd="0" parTransId="{8B302D85-DF84-4BB6-B6DF-FDD0AD502E4E}" sibTransId="{1FD6E7A7-B859-45DB-A92D-920F1101B107}"/>
    <dgm:cxn modelId="{54B1D4C9-818A-4E77-921B-367A90A658AC}" type="presOf" srcId="{9C505637-5ABD-4C1C-A2DD-6ADC05644D9B}" destId="{034A669D-A45E-465A-8320-A4264CABDFDE}" srcOrd="0" destOrd="0" presId="urn:microsoft.com/office/officeart/2005/8/layout/list1"/>
    <dgm:cxn modelId="{4F4C9AA8-FDB6-47AF-8A5F-07D951D7C187}" type="presOf" srcId="{F31C8278-D12D-4823-A466-1DC79C55EB4D}" destId="{022C0433-942F-4932-95D7-C7F59F0E311A}" srcOrd="0" destOrd="0" presId="urn:microsoft.com/office/officeart/2005/8/layout/list1"/>
    <dgm:cxn modelId="{FA536CE6-74F9-42AA-8B43-4725B60B79F6}" type="presOf" srcId="{5411884D-980D-4B2E-A82A-7DD4695FEA20}" destId="{D5A585F6-F9CB-44FE-B849-6CAFBE847FC6}" srcOrd="0" destOrd="0" presId="urn:microsoft.com/office/officeart/2005/8/layout/list1"/>
    <dgm:cxn modelId="{6242DBD0-439C-4559-8DCE-26E7D3284366}" type="presOf" srcId="{2C11F1C3-CB4F-44CF-BBC1-D8AAABB1025B}" destId="{CE525CF3-899C-44A6-BFCC-D10AE6145560}" srcOrd="0" destOrd="0" presId="urn:microsoft.com/office/officeart/2005/8/layout/list1"/>
    <dgm:cxn modelId="{F4B685CB-61DC-4214-88F5-147B88ED113A}" srcId="{F31C8278-D12D-4823-A466-1DC79C55EB4D}" destId="{5411884D-980D-4B2E-A82A-7DD4695FEA20}" srcOrd="0" destOrd="0" parTransId="{30065234-9712-443F-9279-C348D61F9FA5}" sibTransId="{43A0069C-C86E-409B-B975-653B85FA5463}"/>
    <dgm:cxn modelId="{E37FE351-D084-455D-AE05-A1B386D6B800}" type="presOf" srcId="{33202D5D-1503-4059-903E-0B9D81CA561B}" destId="{EA13E420-4A79-4227-9C5C-1BEDEDCB1BCD}" srcOrd="1" destOrd="0" presId="urn:microsoft.com/office/officeart/2005/8/layout/list1"/>
    <dgm:cxn modelId="{FE8F976C-1FE3-4424-8957-098E1CC7A871}" type="presOf" srcId="{4457623D-9250-4682-AD49-0B1F14EAB750}" destId="{942C985D-8741-4026-B39A-CD8C48B6A997}" srcOrd="1" destOrd="0" presId="urn:microsoft.com/office/officeart/2005/8/layout/list1"/>
    <dgm:cxn modelId="{1FDFE129-7F26-4372-AA0A-48CC589D2D0E}" type="presOf" srcId="{33202D5D-1503-4059-903E-0B9D81CA561B}" destId="{210B797D-6A52-4116-8827-1EA14A909D27}" srcOrd="0" destOrd="0" presId="urn:microsoft.com/office/officeart/2005/8/layout/list1"/>
    <dgm:cxn modelId="{EA3B72D5-20D5-4C23-961C-6B823C5881E2}" type="presOf" srcId="{28A86BC9-730E-4565-B669-B5B7615F9C49}" destId="{5E860F06-5C15-4E92-AB3D-BEE27B973BD3}" srcOrd="0" destOrd="0" presId="urn:microsoft.com/office/officeart/2005/8/layout/list1"/>
    <dgm:cxn modelId="{A43A9594-5929-4FDB-87CA-D7E190602A67}" type="presOf" srcId="{2C11F1C3-CB4F-44CF-BBC1-D8AAABB1025B}" destId="{007CAD86-0532-4E12-84B1-4B1A9285BE7D}" srcOrd="1" destOrd="0" presId="urn:microsoft.com/office/officeart/2005/8/layout/list1"/>
    <dgm:cxn modelId="{40B73EA0-E42E-486A-8D65-ABE0C58D39F1}" type="presOf" srcId="{9C505637-5ABD-4C1C-A2DD-6ADC05644D9B}" destId="{D2494911-9929-4822-BA12-3607699E0790}" srcOrd="1" destOrd="0" presId="urn:microsoft.com/office/officeart/2005/8/layout/list1"/>
    <dgm:cxn modelId="{CB146C7E-C8C5-4425-82F6-E4FA3205E680}" srcId="{F31C8278-D12D-4823-A466-1DC79C55EB4D}" destId="{33202D5D-1503-4059-903E-0B9D81CA561B}" srcOrd="3" destOrd="0" parTransId="{F0DDB610-ACAE-4C25-97E1-90A2E828D93A}" sibTransId="{13D5B929-3A13-445F-A3BB-77E81A59B4F8}"/>
    <dgm:cxn modelId="{BBA920FE-9F98-4ED4-A739-0CFF633D78DD}" type="presOf" srcId="{28A86BC9-730E-4565-B669-B5B7615F9C49}" destId="{6B4E6A2A-31C5-4EBB-9E47-838E5E65E1D9}" srcOrd="1" destOrd="0" presId="urn:microsoft.com/office/officeart/2005/8/layout/list1"/>
    <dgm:cxn modelId="{12565E2E-4D81-4EBA-BE76-5A3B93C28780}" type="presParOf" srcId="{022C0433-942F-4932-95D7-C7F59F0E311A}" destId="{7BDA0F87-1535-40AB-9278-9739A55E7069}" srcOrd="0" destOrd="0" presId="urn:microsoft.com/office/officeart/2005/8/layout/list1"/>
    <dgm:cxn modelId="{C38AC3E0-42E4-4AAF-AE35-CC16A87D2EB9}" type="presParOf" srcId="{7BDA0F87-1535-40AB-9278-9739A55E7069}" destId="{D5A585F6-F9CB-44FE-B849-6CAFBE847FC6}" srcOrd="0" destOrd="0" presId="urn:microsoft.com/office/officeart/2005/8/layout/list1"/>
    <dgm:cxn modelId="{CC202C8E-A7C5-4A9C-BF80-9A3322F854BE}" type="presParOf" srcId="{7BDA0F87-1535-40AB-9278-9739A55E7069}" destId="{8B4E51A9-54D5-404B-BA68-9AB0868B7BB0}" srcOrd="1" destOrd="0" presId="urn:microsoft.com/office/officeart/2005/8/layout/list1"/>
    <dgm:cxn modelId="{85AB9F57-63C2-4FA6-BCFF-9080A0C86382}" type="presParOf" srcId="{022C0433-942F-4932-95D7-C7F59F0E311A}" destId="{ECFBF722-37F6-4977-A1D9-FA7F23B8BDE5}" srcOrd="1" destOrd="0" presId="urn:microsoft.com/office/officeart/2005/8/layout/list1"/>
    <dgm:cxn modelId="{F781CCDE-1C88-4A66-9FDC-576B61C93FAA}" type="presParOf" srcId="{022C0433-942F-4932-95D7-C7F59F0E311A}" destId="{C9CA8BEC-2A1F-4043-A946-228EC802D4C8}" srcOrd="2" destOrd="0" presId="urn:microsoft.com/office/officeart/2005/8/layout/list1"/>
    <dgm:cxn modelId="{18268E62-E6B8-4418-BFD7-AFACCAC4C0C2}" type="presParOf" srcId="{022C0433-942F-4932-95D7-C7F59F0E311A}" destId="{AC2E4A44-EC5F-4CC2-9293-24CAA7E9B740}" srcOrd="3" destOrd="0" presId="urn:microsoft.com/office/officeart/2005/8/layout/list1"/>
    <dgm:cxn modelId="{3DE099E1-86F6-49D2-A0D1-7187418C6312}" type="presParOf" srcId="{022C0433-942F-4932-95D7-C7F59F0E311A}" destId="{EA8C5584-BFD2-4988-8298-35D4A5B4341B}" srcOrd="4" destOrd="0" presId="urn:microsoft.com/office/officeart/2005/8/layout/list1"/>
    <dgm:cxn modelId="{731C773A-0C03-4DED-A152-C1FA1E04AB4A}" type="presParOf" srcId="{EA8C5584-BFD2-4988-8298-35D4A5B4341B}" destId="{034A669D-A45E-465A-8320-A4264CABDFDE}" srcOrd="0" destOrd="0" presId="urn:microsoft.com/office/officeart/2005/8/layout/list1"/>
    <dgm:cxn modelId="{1EC59FBD-3270-466F-A554-B339A60EE74F}" type="presParOf" srcId="{EA8C5584-BFD2-4988-8298-35D4A5B4341B}" destId="{D2494911-9929-4822-BA12-3607699E0790}" srcOrd="1" destOrd="0" presId="urn:microsoft.com/office/officeart/2005/8/layout/list1"/>
    <dgm:cxn modelId="{15AB550C-7C86-41E8-ADC5-F67E93462599}" type="presParOf" srcId="{022C0433-942F-4932-95D7-C7F59F0E311A}" destId="{764DB06C-1AB0-459C-938C-6AD6B9A99E94}" srcOrd="5" destOrd="0" presId="urn:microsoft.com/office/officeart/2005/8/layout/list1"/>
    <dgm:cxn modelId="{41A41E33-BB5C-4351-80BC-F67C4EAA4B4B}" type="presParOf" srcId="{022C0433-942F-4932-95D7-C7F59F0E311A}" destId="{585C67D2-E3A6-467C-A1DE-20CC608A1562}" srcOrd="6" destOrd="0" presId="urn:microsoft.com/office/officeart/2005/8/layout/list1"/>
    <dgm:cxn modelId="{6F235914-8524-42A9-811D-D895F3F5AF64}" type="presParOf" srcId="{022C0433-942F-4932-95D7-C7F59F0E311A}" destId="{939AB88B-0E0F-4E2E-B417-5883B00B47E3}" srcOrd="7" destOrd="0" presId="urn:microsoft.com/office/officeart/2005/8/layout/list1"/>
    <dgm:cxn modelId="{F9A213A4-F47D-4A4A-8302-9892ADCDA152}" type="presParOf" srcId="{022C0433-942F-4932-95D7-C7F59F0E311A}" destId="{63840363-403E-4683-A29E-230F67A7A373}" srcOrd="8" destOrd="0" presId="urn:microsoft.com/office/officeart/2005/8/layout/list1"/>
    <dgm:cxn modelId="{9B5F48FB-EA58-4DC5-AEAA-3EA0BEB78866}" type="presParOf" srcId="{63840363-403E-4683-A29E-230F67A7A373}" destId="{460D6A75-1265-49A6-B274-AE527FF9D9EE}" srcOrd="0" destOrd="0" presId="urn:microsoft.com/office/officeart/2005/8/layout/list1"/>
    <dgm:cxn modelId="{12371642-4906-4DCC-9EDB-F5CC5C4A1AD8}" type="presParOf" srcId="{63840363-403E-4683-A29E-230F67A7A373}" destId="{942C985D-8741-4026-B39A-CD8C48B6A997}" srcOrd="1" destOrd="0" presId="urn:microsoft.com/office/officeart/2005/8/layout/list1"/>
    <dgm:cxn modelId="{5FE2A215-1182-4095-9E58-F7DBE4B67F0A}" type="presParOf" srcId="{022C0433-942F-4932-95D7-C7F59F0E311A}" destId="{87ACF506-439D-46FB-8688-115196D7B193}" srcOrd="9" destOrd="0" presId="urn:microsoft.com/office/officeart/2005/8/layout/list1"/>
    <dgm:cxn modelId="{A48121E9-66D6-43C2-A46F-A9F2DEEE5B12}" type="presParOf" srcId="{022C0433-942F-4932-95D7-C7F59F0E311A}" destId="{6452F59E-AA92-4F85-934F-DF5D1698495D}" srcOrd="10" destOrd="0" presId="urn:microsoft.com/office/officeart/2005/8/layout/list1"/>
    <dgm:cxn modelId="{A098954F-9105-42A4-A388-BC12DD4D4DEA}" type="presParOf" srcId="{022C0433-942F-4932-95D7-C7F59F0E311A}" destId="{3C827405-77AE-4B75-8953-D391DBE9938A}" srcOrd="11" destOrd="0" presId="urn:microsoft.com/office/officeart/2005/8/layout/list1"/>
    <dgm:cxn modelId="{4DC596C0-A904-40CD-A2E2-BEE0A189A63B}" type="presParOf" srcId="{022C0433-942F-4932-95D7-C7F59F0E311A}" destId="{390EA162-9C74-4F86-97D2-35F733996C67}" srcOrd="12" destOrd="0" presId="urn:microsoft.com/office/officeart/2005/8/layout/list1"/>
    <dgm:cxn modelId="{8D06E818-9C47-443D-AB14-AFBA91CF2235}" type="presParOf" srcId="{390EA162-9C74-4F86-97D2-35F733996C67}" destId="{210B797D-6A52-4116-8827-1EA14A909D27}" srcOrd="0" destOrd="0" presId="urn:microsoft.com/office/officeart/2005/8/layout/list1"/>
    <dgm:cxn modelId="{F872E854-BFA3-4B2A-BD36-FD7E3926A3B7}" type="presParOf" srcId="{390EA162-9C74-4F86-97D2-35F733996C67}" destId="{EA13E420-4A79-4227-9C5C-1BEDEDCB1BCD}" srcOrd="1" destOrd="0" presId="urn:microsoft.com/office/officeart/2005/8/layout/list1"/>
    <dgm:cxn modelId="{8386B21C-3503-4749-A2AD-3B0A0C1E245F}" type="presParOf" srcId="{022C0433-942F-4932-95D7-C7F59F0E311A}" destId="{718C50C5-AE05-4B08-B513-A31AF11D4B12}" srcOrd="13" destOrd="0" presId="urn:microsoft.com/office/officeart/2005/8/layout/list1"/>
    <dgm:cxn modelId="{EABF3BA2-0429-409D-A29D-14634FC88858}" type="presParOf" srcId="{022C0433-942F-4932-95D7-C7F59F0E311A}" destId="{D0D9AF0C-2478-4531-9DAD-32F48486E9EC}" srcOrd="14" destOrd="0" presId="urn:microsoft.com/office/officeart/2005/8/layout/list1"/>
    <dgm:cxn modelId="{321179AE-B3BB-4F50-B50E-B4C5F5BEAD87}" type="presParOf" srcId="{022C0433-942F-4932-95D7-C7F59F0E311A}" destId="{7C34844E-94C4-4CE6-838A-E157292F4794}" srcOrd="15" destOrd="0" presId="urn:microsoft.com/office/officeart/2005/8/layout/list1"/>
    <dgm:cxn modelId="{7FEA61B9-E6DF-4C4C-9DA1-FACE2630BA3B}" type="presParOf" srcId="{022C0433-942F-4932-95D7-C7F59F0E311A}" destId="{4350C133-BA83-4224-A0F3-4BD8F892C6A1}" srcOrd="16" destOrd="0" presId="urn:microsoft.com/office/officeart/2005/8/layout/list1"/>
    <dgm:cxn modelId="{2D4AD4C2-58AE-4AD4-B4D4-CBCC27774282}" type="presParOf" srcId="{4350C133-BA83-4224-A0F3-4BD8F892C6A1}" destId="{5E860F06-5C15-4E92-AB3D-BEE27B973BD3}" srcOrd="0" destOrd="0" presId="urn:microsoft.com/office/officeart/2005/8/layout/list1"/>
    <dgm:cxn modelId="{233D6615-3A9F-4E81-97A8-8AC64B27901C}" type="presParOf" srcId="{4350C133-BA83-4224-A0F3-4BD8F892C6A1}" destId="{6B4E6A2A-31C5-4EBB-9E47-838E5E65E1D9}" srcOrd="1" destOrd="0" presId="urn:microsoft.com/office/officeart/2005/8/layout/list1"/>
    <dgm:cxn modelId="{89F94E94-84FE-4A02-A8DF-8026FDE9BA0E}" type="presParOf" srcId="{022C0433-942F-4932-95D7-C7F59F0E311A}" destId="{583FB68F-BAC8-410E-B6DA-B35030D57C2D}" srcOrd="17" destOrd="0" presId="urn:microsoft.com/office/officeart/2005/8/layout/list1"/>
    <dgm:cxn modelId="{59447F72-F1A9-4DEC-B2CB-954E9462FD5B}" type="presParOf" srcId="{022C0433-942F-4932-95D7-C7F59F0E311A}" destId="{D007E9B4-860E-49BA-B355-9E595686D32A}" srcOrd="18" destOrd="0" presId="urn:microsoft.com/office/officeart/2005/8/layout/list1"/>
    <dgm:cxn modelId="{0D7F51C7-025B-4FA4-A851-EC45B0AF8A44}" type="presParOf" srcId="{022C0433-942F-4932-95D7-C7F59F0E311A}" destId="{426DE340-EC0D-48DE-B084-9A15BABDAB30}" srcOrd="19" destOrd="0" presId="urn:microsoft.com/office/officeart/2005/8/layout/list1"/>
    <dgm:cxn modelId="{465FB883-AC49-4710-BFD0-E42994F242A1}" type="presParOf" srcId="{022C0433-942F-4932-95D7-C7F59F0E311A}" destId="{E8362D2B-1E0B-486F-A6D7-56E45AC6CC55}" srcOrd="20" destOrd="0" presId="urn:microsoft.com/office/officeart/2005/8/layout/list1"/>
    <dgm:cxn modelId="{D6BEFFE1-D9E8-4732-AC8E-1ED7EF929593}" type="presParOf" srcId="{E8362D2B-1E0B-486F-A6D7-56E45AC6CC55}" destId="{CE525CF3-899C-44A6-BFCC-D10AE6145560}" srcOrd="0" destOrd="0" presId="urn:microsoft.com/office/officeart/2005/8/layout/list1"/>
    <dgm:cxn modelId="{DA93F622-7F3F-4B2B-BC7C-D4C4081DB496}" type="presParOf" srcId="{E8362D2B-1E0B-486F-A6D7-56E45AC6CC55}" destId="{007CAD86-0532-4E12-84B1-4B1A9285BE7D}" srcOrd="1" destOrd="0" presId="urn:microsoft.com/office/officeart/2005/8/layout/list1"/>
    <dgm:cxn modelId="{2FF8E87F-4057-4182-BA1B-6852108578DC}" type="presParOf" srcId="{022C0433-942F-4932-95D7-C7F59F0E311A}" destId="{3C55045C-607E-4AAA-A564-F9360C249A9E}" srcOrd="21" destOrd="0" presId="urn:microsoft.com/office/officeart/2005/8/layout/list1"/>
    <dgm:cxn modelId="{F9DA81CF-67FF-4EFA-8B11-970CB85BAB1D}" type="presParOf" srcId="{022C0433-942F-4932-95D7-C7F59F0E311A}" destId="{04023E7C-3BE4-4E5B-8026-3B9AF7F33BEC}" srcOrd="22"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33FB278-B13F-4DA1-A260-2DB81FE0D6D7}" type="doc">
      <dgm:prSet loTypeId="urn:microsoft.com/office/officeart/2008/layout/VerticalAccentList" loCatId="list" qsTypeId="urn:microsoft.com/office/officeart/2005/8/quickstyle/simple1" qsCatId="simple" csTypeId="urn:microsoft.com/office/officeart/2005/8/colors/accent1_3" csCatId="accent1" phldr="1"/>
      <dgm:spPr/>
      <dgm:t>
        <a:bodyPr/>
        <a:lstStyle/>
        <a:p>
          <a:endParaRPr lang="zh-CN" altLang="en-US"/>
        </a:p>
      </dgm:t>
    </dgm:pt>
    <dgm:pt modelId="{04356B46-88AF-46DE-813E-3F404DFF9768}">
      <dgm:prSet phldrT="[文本]" custT="1"/>
      <dgm:spPr/>
      <dgm:t>
        <a:bodyPr/>
        <a:lstStyle/>
        <a:p>
          <a:pPr algn="ctr"/>
          <a:r>
            <a:rPr lang="en-US" altLang="zh-CN" sz="3200" b="1">
              <a:solidFill>
                <a:schemeClr val="tx2">
                  <a:lumMod val="75000"/>
                </a:schemeClr>
              </a:solidFill>
              <a:latin typeface="微软雅黑" panose="020B0503020204020204" pitchFamily="34" charset="-122"/>
              <a:ea typeface="微软雅黑" panose="020B0503020204020204" pitchFamily="34" charset="-122"/>
            </a:rPr>
            <a:t>HTTP</a:t>
          </a:r>
          <a:r>
            <a:rPr lang="zh-CN" altLang="en-US" sz="3200" b="1">
              <a:solidFill>
                <a:schemeClr val="tx2">
                  <a:lumMod val="75000"/>
                </a:schemeClr>
              </a:solidFill>
              <a:latin typeface="微软雅黑" panose="020B0503020204020204" pitchFamily="34" charset="-122"/>
              <a:ea typeface="微软雅黑" panose="020B0503020204020204" pitchFamily="34" charset="-122"/>
            </a:rPr>
            <a:t>消息头</a:t>
          </a:r>
        </a:p>
      </dgm:t>
    </dgm:pt>
    <dgm:pt modelId="{00232F68-2EA2-4230-B9CE-3CC3AC4D9305}" type="parTrans" cxnId="{9779DDAA-6D82-40EC-8C49-65AB7C6D119E}">
      <dgm:prSet/>
      <dgm:spPr/>
      <dgm:t>
        <a:bodyPr/>
        <a:lstStyle/>
        <a:p>
          <a:pPr algn="ctr"/>
          <a:endParaRPr lang="zh-CN" altLang="en-US"/>
        </a:p>
      </dgm:t>
    </dgm:pt>
    <dgm:pt modelId="{1A3176BB-891A-4588-8015-395D551D6688}" type="sibTrans" cxnId="{9779DDAA-6D82-40EC-8C49-65AB7C6D119E}">
      <dgm:prSet/>
      <dgm:spPr/>
      <dgm:t>
        <a:bodyPr/>
        <a:lstStyle/>
        <a:p>
          <a:pPr algn="ctr"/>
          <a:endParaRPr lang="zh-CN" altLang="en-US"/>
        </a:p>
      </dgm:t>
    </dgm:pt>
    <dgm:pt modelId="{F133272C-00B9-418F-8317-C85D581F7517}" type="pres">
      <dgm:prSet presAssocID="{A33FB278-B13F-4DA1-A260-2DB81FE0D6D7}" presName="Name0" presStyleCnt="0">
        <dgm:presLayoutVars>
          <dgm:chMax/>
          <dgm:chPref/>
          <dgm:dir/>
        </dgm:presLayoutVars>
      </dgm:prSet>
      <dgm:spPr/>
      <dgm:t>
        <a:bodyPr/>
        <a:lstStyle/>
        <a:p>
          <a:endParaRPr lang="zh-CN" altLang="en-US"/>
        </a:p>
      </dgm:t>
    </dgm:pt>
    <dgm:pt modelId="{437DCD07-5FA9-4068-8495-28006CDACBCD}" type="pres">
      <dgm:prSet presAssocID="{04356B46-88AF-46DE-813E-3F404DFF9768}" presName="parenttextcomposite" presStyleCnt="0"/>
      <dgm:spPr/>
    </dgm:pt>
    <dgm:pt modelId="{4F5178EB-5C22-4C8B-8B62-EA0CE20DAA1C}" type="pres">
      <dgm:prSet presAssocID="{04356B46-88AF-46DE-813E-3F404DFF9768}" presName="parenttext" presStyleLbl="revTx" presStyleIdx="0" presStyleCnt="1">
        <dgm:presLayoutVars>
          <dgm:chMax/>
          <dgm:chPref val="2"/>
          <dgm:bulletEnabled val="1"/>
        </dgm:presLayoutVars>
      </dgm:prSet>
      <dgm:spPr/>
      <dgm:t>
        <a:bodyPr/>
        <a:lstStyle/>
        <a:p>
          <a:endParaRPr lang="zh-CN" altLang="en-US"/>
        </a:p>
      </dgm:t>
    </dgm:pt>
    <dgm:pt modelId="{0C235DC3-85A0-490F-AD32-A0116A513998}" type="pres">
      <dgm:prSet presAssocID="{04356B46-88AF-46DE-813E-3F404DFF9768}" presName="parallelogramComposite" presStyleCnt="0"/>
      <dgm:spPr/>
    </dgm:pt>
    <dgm:pt modelId="{2A1148FC-5E0D-401D-8DCB-2AC54822FE06}" type="pres">
      <dgm:prSet presAssocID="{04356B46-88AF-46DE-813E-3F404DFF9768}" presName="parallelogram1" presStyleLbl="alignNode1" presStyleIdx="0" presStyleCnt="7"/>
      <dgm:spPr/>
    </dgm:pt>
    <dgm:pt modelId="{9C3BCCA9-CA89-4CB5-BAF2-596E39626768}" type="pres">
      <dgm:prSet presAssocID="{04356B46-88AF-46DE-813E-3F404DFF9768}" presName="parallelogram2" presStyleLbl="alignNode1" presStyleIdx="1" presStyleCnt="7"/>
      <dgm:spPr/>
    </dgm:pt>
    <dgm:pt modelId="{36E26468-A878-4C9F-A9BC-1C7709EC9126}" type="pres">
      <dgm:prSet presAssocID="{04356B46-88AF-46DE-813E-3F404DFF9768}" presName="parallelogram3" presStyleLbl="alignNode1" presStyleIdx="2" presStyleCnt="7"/>
      <dgm:spPr/>
    </dgm:pt>
    <dgm:pt modelId="{B81C1C23-24BE-4B34-944E-8F5BDBB86483}" type="pres">
      <dgm:prSet presAssocID="{04356B46-88AF-46DE-813E-3F404DFF9768}" presName="parallelogram4" presStyleLbl="alignNode1" presStyleIdx="3" presStyleCnt="7"/>
      <dgm:spPr/>
    </dgm:pt>
    <dgm:pt modelId="{529E3D29-1513-4C61-AD00-EBCF5A6970BE}" type="pres">
      <dgm:prSet presAssocID="{04356B46-88AF-46DE-813E-3F404DFF9768}" presName="parallelogram5" presStyleLbl="alignNode1" presStyleIdx="4" presStyleCnt="7"/>
      <dgm:spPr/>
    </dgm:pt>
    <dgm:pt modelId="{69BD50BE-A532-4955-A01B-B2ED46C53470}" type="pres">
      <dgm:prSet presAssocID="{04356B46-88AF-46DE-813E-3F404DFF9768}" presName="parallelogram6" presStyleLbl="alignNode1" presStyleIdx="5" presStyleCnt="7"/>
      <dgm:spPr/>
    </dgm:pt>
    <dgm:pt modelId="{4B998411-1A3A-46AA-952E-09EBBE366CDA}" type="pres">
      <dgm:prSet presAssocID="{04356B46-88AF-46DE-813E-3F404DFF9768}" presName="parallelogram7" presStyleLbl="alignNode1" presStyleIdx="6" presStyleCnt="7"/>
      <dgm:spPr/>
    </dgm:pt>
  </dgm:ptLst>
  <dgm:cxnLst>
    <dgm:cxn modelId="{5DBC521D-E819-441D-9292-BEF385A896FA}" type="presOf" srcId="{04356B46-88AF-46DE-813E-3F404DFF9768}" destId="{4F5178EB-5C22-4C8B-8B62-EA0CE20DAA1C}" srcOrd="0" destOrd="0" presId="urn:microsoft.com/office/officeart/2008/layout/VerticalAccentList"/>
    <dgm:cxn modelId="{CB460343-502D-4391-8EF2-C7EF09804A29}" type="presOf" srcId="{A33FB278-B13F-4DA1-A260-2DB81FE0D6D7}" destId="{F133272C-00B9-418F-8317-C85D581F7517}" srcOrd="0" destOrd="0" presId="urn:microsoft.com/office/officeart/2008/layout/VerticalAccentList"/>
    <dgm:cxn modelId="{9779DDAA-6D82-40EC-8C49-65AB7C6D119E}" srcId="{A33FB278-B13F-4DA1-A260-2DB81FE0D6D7}" destId="{04356B46-88AF-46DE-813E-3F404DFF9768}" srcOrd="0" destOrd="0" parTransId="{00232F68-2EA2-4230-B9CE-3CC3AC4D9305}" sibTransId="{1A3176BB-891A-4588-8015-395D551D6688}"/>
    <dgm:cxn modelId="{104B877C-9A5A-4894-B7C9-8E833DFE23AA}" type="presParOf" srcId="{F133272C-00B9-418F-8317-C85D581F7517}" destId="{437DCD07-5FA9-4068-8495-28006CDACBCD}" srcOrd="0" destOrd="0" presId="urn:microsoft.com/office/officeart/2008/layout/VerticalAccentList"/>
    <dgm:cxn modelId="{4A25CF6B-8653-4727-BFCE-126F4798AA1A}" type="presParOf" srcId="{437DCD07-5FA9-4068-8495-28006CDACBCD}" destId="{4F5178EB-5C22-4C8B-8B62-EA0CE20DAA1C}" srcOrd="0" destOrd="0" presId="urn:microsoft.com/office/officeart/2008/layout/VerticalAccentList"/>
    <dgm:cxn modelId="{D5A0D0AA-7834-4E07-8F4A-014F88430C81}" type="presParOf" srcId="{F133272C-00B9-418F-8317-C85D581F7517}" destId="{0C235DC3-85A0-490F-AD32-A0116A513998}" srcOrd="1" destOrd="0" presId="urn:microsoft.com/office/officeart/2008/layout/VerticalAccentList"/>
    <dgm:cxn modelId="{BDD13E0D-7775-4292-AA26-B131B21DF74A}" type="presParOf" srcId="{0C235DC3-85A0-490F-AD32-A0116A513998}" destId="{2A1148FC-5E0D-401D-8DCB-2AC54822FE06}" srcOrd="0" destOrd="0" presId="urn:microsoft.com/office/officeart/2008/layout/VerticalAccentList"/>
    <dgm:cxn modelId="{399C253E-7F8D-485B-97CA-855E2ED17A8C}" type="presParOf" srcId="{0C235DC3-85A0-490F-AD32-A0116A513998}" destId="{9C3BCCA9-CA89-4CB5-BAF2-596E39626768}" srcOrd="1" destOrd="0" presId="urn:microsoft.com/office/officeart/2008/layout/VerticalAccentList"/>
    <dgm:cxn modelId="{4FD5AC5A-608E-4EE9-91E5-ADE754254311}" type="presParOf" srcId="{0C235DC3-85A0-490F-AD32-A0116A513998}" destId="{36E26468-A878-4C9F-A9BC-1C7709EC9126}" srcOrd="2" destOrd="0" presId="urn:microsoft.com/office/officeart/2008/layout/VerticalAccentList"/>
    <dgm:cxn modelId="{B4DA2481-93E1-477E-B238-0E4673EB15B9}" type="presParOf" srcId="{0C235DC3-85A0-490F-AD32-A0116A513998}" destId="{B81C1C23-24BE-4B34-944E-8F5BDBB86483}" srcOrd="3" destOrd="0" presId="urn:microsoft.com/office/officeart/2008/layout/VerticalAccentList"/>
    <dgm:cxn modelId="{131F0A34-9385-4134-BD0B-ADAAC968EC5C}" type="presParOf" srcId="{0C235DC3-85A0-490F-AD32-A0116A513998}" destId="{529E3D29-1513-4C61-AD00-EBCF5A6970BE}" srcOrd="4" destOrd="0" presId="urn:microsoft.com/office/officeart/2008/layout/VerticalAccentList"/>
    <dgm:cxn modelId="{3048B376-A8DC-46DF-97E7-E54F3FB2EA04}" type="presParOf" srcId="{0C235DC3-85A0-490F-AD32-A0116A513998}" destId="{69BD50BE-A532-4955-A01B-B2ED46C53470}" srcOrd="5" destOrd="0" presId="urn:microsoft.com/office/officeart/2008/layout/VerticalAccentList"/>
    <dgm:cxn modelId="{AD9CA7D8-5CAF-4CAA-AA6D-AE9ED6BBDCFC}" type="presParOf" srcId="{0C235DC3-85A0-490F-AD32-A0116A513998}" destId="{4B998411-1A3A-46AA-952E-09EBBE366CDA}" srcOrd="6" destOrd="0" presId="urn:microsoft.com/office/officeart/2008/layout/Vertical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72B3327-027A-4B40-8C17-8AF5748C6435}"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056AC4E6-F0BA-41D1-9838-9C1F9F6106AD}">
      <dgm:prSet phldrT="[文本]"/>
      <dgm:spPr/>
      <dgm:t>
        <a:bodyPr/>
        <a:lstStyle/>
        <a:p>
          <a:r>
            <a:rPr lang="en-US" altLang="zh-CN" b="0">
              <a:latin typeface="微软雅黑" panose="020B0503020204020204" pitchFamily="34" charset="-122"/>
              <a:ea typeface="微软雅黑" panose="020B0503020204020204" pitchFamily="34" charset="-122"/>
            </a:rPr>
            <a:t>1. </a:t>
          </a:r>
          <a:r>
            <a:rPr lang="zh-CN" altLang="en-US" b="0">
              <a:latin typeface="微软雅黑" panose="020B0503020204020204" pitchFamily="34" charset="-122"/>
              <a:ea typeface="微软雅黑" panose="020B0503020204020204" pitchFamily="34" charset="-122"/>
            </a:rPr>
            <a:t>请求头</a:t>
          </a:r>
        </a:p>
      </dgm:t>
    </dgm:pt>
    <dgm:pt modelId="{4116EB0C-C287-4F9E-A325-7E9C1E8593B3}" type="parTrans" cxnId="{DB8C21EF-302C-4CB9-8C8E-BB5CB008A97F}">
      <dgm:prSet/>
      <dgm:spPr/>
      <dgm:t>
        <a:bodyPr/>
        <a:lstStyle/>
        <a:p>
          <a:endParaRPr lang="zh-CN" altLang="en-US"/>
        </a:p>
      </dgm:t>
    </dgm:pt>
    <dgm:pt modelId="{BCF79EB6-6D98-49DF-AE99-7F4E58BCE2EE}" type="sibTrans" cxnId="{DB8C21EF-302C-4CB9-8C8E-BB5CB008A97F}">
      <dgm:prSet/>
      <dgm:spPr/>
      <dgm:t>
        <a:bodyPr/>
        <a:lstStyle/>
        <a:p>
          <a:endParaRPr lang="zh-CN" altLang="en-US"/>
        </a:p>
      </dgm:t>
    </dgm:pt>
    <dgm:pt modelId="{2E8AF841-A5C5-4904-8E3D-238C70525CE8}">
      <dgm:prSet phldrT="[文本]"/>
      <dgm:spPr/>
      <dgm:t>
        <a:bodyPr/>
        <a:lstStyle/>
        <a:p>
          <a:r>
            <a:rPr lang="en-US" altLang="zh-CN">
              <a:latin typeface="微软雅黑" panose="020B0503020204020204" pitchFamily="34" charset="-122"/>
              <a:ea typeface="微软雅黑" panose="020B0503020204020204" pitchFamily="34" charset="-122"/>
            </a:rPr>
            <a:t>2. </a:t>
          </a:r>
          <a:r>
            <a:rPr lang="zh-CN" altLang="en-US">
              <a:latin typeface="微软雅黑" panose="020B0503020204020204" pitchFamily="34" charset="-122"/>
              <a:ea typeface="微软雅黑" panose="020B0503020204020204" pitchFamily="34" charset="-122"/>
            </a:rPr>
            <a:t>响应头</a:t>
          </a:r>
        </a:p>
      </dgm:t>
    </dgm:pt>
    <dgm:pt modelId="{2109FCC3-77EB-4301-8664-712B051DA806}" type="parTrans" cxnId="{F6BE2C32-C0E3-4010-AAF6-F682371DC0BA}">
      <dgm:prSet/>
      <dgm:spPr/>
      <dgm:t>
        <a:bodyPr/>
        <a:lstStyle/>
        <a:p>
          <a:endParaRPr lang="zh-CN" altLang="en-US"/>
        </a:p>
      </dgm:t>
    </dgm:pt>
    <dgm:pt modelId="{06BE705D-7B41-4477-B374-F7F44E09BFE0}" type="sibTrans" cxnId="{F6BE2C32-C0E3-4010-AAF6-F682371DC0BA}">
      <dgm:prSet/>
      <dgm:spPr/>
      <dgm:t>
        <a:bodyPr/>
        <a:lstStyle/>
        <a:p>
          <a:endParaRPr lang="zh-CN" altLang="en-US"/>
        </a:p>
      </dgm:t>
    </dgm:pt>
    <dgm:pt modelId="{5637F9D9-41EA-41CC-8C94-6678C62A2535}" type="pres">
      <dgm:prSet presAssocID="{B72B3327-027A-4B40-8C17-8AF5748C6435}" presName="Name0" presStyleCnt="0">
        <dgm:presLayoutVars>
          <dgm:chMax val="7"/>
          <dgm:chPref val="7"/>
          <dgm:dir/>
        </dgm:presLayoutVars>
      </dgm:prSet>
      <dgm:spPr/>
      <dgm:t>
        <a:bodyPr/>
        <a:lstStyle/>
        <a:p>
          <a:endParaRPr lang="zh-CN" altLang="en-US"/>
        </a:p>
      </dgm:t>
    </dgm:pt>
    <dgm:pt modelId="{3CDCE23E-6A6D-400E-99D2-B71019F7EA47}" type="pres">
      <dgm:prSet presAssocID="{B72B3327-027A-4B40-8C17-8AF5748C6435}" presName="Name1" presStyleCnt="0"/>
      <dgm:spPr/>
    </dgm:pt>
    <dgm:pt modelId="{E1588B25-F56E-4262-BF49-94264D460599}" type="pres">
      <dgm:prSet presAssocID="{B72B3327-027A-4B40-8C17-8AF5748C6435}" presName="cycle" presStyleCnt="0"/>
      <dgm:spPr/>
    </dgm:pt>
    <dgm:pt modelId="{223DE550-7D37-499C-AA0C-F30E7109D1C2}" type="pres">
      <dgm:prSet presAssocID="{B72B3327-027A-4B40-8C17-8AF5748C6435}" presName="srcNode" presStyleLbl="node1" presStyleIdx="0" presStyleCnt="2"/>
      <dgm:spPr/>
    </dgm:pt>
    <dgm:pt modelId="{F16A7157-A929-478E-B21B-60700DD3EEB2}" type="pres">
      <dgm:prSet presAssocID="{B72B3327-027A-4B40-8C17-8AF5748C6435}" presName="conn" presStyleLbl="parChTrans1D2" presStyleIdx="0" presStyleCnt="1"/>
      <dgm:spPr/>
      <dgm:t>
        <a:bodyPr/>
        <a:lstStyle/>
        <a:p>
          <a:endParaRPr lang="zh-CN" altLang="en-US"/>
        </a:p>
      </dgm:t>
    </dgm:pt>
    <dgm:pt modelId="{48EB72FC-9FA6-402E-8EAF-0F01955BFD17}" type="pres">
      <dgm:prSet presAssocID="{B72B3327-027A-4B40-8C17-8AF5748C6435}" presName="extraNode" presStyleLbl="node1" presStyleIdx="0" presStyleCnt="2"/>
      <dgm:spPr/>
    </dgm:pt>
    <dgm:pt modelId="{03E69029-F238-4048-888A-D439418B0B5C}" type="pres">
      <dgm:prSet presAssocID="{B72B3327-027A-4B40-8C17-8AF5748C6435}" presName="dstNode" presStyleLbl="node1" presStyleIdx="0" presStyleCnt="2"/>
      <dgm:spPr/>
    </dgm:pt>
    <dgm:pt modelId="{822EF841-F46E-4C10-ADD9-046D8A028FC8}" type="pres">
      <dgm:prSet presAssocID="{056AC4E6-F0BA-41D1-9838-9C1F9F6106AD}" presName="text_1" presStyleLbl="node1" presStyleIdx="0" presStyleCnt="2">
        <dgm:presLayoutVars>
          <dgm:bulletEnabled val="1"/>
        </dgm:presLayoutVars>
      </dgm:prSet>
      <dgm:spPr/>
      <dgm:t>
        <a:bodyPr/>
        <a:lstStyle/>
        <a:p>
          <a:endParaRPr lang="zh-CN" altLang="en-US"/>
        </a:p>
      </dgm:t>
    </dgm:pt>
    <dgm:pt modelId="{0839ABAF-04EB-438C-ADCA-791E37D61EB7}" type="pres">
      <dgm:prSet presAssocID="{056AC4E6-F0BA-41D1-9838-9C1F9F6106AD}" presName="accent_1" presStyleCnt="0"/>
      <dgm:spPr/>
    </dgm:pt>
    <dgm:pt modelId="{B2D535AB-09C6-4E79-A3DC-3C157D121881}" type="pres">
      <dgm:prSet presAssocID="{056AC4E6-F0BA-41D1-9838-9C1F9F6106AD}" presName="accentRepeatNode" presStyleLbl="solidFgAcc1" presStyleIdx="0" presStyleCnt="2"/>
      <dgm:spPr/>
    </dgm:pt>
    <dgm:pt modelId="{5904B159-AED1-451E-A584-75FA36034C18}" type="pres">
      <dgm:prSet presAssocID="{2E8AF841-A5C5-4904-8E3D-238C70525CE8}" presName="text_2" presStyleLbl="node1" presStyleIdx="1" presStyleCnt="2">
        <dgm:presLayoutVars>
          <dgm:bulletEnabled val="1"/>
        </dgm:presLayoutVars>
      </dgm:prSet>
      <dgm:spPr/>
      <dgm:t>
        <a:bodyPr/>
        <a:lstStyle/>
        <a:p>
          <a:endParaRPr lang="zh-CN" altLang="en-US"/>
        </a:p>
      </dgm:t>
    </dgm:pt>
    <dgm:pt modelId="{71525E57-14C2-4ACE-8095-B7A7411CC1F4}" type="pres">
      <dgm:prSet presAssocID="{2E8AF841-A5C5-4904-8E3D-238C70525CE8}" presName="accent_2" presStyleCnt="0"/>
      <dgm:spPr/>
    </dgm:pt>
    <dgm:pt modelId="{03DFA358-2E05-4C54-BB71-82513A797236}" type="pres">
      <dgm:prSet presAssocID="{2E8AF841-A5C5-4904-8E3D-238C70525CE8}" presName="accentRepeatNode" presStyleLbl="solidFgAcc1" presStyleIdx="1" presStyleCnt="2"/>
      <dgm:spPr/>
    </dgm:pt>
  </dgm:ptLst>
  <dgm:cxnLst>
    <dgm:cxn modelId="{E9F02D41-CD5B-46CA-AB2D-CF167F3C4925}" type="presOf" srcId="{056AC4E6-F0BA-41D1-9838-9C1F9F6106AD}" destId="{822EF841-F46E-4C10-ADD9-046D8A028FC8}" srcOrd="0" destOrd="0" presId="urn:microsoft.com/office/officeart/2008/layout/VerticalCurvedList"/>
    <dgm:cxn modelId="{DB8C21EF-302C-4CB9-8C8E-BB5CB008A97F}" srcId="{B72B3327-027A-4B40-8C17-8AF5748C6435}" destId="{056AC4E6-F0BA-41D1-9838-9C1F9F6106AD}" srcOrd="0" destOrd="0" parTransId="{4116EB0C-C287-4F9E-A325-7E9C1E8593B3}" sibTransId="{BCF79EB6-6D98-49DF-AE99-7F4E58BCE2EE}"/>
    <dgm:cxn modelId="{F6BE2C32-C0E3-4010-AAF6-F682371DC0BA}" srcId="{B72B3327-027A-4B40-8C17-8AF5748C6435}" destId="{2E8AF841-A5C5-4904-8E3D-238C70525CE8}" srcOrd="1" destOrd="0" parTransId="{2109FCC3-77EB-4301-8664-712B051DA806}" sibTransId="{06BE705D-7B41-4477-B374-F7F44E09BFE0}"/>
    <dgm:cxn modelId="{9E73FF12-642A-4E9F-8AFC-082B8DB702D0}" type="presOf" srcId="{B72B3327-027A-4B40-8C17-8AF5748C6435}" destId="{5637F9D9-41EA-41CC-8C94-6678C62A2535}" srcOrd="0" destOrd="0" presId="urn:microsoft.com/office/officeart/2008/layout/VerticalCurvedList"/>
    <dgm:cxn modelId="{DA5A73A5-A374-4F42-AC02-E152BA1B0CE9}" type="presOf" srcId="{BCF79EB6-6D98-49DF-AE99-7F4E58BCE2EE}" destId="{F16A7157-A929-478E-B21B-60700DD3EEB2}" srcOrd="0" destOrd="0" presId="urn:microsoft.com/office/officeart/2008/layout/VerticalCurvedList"/>
    <dgm:cxn modelId="{6297CFA9-5A53-4E69-BA54-CBE110A38380}" type="presOf" srcId="{2E8AF841-A5C5-4904-8E3D-238C70525CE8}" destId="{5904B159-AED1-451E-A584-75FA36034C18}" srcOrd="0" destOrd="0" presId="urn:microsoft.com/office/officeart/2008/layout/VerticalCurvedList"/>
    <dgm:cxn modelId="{26EFAC76-FF29-470B-A9E3-11C9B4925E71}" type="presParOf" srcId="{5637F9D9-41EA-41CC-8C94-6678C62A2535}" destId="{3CDCE23E-6A6D-400E-99D2-B71019F7EA47}" srcOrd="0" destOrd="0" presId="urn:microsoft.com/office/officeart/2008/layout/VerticalCurvedList"/>
    <dgm:cxn modelId="{3E42A985-4E79-41C6-AEA5-F56100745486}" type="presParOf" srcId="{3CDCE23E-6A6D-400E-99D2-B71019F7EA47}" destId="{E1588B25-F56E-4262-BF49-94264D460599}" srcOrd="0" destOrd="0" presId="urn:microsoft.com/office/officeart/2008/layout/VerticalCurvedList"/>
    <dgm:cxn modelId="{AA9061D2-395B-491B-99D2-E33FC880BE2C}" type="presParOf" srcId="{E1588B25-F56E-4262-BF49-94264D460599}" destId="{223DE550-7D37-499C-AA0C-F30E7109D1C2}" srcOrd="0" destOrd="0" presId="urn:microsoft.com/office/officeart/2008/layout/VerticalCurvedList"/>
    <dgm:cxn modelId="{A7E26FD9-E7D0-437D-B548-375019944DEA}" type="presParOf" srcId="{E1588B25-F56E-4262-BF49-94264D460599}" destId="{F16A7157-A929-478E-B21B-60700DD3EEB2}" srcOrd="1" destOrd="0" presId="urn:microsoft.com/office/officeart/2008/layout/VerticalCurvedList"/>
    <dgm:cxn modelId="{91B74CAD-C209-4A63-BEC3-24DF5531FF61}" type="presParOf" srcId="{E1588B25-F56E-4262-BF49-94264D460599}" destId="{48EB72FC-9FA6-402E-8EAF-0F01955BFD17}" srcOrd="2" destOrd="0" presId="urn:microsoft.com/office/officeart/2008/layout/VerticalCurvedList"/>
    <dgm:cxn modelId="{CA0674C6-4051-4745-8933-E57AC7B525D4}" type="presParOf" srcId="{E1588B25-F56E-4262-BF49-94264D460599}" destId="{03E69029-F238-4048-888A-D439418B0B5C}" srcOrd="3" destOrd="0" presId="urn:microsoft.com/office/officeart/2008/layout/VerticalCurvedList"/>
    <dgm:cxn modelId="{4309D7ED-C42D-400E-81E4-A4A67641467B}" type="presParOf" srcId="{3CDCE23E-6A6D-400E-99D2-B71019F7EA47}" destId="{822EF841-F46E-4C10-ADD9-046D8A028FC8}" srcOrd="1" destOrd="0" presId="urn:microsoft.com/office/officeart/2008/layout/VerticalCurvedList"/>
    <dgm:cxn modelId="{0310450D-168B-499A-BFFE-720476454B79}" type="presParOf" srcId="{3CDCE23E-6A6D-400E-99D2-B71019F7EA47}" destId="{0839ABAF-04EB-438C-ADCA-791E37D61EB7}" srcOrd="2" destOrd="0" presId="urn:microsoft.com/office/officeart/2008/layout/VerticalCurvedList"/>
    <dgm:cxn modelId="{14521774-45A0-41A1-B681-601226236862}" type="presParOf" srcId="{0839ABAF-04EB-438C-ADCA-791E37D61EB7}" destId="{B2D535AB-09C6-4E79-A3DC-3C157D121881}" srcOrd="0" destOrd="0" presId="urn:microsoft.com/office/officeart/2008/layout/VerticalCurvedList"/>
    <dgm:cxn modelId="{7151B9D4-0B31-4286-AB86-E8FC904018B4}" type="presParOf" srcId="{3CDCE23E-6A6D-400E-99D2-B71019F7EA47}" destId="{5904B159-AED1-451E-A584-75FA36034C18}" srcOrd="3" destOrd="0" presId="urn:microsoft.com/office/officeart/2008/layout/VerticalCurvedList"/>
    <dgm:cxn modelId="{348517E7-8C3F-4796-AF61-385D80AD98CA}" type="presParOf" srcId="{3CDCE23E-6A6D-400E-99D2-B71019F7EA47}" destId="{71525E57-14C2-4ACE-8095-B7A7411CC1F4}" srcOrd="4" destOrd="0" presId="urn:microsoft.com/office/officeart/2008/layout/VerticalCurvedList"/>
    <dgm:cxn modelId="{5EE7E02F-8DEF-4C0A-9FE0-835933AC386B}" type="presParOf" srcId="{71525E57-14C2-4ACE-8095-B7A7411CC1F4}" destId="{03DFA358-2E05-4C54-BB71-82513A797236}" srcOrd="0" destOrd="0" presId="urn:microsoft.com/office/officeart/2008/layout/VerticalCurv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33FB278-B13F-4DA1-A260-2DB81FE0D6D7}" type="doc">
      <dgm:prSet loTypeId="urn:microsoft.com/office/officeart/2008/layout/VerticalAccentList" loCatId="list" qsTypeId="urn:microsoft.com/office/officeart/2005/8/quickstyle/simple1" qsCatId="simple" csTypeId="urn:microsoft.com/office/officeart/2005/8/colors/accent1_3" csCatId="accent1" phldr="1"/>
      <dgm:spPr/>
      <dgm:t>
        <a:bodyPr/>
        <a:lstStyle/>
        <a:p>
          <a:endParaRPr lang="zh-CN" altLang="en-US"/>
        </a:p>
      </dgm:t>
    </dgm:pt>
    <dgm:pt modelId="{04356B46-88AF-46DE-813E-3F404DFF9768}">
      <dgm:prSet phldrT="[文本]" custT="1"/>
      <dgm:spPr/>
      <dgm:t>
        <a:bodyPr/>
        <a:lstStyle/>
        <a:p>
          <a:pPr algn="ctr"/>
          <a:r>
            <a:rPr lang="zh-CN" altLang="en-US" sz="3200" b="1">
              <a:solidFill>
                <a:schemeClr val="tx2">
                  <a:lumMod val="75000"/>
                </a:schemeClr>
              </a:solidFill>
              <a:latin typeface="微软雅黑" panose="020B0503020204020204" pitchFamily="34" charset="-122"/>
              <a:ea typeface="微软雅黑" panose="020B0503020204020204" pitchFamily="34" charset="-122"/>
            </a:rPr>
            <a:t>拦截</a:t>
          </a:r>
          <a:r>
            <a:rPr lang="en-US" altLang="zh-CN" sz="3200" b="1">
              <a:solidFill>
                <a:schemeClr val="tx2">
                  <a:lumMod val="75000"/>
                </a:schemeClr>
              </a:solidFill>
              <a:latin typeface="微软雅黑" panose="020B0503020204020204" pitchFamily="34" charset="-122"/>
              <a:ea typeface="微软雅黑" panose="020B0503020204020204" pitchFamily="34" charset="-122"/>
            </a:rPr>
            <a:t>HTTP</a:t>
          </a:r>
          <a:r>
            <a:rPr lang="zh-CN" altLang="en-US" sz="3200" b="1">
              <a:solidFill>
                <a:schemeClr val="tx2">
                  <a:lumMod val="75000"/>
                </a:schemeClr>
              </a:solidFill>
              <a:latin typeface="微软雅黑" panose="020B0503020204020204" pitchFamily="34" charset="-122"/>
              <a:ea typeface="微软雅黑" panose="020B0503020204020204" pitchFamily="34" charset="-122"/>
            </a:rPr>
            <a:t>请求</a:t>
          </a:r>
        </a:p>
      </dgm:t>
    </dgm:pt>
    <dgm:pt modelId="{00232F68-2EA2-4230-B9CE-3CC3AC4D9305}" type="parTrans" cxnId="{9779DDAA-6D82-40EC-8C49-65AB7C6D119E}">
      <dgm:prSet/>
      <dgm:spPr/>
      <dgm:t>
        <a:bodyPr/>
        <a:lstStyle/>
        <a:p>
          <a:pPr algn="ctr"/>
          <a:endParaRPr lang="zh-CN" altLang="en-US"/>
        </a:p>
      </dgm:t>
    </dgm:pt>
    <dgm:pt modelId="{1A3176BB-891A-4588-8015-395D551D6688}" type="sibTrans" cxnId="{9779DDAA-6D82-40EC-8C49-65AB7C6D119E}">
      <dgm:prSet/>
      <dgm:spPr/>
      <dgm:t>
        <a:bodyPr/>
        <a:lstStyle/>
        <a:p>
          <a:pPr algn="ctr"/>
          <a:endParaRPr lang="zh-CN" altLang="en-US"/>
        </a:p>
      </dgm:t>
    </dgm:pt>
    <dgm:pt modelId="{F133272C-00B9-418F-8317-C85D581F7517}" type="pres">
      <dgm:prSet presAssocID="{A33FB278-B13F-4DA1-A260-2DB81FE0D6D7}" presName="Name0" presStyleCnt="0">
        <dgm:presLayoutVars>
          <dgm:chMax/>
          <dgm:chPref/>
          <dgm:dir/>
        </dgm:presLayoutVars>
      </dgm:prSet>
      <dgm:spPr/>
      <dgm:t>
        <a:bodyPr/>
        <a:lstStyle/>
        <a:p>
          <a:endParaRPr lang="zh-CN" altLang="en-US"/>
        </a:p>
      </dgm:t>
    </dgm:pt>
    <dgm:pt modelId="{437DCD07-5FA9-4068-8495-28006CDACBCD}" type="pres">
      <dgm:prSet presAssocID="{04356B46-88AF-46DE-813E-3F404DFF9768}" presName="parenttextcomposite" presStyleCnt="0"/>
      <dgm:spPr/>
    </dgm:pt>
    <dgm:pt modelId="{4F5178EB-5C22-4C8B-8B62-EA0CE20DAA1C}" type="pres">
      <dgm:prSet presAssocID="{04356B46-88AF-46DE-813E-3F404DFF9768}" presName="parenttext" presStyleLbl="revTx" presStyleIdx="0" presStyleCnt="1">
        <dgm:presLayoutVars>
          <dgm:chMax/>
          <dgm:chPref val="2"/>
          <dgm:bulletEnabled val="1"/>
        </dgm:presLayoutVars>
      </dgm:prSet>
      <dgm:spPr/>
      <dgm:t>
        <a:bodyPr/>
        <a:lstStyle/>
        <a:p>
          <a:endParaRPr lang="zh-CN" altLang="en-US"/>
        </a:p>
      </dgm:t>
    </dgm:pt>
    <dgm:pt modelId="{0C235DC3-85A0-490F-AD32-A0116A513998}" type="pres">
      <dgm:prSet presAssocID="{04356B46-88AF-46DE-813E-3F404DFF9768}" presName="parallelogramComposite" presStyleCnt="0"/>
      <dgm:spPr/>
    </dgm:pt>
    <dgm:pt modelId="{2A1148FC-5E0D-401D-8DCB-2AC54822FE06}" type="pres">
      <dgm:prSet presAssocID="{04356B46-88AF-46DE-813E-3F404DFF9768}" presName="parallelogram1" presStyleLbl="alignNode1" presStyleIdx="0" presStyleCnt="7"/>
      <dgm:spPr/>
    </dgm:pt>
    <dgm:pt modelId="{9C3BCCA9-CA89-4CB5-BAF2-596E39626768}" type="pres">
      <dgm:prSet presAssocID="{04356B46-88AF-46DE-813E-3F404DFF9768}" presName="parallelogram2" presStyleLbl="alignNode1" presStyleIdx="1" presStyleCnt="7"/>
      <dgm:spPr/>
    </dgm:pt>
    <dgm:pt modelId="{36E26468-A878-4C9F-A9BC-1C7709EC9126}" type="pres">
      <dgm:prSet presAssocID="{04356B46-88AF-46DE-813E-3F404DFF9768}" presName="parallelogram3" presStyleLbl="alignNode1" presStyleIdx="2" presStyleCnt="7"/>
      <dgm:spPr/>
    </dgm:pt>
    <dgm:pt modelId="{B81C1C23-24BE-4B34-944E-8F5BDBB86483}" type="pres">
      <dgm:prSet presAssocID="{04356B46-88AF-46DE-813E-3F404DFF9768}" presName="parallelogram4" presStyleLbl="alignNode1" presStyleIdx="3" presStyleCnt="7"/>
      <dgm:spPr/>
    </dgm:pt>
    <dgm:pt modelId="{529E3D29-1513-4C61-AD00-EBCF5A6970BE}" type="pres">
      <dgm:prSet presAssocID="{04356B46-88AF-46DE-813E-3F404DFF9768}" presName="parallelogram5" presStyleLbl="alignNode1" presStyleIdx="4" presStyleCnt="7"/>
      <dgm:spPr/>
    </dgm:pt>
    <dgm:pt modelId="{69BD50BE-A532-4955-A01B-B2ED46C53470}" type="pres">
      <dgm:prSet presAssocID="{04356B46-88AF-46DE-813E-3F404DFF9768}" presName="parallelogram6" presStyleLbl="alignNode1" presStyleIdx="5" presStyleCnt="7"/>
      <dgm:spPr/>
    </dgm:pt>
    <dgm:pt modelId="{4B998411-1A3A-46AA-952E-09EBBE366CDA}" type="pres">
      <dgm:prSet presAssocID="{04356B46-88AF-46DE-813E-3F404DFF9768}" presName="parallelogram7" presStyleLbl="alignNode1" presStyleIdx="6" presStyleCnt="7"/>
      <dgm:spPr/>
    </dgm:pt>
  </dgm:ptLst>
  <dgm:cxnLst>
    <dgm:cxn modelId="{5DBC521D-E819-441D-9292-BEF385A896FA}" type="presOf" srcId="{04356B46-88AF-46DE-813E-3F404DFF9768}" destId="{4F5178EB-5C22-4C8B-8B62-EA0CE20DAA1C}" srcOrd="0" destOrd="0" presId="urn:microsoft.com/office/officeart/2008/layout/VerticalAccentList"/>
    <dgm:cxn modelId="{CB460343-502D-4391-8EF2-C7EF09804A29}" type="presOf" srcId="{A33FB278-B13F-4DA1-A260-2DB81FE0D6D7}" destId="{F133272C-00B9-418F-8317-C85D581F7517}" srcOrd="0" destOrd="0" presId="urn:microsoft.com/office/officeart/2008/layout/VerticalAccentList"/>
    <dgm:cxn modelId="{9779DDAA-6D82-40EC-8C49-65AB7C6D119E}" srcId="{A33FB278-B13F-4DA1-A260-2DB81FE0D6D7}" destId="{04356B46-88AF-46DE-813E-3F404DFF9768}" srcOrd="0" destOrd="0" parTransId="{00232F68-2EA2-4230-B9CE-3CC3AC4D9305}" sibTransId="{1A3176BB-891A-4588-8015-395D551D6688}"/>
    <dgm:cxn modelId="{104B877C-9A5A-4894-B7C9-8E833DFE23AA}" type="presParOf" srcId="{F133272C-00B9-418F-8317-C85D581F7517}" destId="{437DCD07-5FA9-4068-8495-28006CDACBCD}" srcOrd="0" destOrd="0" presId="urn:microsoft.com/office/officeart/2008/layout/VerticalAccentList"/>
    <dgm:cxn modelId="{4A25CF6B-8653-4727-BFCE-126F4798AA1A}" type="presParOf" srcId="{437DCD07-5FA9-4068-8495-28006CDACBCD}" destId="{4F5178EB-5C22-4C8B-8B62-EA0CE20DAA1C}" srcOrd="0" destOrd="0" presId="urn:microsoft.com/office/officeart/2008/layout/VerticalAccentList"/>
    <dgm:cxn modelId="{D5A0D0AA-7834-4E07-8F4A-014F88430C81}" type="presParOf" srcId="{F133272C-00B9-418F-8317-C85D581F7517}" destId="{0C235DC3-85A0-490F-AD32-A0116A513998}" srcOrd="1" destOrd="0" presId="urn:microsoft.com/office/officeart/2008/layout/VerticalAccentList"/>
    <dgm:cxn modelId="{BDD13E0D-7775-4292-AA26-B131B21DF74A}" type="presParOf" srcId="{0C235DC3-85A0-490F-AD32-A0116A513998}" destId="{2A1148FC-5E0D-401D-8DCB-2AC54822FE06}" srcOrd="0" destOrd="0" presId="urn:microsoft.com/office/officeart/2008/layout/VerticalAccentList"/>
    <dgm:cxn modelId="{399C253E-7F8D-485B-97CA-855E2ED17A8C}" type="presParOf" srcId="{0C235DC3-85A0-490F-AD32-A0116A513998}" destId="{9C3BCCA9-CA89-4CB5-BAF2-596E39626768}" srcOrd="1" destOrd="0" presId="urn:microsoft.com/office/officeart/2008/layout/VerticalAccentList"/>
    <dgm:cxn modelId="{4FD5AC5A-608E-4EE9-91E5-ADE754254311}" type="presParOf" srcId="{0C235DC3-85A0-490F-AD32-A0116A513998}" destId="{36E26468-A878-4C9F-A9BC-1C7709EC9126}" srcOrd="2" destOrd="0" presId="urn:microsoft.com/office/officeart/2008/layout/VerticalAccentList"/>
    <dgm:cxn modelId="{B4DA2481-93E1-477E-B238-0E4673EB15B9}" type="presParOf" srcId="{0C235DC3-85A0-490F-AD32-A0116A513998}" destId="{B81C1C23-24BE-4B34-944E-8F5BDBB86483}" srcOrd="3" destOrd="0" presId="urn:microsoft.com/office/officeart/2008/layout/VerticalAccentList"/>
    <dgm:cxn modelId="{131F0A34-9385-4134-BD0B-ADAAC968EC5C}" type="presParOf" srcId="{0C235DC3-85A0-490F-AD32-A0116A513998}" destId="{529E3D29-1513-4C61-AD00-EBCF5A6970BE}" srcOrd="4" destOrd="0" presId="urn:microsoft.com/office/officeart/2008/layout/VerticalAccentList"/>
    <dgm:cxn modelId="{3048B376-A8DC-46DF-97E7-E54F3FB2EA04}" type="presParOf" srcId="{0C235DC3-85A0-490F-AD32-A0116A513998}" destId="{69BD50BE-A532-4955-A01B-B2ED46C53470}" srcOrd="5" destOrd="0" presId="urn:microsoft.com/office/officeart/2008/layout/VerticalAccentList"/>
    <dgm:cxn modelId="{AD9CA7D8-5CAF-4CAA-AA6D-AE9ED6BBDCFC}" type="presParOf" srcId="{0C235DC3-85A0-490F-AD32-A0116A513998}" destId="{4B998411-1A3A-46AA-952E-09EBBE366CDA}" srcOrd="6" destOrd="0" presId="urn:microsoft.com/office/officeart/2008/layout/Vertical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3FB278-B13F-4DA1-A260-2DB81FE0D6D7}" type="doc">
      <dgm:prSet loTypeId="urn:microsoft.com/office/officeart/2008/layout/VerticalAccentList" loCatId="list" qsTypeId="urn:microsoft.com/office/officeart/2005/8/quickstyle/simple1" qsCatId="simple" csTypeId="urn:microsoft.com/office/officeart/2005/8/colors/accent1_3" csCatId="accent1" phldr="1"/>
      <dgm:spPr/>
      <dgm:t>
        <a:bodyPr/>
        <a:lstStyle/>
        <a:p>
          <a:endParaRPr lang="zh-CN" altLang="en-US"/>
        </a:p>
      </dgm:t>
    </dgm:pt>
    <dgm:pt modelId="{04356B46-88AF-46DE-813E-3F404DFF9768}">
      <dgm:prSet phldrT="[文本]" custT="1"/>
      <dgm:spPr/>
      <dgm:t>
        <a:bodyPr/>
        <a:lstStyle/>
        <a:p>
          <a:pPr algn="ctr"/>
          <a:r>
            <a:rPr lang="en-US" altLang="zh-CN" sz="3200" b="1">
              <a:solidFill>
                <a:schemeClr val="tx2">
                  <a:lumMod val="75000"/>
                </a:schemeClr>
              </a:solidFill>
              <a:latin typeface="微软雅黑" panose="020B0503020204020204" pitchFamily="34" charset="-122"/>
              <a:ea typeface="微软雅黑" panose="020B0503020204020204" pitchFamily="34" charset="-122"/>
            </a:rPr>
            <a:t>HTTP</a:t>
          </a:r>
          <a:r>
            <a:rPr lang="zh-CN" altLang="en-US" sz="3200" b="1">
              <a:solidFill>
                <a:schemeClr val="tx2">
                  <a:lumMod val="75000"/>
                </a:schemeClr>
              </a:solidFill>
              <a:latin typeface="微软雅黑" panose="020B0503020204020204" pitchFamily="34" charset="-122"/>
              <a:ea typeface="微软雅黑" panose="020B0503020204020204" pitchFamily="34" charset="-122"/>
            </a:rPr>
            <a:t>协议解析</a:t>
          </a:r>
        </a:p>
      </dgm:t>
    </dgm:pt>
    <dgm:pt modelId="{00232F68-2EA2-4230-B9CE-3CC3AC4D9305}" type="parTrans" cxnId="{9779DDAA-6D82-40EC-8C49-65AB7C6D119E}">
      <dgm:prSet/>
      <dgm:spPr/>
      <dgm:t>
        <a:bodyPr/>
        <a:lstStyle/>
        <a:p>
          <a:pPr algn="ctr"/>
          <a:endParaRPr lang="zh-CN" altLang="en-US"/>
        </a:p>
      </dgm:t>
    </dgm:pt>
    <dgm:pt modelId="{1A3176BB-891A-4588-8015-395D551D6688}" type="sibTrans" cxnId="{9779DDAA-6D82-40EC-8C49-65AB7C6D119E}">
      <dgm:prSet/>
      <dgm:spPr/>
      <dgm:t>
        <a:bodyPr/>
        <a:lstStyle/>
        <a:p>
          <a:pPr algn="ctr"/>
          <a:endParaRPr lang="zh-CN" altLang="en-US"/>
        </a:p>
      </dgm:t>
    </dgm:pt>
    <dgm:pt modelId="{F133272C-00B9-418F-8317-C85D581F7517}" type="pres">
      <dgm:prSet presAssocID="{A33FB278-B13F-4DA1-A260-2DB81FE0D6D7}" presName="Name0" presStyleCnt="0">
        <dgm:presLayoutVars>
          <dgm:chMax/>
          <dgm:chPref/>
          <dgm:dir/>
        </dgm:presLayoutVars>
      </dgm:prSet>
      <dgm:spPr/>
      <dgm:t>
        <a:bodyPr/>
        <a:lstStyle/>
        <a:p>
          <a:endParaRPr lang="zh-CN" altLang="en-US"/>
        </a:p>
      </dgm:t>
    </dgm:pt>
    <dgm:pt modelId="{437DCD07-5FA9-4068-8495-28006CDACBCD}" type="pres">
      <dgm:prSet presAssocID="{04356B46-88AF-46DE-813E-3F404DFF9768}" presName="parenttextcomposite" presStyleCnt="0"/>
      <dgm:spPr/>
    </dgm:pt>
    <dgm:pt modelId="{4F5178EB-5C22-4C8B-8B62-EA0CE20DAA1C}" type="pres">
      <dgm:prSet presAssocID="{04356B46-88AF-46DE-813E-3F404DFF9768}" presName="parenttext" presStyleLbl="revTx" presStyleIdx="0" presStyleCnt="1">
        <dgm:presLayoutVars>
          <dgm:chMax/>
          <dgm:chPref val="2"/>
          <dgm:bulletEnabled val="1"/>
        </dgm:presLayoutVars>
      </dgm:prSet>
      <dgm:spPr/>
      <dgm:t>
        <a:bodyPr/>
        <a:lstStyle/>
        <a:p>
          <a:endParaRPr lang="zh-CN" altLang="en-US"/>
        </a:p>
      </dgm:t>
    </dgm:pt>
    <dgm:pt modelId="{0C235DC3-85A0-490F-AD32-A0116A513998}" type="pres">
      <dgm:prSet presAssocID="{04356B46-88AF-46DE-813E-3F404DFF9768}" presName="parallelogramComposite" presStyleCnt="0"/>
      <dgm:spPr/>
    </dgm:pt>
    <dgm:pt modelId="{2A1148FC-5E0D-401D-8DCB-2AC54822FE06}" type="pres">
      <dgm:prSet presAssocID="{04356B46-88AF-46DE-813E-3F404DFF9768}" presName="parallelogram1" presStyleLbl="alignNode1" presStyleIdx="0" presStyleCnt="7"/>
      <dgm:spPr/>
    </dgm:pt>
    <dgm:pt modelId="{9C3BCCA9-CA89-4CB5-BAF2-596E39626768}" type="pres">
      <dgm:prSet presAssocID="{04356B46-88AF-46DE-813E-3F404DFF9768}" presName="parallelogram2" presStyleLbl="alignNode1" presStyleIdx="1" presStyleCnt="7"/>
      <dgm:spPr/>
    </dgm:pt>
    <dgm:pt modelId="{36E26468-A878-4C9F-A9BC-1C7709EC9126}" type="pres">
      <dgm:prSet presAssocID="{04356B46-88AF-46DE-813E-3F404DFF9768}" presName="parallelogram3" presStyleLbl="alignNode1" presStyleIdx="2" presStyleCnt="7"/>
      <dgm:spPr/>
    </dgm:pt>
    <dgm:pt modelId="{B81C1C23-24BE-4B34-944E-8F5BDBB86483}" type="pres">
      <dgm:prSet presAssocID="{04356B46-88AF-46DE-813E-3F404DFF9768}" presName="parallelogram4" presStyleLbl="alignNode1" presStyleIdx="3" presStyleCnt="7"/>
      <dgm:spPr/>
    </dgm:pt>
    <dgm:pt modelId="{529E3D29-1513-4C61-AD00-EBCF5A6970BE}" type="pres">
      <dgm:prSet presAssocID="{04356B46-88AF-46DE-813E-3F404DFF9768}" presName="parallelogram5" presStyleLbl="alignNode1" presStyleIdx="4" presStyleCnt="7"/>
      <dgm:spPr/>
    </dgm:pt>
    <dgm:pt modelId="{69BD50BE-A532-4955-A01B-B2ED46C53470}" type="pres">
      <dgm:prSet presAssocID="{04356B46-88AF-46DE-813E-3F404DFF9768}" presName="parallelogram6" presStyleLbl="alignNode1" presStyleIdx="5" presStyleCnt="7"/>
      <dgm:spPr/>
    </dgm:pt>
    <dgm:pt modelId="{4B998411-1A3A-46AA-952E-09EBBE366CDA}" type="pres">
      <dgm:prSet presAssocID="{04356B46-88AF-46DE-813E-3F404DFF9768}" presName="parallelogram7" presStyleLbl="alignNode1" presStyleIdx="6" presStyleCnt="7"/>
      <dgm:spPr/>
    </dgm:pt>
  </dgm:ptLst>
  <dgm:cxnLst>
    <dgm:cxn modelId="{5DBC521D-E819-441D-9292-BEF385A896FA}" type="presOf" srcId="{04356B46-88AF-46DE-813E-3F404DFF9768}" destId="{4F5178EB-5C22-4C8B-8B62-EA0CE20DAA1C}" srcOrd="0" destOrd="0" presId="urn:microsoft.com/office/officeart/2008/layout/VerticalAccentList"/>
    <dgm:cxn modelId="{CB460343-502D-4391-8EF2-C7EF09804A29}" type="presOf" srcId="{A33FB278-B13F-4DA1-A260-2DB81FE0D6D7}" destId="{F133272C-00B9-418F-8317-C85D581F7517}" srcOrd="0" destOrd="0" presId="urn:microsoft.com/office/officeart/2008/layout/VerticalAccentList"/>
    <dgm:cxn modelId="{9779DDAA-6D82-40EC-8C49-65AB7C6D119E}" srcId="{A33FB278-B13F-4DA1-A260-2DB81FE0D6D7}" destId="{04356B46-88AF-46DE-813E-3F404DFF9768}" srcOrd="0" destOrd="0" parTransId="{00232F68-2EA2-4230-B9CE-3CC3AC4D9305}" sibTransId="{1A3176BB-891A-4588-8015-395D551D6688}"/>
    <dgm:cxn modelId="{104B877C-9A5A-4894-B7C9-8E833DFE23AA}" type="presParOf" srcId="{F133272C-00B9-418F-8317-C85D581F7517}" destId="{437DCD07-5FA9-4068-8495-28006CDACBCD}" srcOrd="0" destOrd="0" presId="urn:microsoft.com/office/officeart/2008/layout/VerticalAccentList"/>
    <dgm:cxn modelId="{4A25CF6B-8653-4727-BFCE-126F4798AA1A}" type="presParOf" srcId="{437DCD07-5FA9-4068-8495-28006CDACBCD}" destId="{4F5178EB-5C22-4C8B-8B62-EA0CE20DAA1C}" srcOrd="0" destOrd="0" presId="urn:microsoft.com/office/officeart/2008/layout/VerticalAccentList"/>
    <dgm:cxn modelId="{D5A0D0AA-7834-4E07-8F4A-014F88430C81}" type="presParOf" srcId="{F133272C-00B9-418F-8317-C85D581F7517}" destId="{0C235DC3-85A0-490F-AD32-A0116A513998}" srcOrd="1" destOrd="0" presId="urn:microsoft.com/office/officeart/2008/layout/VerticalAccentList"/>
    <dgm:cxn modelId="{BDD13E0D-7775-4292-AA26-B131B21DF74A}" type="presParOf" srcId="{0C235DC3-85A0-490F-AD32-A0116A513998}" destId="{2A1148FC-5E0D-401D-8DCB-2AC54822FE06}" srcOrd="0" destOrd="0" presId="urn:microsoft.com/office/officeart/2008/layout/VerticalAccentList"/>
    <dgm:cxn modelId="{399C253E-7F8D-485B-97CA-855E2ED17A8C}" type="presParOf" srcId="{0C235DC3-85A0-490F-AD32-A0116A513998}" destId="{9C3BCCA9-CA89-4CB5-BAF2-596E39626768}" srcOrd="1" destOrd="0" presId="urn:microsoft.com/office/officeart/2008/layout/VerticalAccentList"/>
    <dgm:cxn modelId="{4FD5AC5A-608E-4EE9-91E5-ADE754254311}" type="presParOf" srcId="{0C235DC3-85A0-490F-AD32-A0116A513998}" destId="{36E26468-A878-4C9F-A9BC-1C7709EC9126}" srcOrd="2" destOrd="0" presId="urn:microsoft.com/office/officeart/2008/layout/VerticalAccentList"/>
    <dgm:cxn modelId="{B4DA2481-93E1-477E-B238-0E4673EB15B9}" type="presParOf" srcId="{0C235DC3-85A0-490F-AD32-A0116A513998}" destId="{B81C1C23-24BE-4B34-944E-8F5BDBB86483}" srcOrd="3" destOrd="0" presId="urn:microsoft.com/office/officeart/2008/layout/VerticalAccentList"/>
    <dgm:cxn modelId="{131F0A34-9385-4134-BD0B-ADAAC968EC5C}" type="presParOf" srcId="{0C235DC3-85A0-490F-AD32-A0116A513998}" destId="{529E3D29-1513-4C61-AD00-EBCF5A6970BE}" srcOrd="4" destOrd="0" presId="urn:microsoft.com/office/officeart/2008/layout/VerticalAccentList"/>
    <dgm:cxn modelId="{3048B376-A8DC-46DF-97E7-E54F3FB2EA04}" type="presParOf" srcId="{0C235DC3-85A0-490F-AD32-A0116A513998}" destId="{69BD50BE-A532-4955-A01B-B2ED46C53470}" srcOrd="5" destOrd="0" presId="urn:microsoft.com/office/officeart/2008/layout/VerticalAccentList"/>
    <dgm:cxn modelId="{AD9CA7D8-5CAF-4CAA-AA6D-AE9ED6BBDCFC}" type="presParOf" srcId="{0C235DC3-85A0-490F-AD32-A0116A513998}" destId="{4B998411-1A3A-46AA-952E-09EBBE366CDA}" srcOrd="6" destOrd="0" presId="urn:microsoft.com/office/officeart/2008/layout/Vertical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130746-579F-084B-8C0C-0D52076441B9}" type="doc">
      <dgm:prSet loTypeId="urn:microsoft.com/office/officeart/2005/8/layout/radial1" loCatId="" qsTypeId="urn:microsoft.com/office/officeart/2005/8/quickstyle/simple4" qsCatId="simple" csTypeId="urn:microsoft.com/office/officeart/2005/8/colors/accent1_2" csCatId="accent1" phldr="1"/>
      <dgm:spPr/>
      <dgm:t>
        <a:bodyPr/>
        <a:lstStyle/>
        <a:p>
          <a:endParaRPr lang="zh-CN" altLang="en-US"/>
        </a:p>
      </dgm:t>
    </dgm:pt>
    <dgm:pt modelId="{323B46C1-9577-0B4A-A43E-17F88A22A3B4}" type="pres">
      <dgm:prSet presAssocID="{4F130746-579F-084B-8C0C-0D52076441B9}" presName="cycle" presStyleCnt="0">
        <dgm:presLayoutVars>
          <dgm:chMax val="1"/>
          <dgm:dir/>
          <dgm:animLvl val="ctr"/>
          <dgm:resizeHandles val="exact"/>
        </dgm:presLayoutVars>
      </dgm:prSet>
      <dgm:spPr/>
      <dgm:t>
        <a:bodyPr/>
        <a:lstStyle/>
        <a:p>
          <a:endParaRPr lang="zh-CN" altLang="en-US"/>
        </a:p>
      </dgm:t>
    </dgm:pt>
  </dgm:ptLst>
  <dgm:cxnLst>
    <dgm:cxn modelId="{613E448B-F143-E348-A6FB-EFCEEB39532A}" type="presOf" srcId="{4F130746-579F-084B-8C0C-0D52076441B9}" destId="{323B46C1-9577-0B4A-A43E-17F88A22A3B4}" srcOrd="0" destOrd="0" presId="urn:microsoft.com/office/officeart/2005/8/layout/radial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5830E51-6334-4F5D-956B-BEAAB3A0B63D}" type="doc">
      <dgm:prSet loTypeId="urn:microsoft.com/office/officeart/2009/layout/ReverseList" loCatId="relationship" qsTypeId="urn:microsoft.com/office/officeart/2005/8/quickstyle/simple1" qsCatId="simple" csTypeId="urn:microsoft.com/office/officeart/2005/8/colors/accent1_2" csCatId="accent1" phldr="1"/>
      <dgm:spPr/>
      <dgm:t>
        <a:bodyPr/>
        <a:lstStyle/>
        <a:p>
          <a:endParaRPr lang="zh-CN" altLang="en-US"/>
        </a:p>
      </dgm:t>
    </dgm:pt>
    <dgm:pt modelId="{0202E7D1-A7F1-4C70-9BE9-5FE8D21B3044}">
      <dgm:prSet phldrT="[文本]" custT="1"/>
      <dgm:spPr/>
      <dgm:t>
        <a:bodyPr/>
        <a:lstStyle/>
        <a:p>
          <a:pPr algn="ctr">
            <a:lnSpc>
              <a:spcPct val="250000"/>
            </a:lnSpc>
          </a:pPr>
          <a:r>
            <a:rPr lang="zh-CN" altLang="en-US" sz="2800">
              <a:latin typeface="微软雅黑" panose="020B0503020204020204" pitchFamily="34" charset="-122"/>
              <a:ea typeface="微软雅黑" panose="020B0503020204020204" pitchFamily="34" charset="-122"/>
            </a:rPr>
            <a:t>客户端</a:t>
          </a:r>
        </a:p>
      </dgm:t>
    </dgm:pt>
    <dgm:pt modelId="{5015D228-3261-4520-AE79-A24C8BBF50F2}" type="parTrans" cxnId="{DF0E1C9B-F884-4C70-A563-F4831486D36C}">
      <dgm:prSet/>
      <dgm:spPr/>
      <dgm:t>
        <a:bodyPr/>
        <a:lstStyle/>
        <a:p>
          <a:pPr algn="ctr"/>
          <a:endParaRPr lang="zh-CN" altLang="en-US"/>
        </a:p>
      </dgm:t>
    </dgm:pt>
    <dgm:pt modelId="{E0DC3FE5-AB55-43FC-B712-0E84AAFE2ED7}" type="sibTrans" cxnId="{DF0E1C9B-F884-4C70-A563-F4831486D36C}">
      <dgm:prSet/>
      <dgm:spPr/>
      <dgm:t>
        <a:bodyPr/>
        <a:lstStyle/>
        <a:p>
          <a:pPr algn="ctr"/>
          <a:endParaRPr lang="zh-CN" altLang="en-US"/>
        </a:p>
      </dgm:t>
    </dgm:pt>
    <dgm:pt modelId="{8731DD95-3090-4F04-A1FD-956E533FBC70}">
      <dgm:prSet phldrT="[文本]" custT="1"/>
      <dgm:spPr/>
      <dgm:t>
        <a:bodyPr/>
        <a:lstStyle/>
        <a:p>
          <a:pPr algn="ctr">
            <a:lnSpc>
              <a:spcPct val="250000"/>
            </a:lnSpc>
          </a:pPr>
          <a:r>
            <a:rPr lang="zh-CN" altLang="en-US" sz="2800">
              <a:latin typeface="微软雅黑" panose="020B0503020204020204" pitchFamily="34" charset="-122"/>
              <a:ea typeface="微软雅黑" panose="020B0503020204020204" pitchFamily="34" charset="-122"/>
            </a:rPr>
            <a:t>服务端</a:t>
          </a:r>
        </a:p>
      </dgm:t>
    </dgm:pt>
    <dgm:pt modelId="{1C201416-CBDD-41F6-A8E8-5E865BAA0E1C}" type="parTrans" cxnId="{B12DB012-2D69-4195-B339-B47513C98326}">
      <dgm:prSet/>
      <dgm:spPr/>
      <dgm:t>
        <a:bodyPr/>
        <a:lstStyle/>
        <a:p>
          <a:pPr algn="ctr"/>
          <a:endParaRPr lang="zh-CN" altLang="en-US"/>
        </a:p>
      </dgm:t>
    </dgm:pt>
    <dgm:pt modelId="{139A1329-489E-4561-AF02-89E3F02C80E3}" type="sibTrans" cxnId="{B12DB012-2D69-4195-B339-B47513C98326}">
      <dgm:prSet/>
      <dgm:spPr/>
      <dgm:t>
        <a:bodyPr/>
        <a:lstStyle/>
        <a:p>
          <a:pPr algn="ctr"/>
          <a:endParaRPr lang="zh-CN" altLang="en-US"/>
        </a:p>
      </dgm:t>
    </dgm:pt>
    <dgm:pt modelId="{682CA66F-01F8-4B2D-943A-32F74817AA9B}" type="pres">
      <dgm:prSet presAssocID="{35830E51-6334-4F5D-956B-BEAAB3A0B63D}" presName="Name0" presStyleCnt="0">
        <dgm:presLayoutVars>
          <dgm:chMax val="2"/>
          <dgm:chPref val="2"/>
          <dgm:animLvl val="lvl"/>
        </dgm:presLayoutVars>
      </dgm:prSet>
      <dgm:spPr/>
      <dgm:t>
        <a:bodyPr/>
        <a:lstStyle/>
        <a:p>
          <a:endParaRPr lang="zh-CN" altLang="en-US"/>
        </a:p>
      </dgm:t>
    </dgm:pt>
    <dgm:pt modelId="{4E34FA48-42AB-44EA-A953-6B1A64AA6CA5}" type="pres">
      <dgm:prSet presAssocID="{35830E51-6334-4F5D-956B-BEAAB3A0B63D}" presName="LeftText" presStyleLbl="revTx" presStyleIdx="0" presStyleCnt="0">
        <dgm:presLayoutVars>
          <dgm:bulletEnabled val="1"/>
        </dgm:presLayoutVars>
      </dgm:prSet>
      <dgm:spPr/>
      <dgm:t>
        <a:bodyPr/>
        <a:lstStyle/>
        <a:p>
          <a:endParaRPr lang="zh-CN" altLang="en-US"/>
        </a:p>
      </dgm:t>
    </dgm:pt>
    <dgm:pt modelId="{09B6BEE1-F47D-405D-BC11-0CBA433F90BE}" type="pres">
      <dgm:prSet presAssocID="{35830E51-6334-4F5D-956B-BEAAB3A0B63D}" presName="LeftNode" presStyleLbl="bgImgPlace1" presStyleIdx="0" presStyleCnt="2">
        <dgm:presLayoutVars>
          <dgm:chMax val="2"/>
          <dgm:chPref val="2"/>
        </dgm:presLayoutVars>
      </dgm:prSet>
      <dgm:spPr/>
      <dgm:t>
        <a:bodyPr/>
        <a:lstStyle/>
        <a:p>
          <a:endParaRPr lang="zh-CN" altLang="en-US"/>
        </a:p>
      </dgm:t>
    </dgm:pt>
    <dgm:pt modelId="{295339A9-DB7E-48CB-89F1-4997445A9C93}" type="pres">
      <dgm:prSet presAssocID="{35830E51-6334-4F5D-956B-BEAAB3A0B63D}" presName="RightText" presStyleLbl="revTx" presStyleIdx="0" presStyleCnt="0">
        <dgm:presLayoutVars>
          <dgm:bulletEnabled val="1"/>
        </dgm:presLayoutVars>
      </dgm:prSet>
      <dgm:spPr/>
      <dgm:t>
        <a:bodyPr/>
        <a:lstStyle/>
        <a:p>
          <a:endParaRPr lang="zh-CN" altLang="en-US"/>
        </a:p>
      </dgm:t>
    </dgm:pt>
    <dgm:pt modelId="{42D68F46-73C2-424E-8CA0-F078701A90C4}" type="pres">
      <dgm:prSet presAssocID="{35830E51-6334-4F5D-956B-BEAAB3A0B63D}" presName="RightNode" presStyleLbl="bgImgPlace1" presStyleIdx="1" presStyleCnt="2">
        <dgm:presLayoutVars>
          <dgm:chMax val="0"/>
          <dgm:chPref val="0"/>
        </dgm:presLayoutVars>
      </dgm:prSet>
      <dgm:spPr/>
      <dgm:t>
        <a:bodyPr/>
        <a:lstStyle/>
        <a:p>
          <a:endParaRPr lang="zh-CN" altLang="en-US"/>
        </a:p>
      </dgm:t>
    </dgm:pt>
    <dgm:pt modelId="{ADE5E4D9-3EF0-47A7-9411-1FEC73AFE8BD}" type="pres">
      <dgm:prSet presAssocID="{35830E51-6334-4F5D-956B-BEAAB3A0B63D}" presName="TopArrow" presStyleLbl="node1" presStyleIdx="0" presStyleCnt="2"/>
      <dgm:spPr/>
    </dgm:pt>
    <dgm:pt modelId="{A114601E-1F97-432B-93EF-D5F9DAA8E53F}" type="pres">
      <dgm:prSet presAssocID="{35830E51-6334-4F5D-956B-BEAAB3A0B63D}" presName="BottomArrow" presStyleLbl="node1" presStyleIdx="1" presStyleCnt="2"/>
      <dgm:spPr/>
    </dgm:pt>
  </dgm:ptLst>
  <dgm:cxnLst>
    <dgm:cxn modelId="{BBDD0069-38EE-4845-A467-D48A8A3A4975}" type="presOf" srcId="{35830E51-6334-4F5D-956B-BEAAB3A0B63D}" destId="{682CA66F-01F8-4B2D-943A-32F74817AA9B}" srcOrd="0" destOrd="0" presId="urn:microsoft.com/office/officeart/2009/layout/ReverseList"/>
    <dgm:cxn modelId="{B12DB012-2D69-4195-B339-B47513C98326}" srcId="{35830E51-6334-4F5D-956B-BEAAB3A0B63D}" destId="{8731DD95-3090-4F04-A1FD-956E533FBC70}" srcOrd="1" destOrd="0" parTransId="{1C201416-CBDD-41F6-A8E8-5E865BAA0E1C}" sibTransId="{139A1329-489E-4561-AF02-89E3F02C80E3}"/>
    <dgm:cxn modelId="{DF0E1C9B-F884-4C70-A563-F4831486D36C}" srcId="{35830E51-6334-4F5D-956B-BEAAB3A0B63D}" destId="{0202E7D1-A7F1-4C70-9BE9-5FE8D21B3044}" srcOrd="0" destOrd="0" parTransId="{5015D228-3261-4520-AE79-A24C8BBF50F2}" sibTransId="{E0DC3FE5-AB55-43FC-B712-0E84AAFE2ED7}"/>
    <dgm:cxn modelId="{54DE882D-40CC-4E59-86B4-CE6E18877686}" type="presOf" srcId="{0202E7D1-A7F1-4C70-9BE9-5FE8D21B3044}" destId="{4E34FA48-42AB-44EA-A953-6B1A64AA6CA5}" srcOrd="0" destOrd="0" presId="urn:microsoft.com/office/officeart/2009/layout/ReverseList"/>
    <dgm:cxn modelId="{BCB81F87-1D2A-4C36-8BB9-711A65A3A5E8}" type="presOf" srcId="{8731DD95-3090-4F04-A1FD-956E533FBC70}" destId="{42D68F46-73C2-424E-8CA0-F078701A90C4}" srcOrd="1" destOrd="0" presId="urn:microsoft.com/office/officeart/2009/layout/ReverseList"/>
    <dgm:cxn modelId="{4FE79796-1260-4951-96A8-1694AE2070F9}" type="presOf" srcId="{0202E7D1-A7F1-4C70-9BE9-5FE8D21B3044}" destId="{09B6BEE1-F47D-405D-BC11-0CBA433F90BE}" srcOrd="1" destOrd="0" presId="urn:microsoft.com/office/officeart/2009/layout/ReverseList"/>
    <dgm:cxn modelId="{32656362-C8F3-4404-893E-A34A7C37843B}" type="presOf" srcId="{8731DD95-3090-4F04-A1FD-956E533FBC70}" destId="{295339A9-DB7E-48CB-89F1-4997445A9C93}" srcOrd="0" destOrd="0" presId="urn:microsoft.com/office/officeart/2009/layout/ReverseList"/>
    <dgm:cxn modelId="{3DB7E82D-545D-47A6-8E57-1F729EEDE266}" type="presParOf" srcId="{682CA66F-01F8-4B2D-943A-32F74817AA9B}" destId="{4E34FA48-42AB-44EA-A953-6B1A64AA6CA5}" srcOrd="0" destOrd="0" presId="urn:microsoft.com/office/officeart/2009/layout/ReverseList"/>
    <dgm:cxn modelId="{8C5E9AA4-8B54-4D6D-AC14-C0C12E414B9E}" type="presParOf" srcId="{682CA66F-01F8-4B2D-943A-32F74817AA9B}" destId="{09B6BEE1-F47D-405D-BC11-0CBA433F90BE}" srcOrd="1" destOrd="0" presId="urn:microsoft.com/office/officeart/2009/layout/ReverseList"/>
    <dgm:cxn modelId="{071DFC79-3F47-4AAD-9726-ECBE70B5000A}" type="presParOf" srcId="{682CA66F-01F8-4B2D-943A-32F74817AA9B}" destId="{295339A9-DB7E-48CB-89F1-4997445A9C93}" srcOrd="2" destOrd="0" presId="urn:microsoft.com/office/officeart/2009/layout/ReverseList"/>
    <dgm:cxn modelId="{835895D4-CD3D-4403-AA04-DE084F2BE31D}" type="presParOf" srcId="{682CA66F-01F8-4B2D-943A-32F74817AA9B}" destId="{42D68F46-73C2-424E-8CA0-F078701A90C4}" srcOrd="3" destOrd="0" presId="urn:microsoft.com/office/officeart/2009/layout/ReverseList"/>
    <dgm:cxn modelId="{00882F4F-D0B7-4BC3-9883-934B03237235}" type="presParOf" srcId="{682CA66F-01F8-4B2D-943A-32F74817AA9B}" destId="{ADE5E4D9-3EF0-47A7-9411-1FEC73AFE8BD}" srcOrd="4" destOrd="0" presId="urn:microsoft.com/office/officeart/2009/layout/ReverseList"/>
    <dgm:cxn modelId="{26A83F2A-3A25-4158-ACFC-93251C166886}" type="presParOf" srcId="{682CA66F-01F8-4B2D-943A-32F74817AA9B}" destId="{A114601E-1F97-432B-93EF-D5F9DAA8E53F}" srcOrd="5" destOrd="0" presId="urn:microsoft.com/office/officeart/2009/layout/ReverseList"/>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33FB278-B13F-4DA1-A260-2DB81FE0D6D7}" type="doc">
      <dgm:prSet loTypeId="urn:microsoft.com/office/officeart/2008/layout/VerticalAccentList" loCatId="list" qsTypeId="urn:microsoft.com/office/officeart/2005/8/quickstyle/simple1" qsCatId="simple" csTypeId="urn:microsoft.com/office/officeart/2005/8/colors/accent1_3" csCatId="accent1" phldr="1"/>
      <dgm:spPr/>
      <dgm:t>
        <a:bodyPr/>
        <a:lstStyle/>
        <a:p>
          <a:endParaRPr lang="zh-CN" altLang="en-US"/>
        </a:p>
      </dgm:t>
    </dgm:pt>
    <dgm:pt modelId="{04356B46-88AF-46DE-813E-3F404DFF9768}">
      <dgm:prSet phldrT="[文本]" custT="1"/>
      <dgm:spPr/>
      <dgm:t>
        <a:bodyPr/>
        <a:lstStyle/>
        <a:p>
          <a:pPr algn="ctr"/>
          <a:r>
            <a:rPr lang="en-US" altLang="zh-CN" sz="3200" b="1">
              <a:solidFill>
                <a:schemeClr val="tx2">
                  <a:lumMod val="75000"/>
                </a:schemeClr>
              </a:solidFill>
              <a:latin typeface="微软雅黑" panose="020B0503020204020204" pitchFamily="34" charset="-122"/>
              <a:ea typeface="微软雅黑" panose="020B0503020204020204" pitchFamily="34" charset="-122"/>
            </a:rPr>
            <a:t>HTTP</a:t>
          </a:r>
          <a:r>
            <a:rPr lang="zh-CN" altLang="en-US" sz="3200" b="1">
              <a:solidFill>
                <a:schemeClr val="tx2">
                  <a:lumMod val="75000"/>
                </a:schemeClr>
              </a:solidFill>
              <a:latin typeface="微软雅黑" panose="020B0503020204020204" pitchFamily="34" charset="-122"/>
              <a:ea typeface="微软雅黑" panose="020B0503020204020204" pitchFamily="34" charset="-122"/>
            </a:rPr>
            <a:t>请求与响应</a:t>
          </a:r>
        </a:p>
      </dgm:t>
    </dgm:pt>
    <dgm:pt modelId="{00232F68-2EA2-4230-B9CE-3CC3AC4D9305}" type="parTrans" cxnId="{9779DDAA-6D82-40EC-8C49-65AB7C6D119E}">
      <dgm:prSet/>
      <dgm:spPr/>
      <dgm:t>
        <a:bodyPr/>
        <a:lstStyle/>
        <a:p>
          <a:pPr algn="ctr"/>
          <a:endParaRPr lang="zh-CN" altLang="en-US"/>
        </a:p>
      </dgm:t>
    </dgm:pt>
    <dgm:pt modelId="{1A3176BB-891A-4588-8015-395D551D6688}" type="sibTrans" cxnId="{9779DDAA-6D82-40EC-8C49-65AB7C6D119E}">
      <dgm:prSet/>
      <dgm:spPr/>
      <dgm:t>
        <a:bodyPr/>
        <a:lstStyle/>
        <a:p>
          <a:pPr algn="ctr"/>
          <a:endParaRPr lang="zh-CN" altLang="en-US"/>
        </a:p>
      </dgm:t>
    </dgm:pt>
    <dgm:pt modelId="{F133272C-00B9-418F-8317-C85D581F7517}" type="pres">
      <dgm:prSet presAssocID="{A33FB278-B13F-4DA1-A260-2DB81FE0D6D7}" presName="Name0" presStyleCnt="0">
        <dgm:presLayoutVars>
          <dgm:chMax/>
          <dgm:chPref/>
          <dgm:dir/>
        </dgm:presLayoutVars>
      </dgm:prSet>
      <dgm:spPr/>
      <dgm:t>
        <a:bodyPr/>
        <a:lstStyle/>
        <a:p>
          <a:endParaRPr lang="zh-CN" altLang="en-US"/>
        </a:p>
      </dgm:t>
    </dgm:pt>
    <dgm:pt modelId="{437DCD07-5FA9-4068-8495-28006CDACBCD}" type="pres">
      <dgm:prSet presAssocID="{04356B46-88AF-46DE-813E-3F404DFF9768}" presName="parenttextcomposite" presStyleCnt="0"/>
      <dgm:spPr/>
    </dgm:pt>
    <dgm:pt modelId="{4F5178EB-5C22-4C8B-8B62-EA0CE20DAA1C}" type="pres">
      <dgm:prSet presAssocID="{04356B46-88AF-46DE-813E-3F404DFF9768}" presName="parenttext" presStyleLbl="revTx" presStyleIdx="0" presStyleCnt="1">
        <dgm:presLayoutVars>
          <dgm:chMax/>
          <dgm:chPref val="2"/>
          <dgm:bulletEnabled val="1"/>
        </dgm:presLayoutVars>
      </dgm:prSet>
      <dgm:spPr/>
      <dgm:t>
        <a:bodyPr/>
        <a:lstStyle/>
        <a:p>
          <a:endParaRPr lang="zh-CN" altLang="en-US"/>
        </a:p>
      </dgm:t>
    </dgm:pt>
    <dgm:pt modelId="{0C235DC3-85A0-490F-AD32-A0116A513998}" type="pres">
      <dgm:prSet presAssocID="{04356B46-88AF-46DE-813E-3F404DFF9768}" presName="parallelogramComposite" presStyleCnt="0"/>
      <dgm:spPr/>
    </dgm:pt>
    <dgm:pt modelId="{2A1148FC-5E0D-401D-8DCB-2AC54822FE06}" type="pres">
      <dgm:prSet presAssocID="{04356B46-88AF-46DE-813E-3F404DFF9768}" presName="parallelogram1" presStyleLbl="alignNode1" presStyleIdx="0" presStyleCnt="7"/>
      <dgm:spPr/>
    </dgm:pt>
    <dgm:pt modelId="{9C3BCCA9-CA89-4CB5-BAF2-596E39626768}" type="pres">
      <dgm:prSet presAssocID="{04356B46-88AF-46DE-813E-3F404DFF9768}" presName="parallelogram2" presStyleLbl="alignNode1" presStyleIdx="1" presStyleCnt="7"/>
      <dgm:spPr/>
    </dgm:pt>
    <dgm:pt modelId="{36E26468-A878-4C9F-A9BC-1C7709EC9126}" type="pres">
      <dgm:prSet presAssocID="{04356B46-88AF-46DE-813E-3F404DFF9768}" presName="parallelogram3" presStyleLbl="alignNode1" presStyleIdx="2" presStyleCnt="7"/>
      <dgm:spPr/>
    </dgm:pt>
    <dgm:pt modelId="{B81C1C23-24BE-4B34-944E-8F5BDBB86483}" type="pres">
      <dgm:prSet presAssocID="{04356B46-88AF-46DE-813E-3F404DFF9768}" presName="parallelogram4" presStyleLbl="alignNode1" presStyleIdx="3" presStyleCnt="7"/>
      <dgm:spPr/>
    </dgm:pt>
    <dgm:pt modelId="{529E3D29-1513-4C61-AD00-EBCF5A6970BE}" type="pres">
      <dgm:prSet presAssocID="{04356B46-88AF-46DE-813E-3F404DFF9768}" presName="parallelogram5" presStyleLbl="alignNode1" presStyleIdx="4" presStyleCnt="7"/>
      <dgm:spPr/>
    </dgm:pt>
    <dgm:pt modelId="{69BD50BE-A532-4955-A01B-B2ED46C53470}" type="pres">
      <dgm:prSet presAssocID="{04356B46-88AF-46DE-813E-3F404DFF9768}" presName="parallelogram6" presStyleLbl="alignNode1" presStyleIdx="5" presStyleCnt="7"/>
      <dgm:spPr/>
    </dgm:pt>
    <dgm:pt modelId="{4B998411-1A3A-46AA-952E-09EBBE366CDA}" type="pres">
      <dgm:prSet presAssocID="{04356B46-88AF-46DE-813E-3F404DFF9768}" presName="parallelogram7" presStyleLbl="alignNode1" presStyleIdx="6" presStyleCnt="7"/>
      <dgm:spPr/>
    </dgm:pt>
  </dgm:ptLst>
  <dgm:cxnLst>
    <dgm:cxn modelId="{5DBC521D-E819-441D-9292-BEF385A896FA}" type="presOf" srcId="{04356B46-88AF-46DE-813E-3F404DFF9768}" destId="{4F5178EB-5C22-4C8B-8B62-EA0CE20DAA1C}" srcOrd="0" destOrd="0" presId="urn:microsoft.com/office/officeart/2008/layout/VerticalAccentList"/>
    <dgm:cxn modelId="{CB460343-502D-4391-8EF2-C7EF09804A29}" type="presOf" srcId="{A33FB278-B13F-4DA1-A260-2DB81FE0D6D7}" destId="{F133272C-00B9-418F-8317-C85D581F7517}" srcOrd="0" destOrd="0" presId="urn:microsoft.com/office/officeart/2008/layout/VerticalAccentList"/>
    <dgm:cxn modelId="{9779DDAA-6D82-40EC-8C49-65AB7C6D119E}" srcId="{A33FB278-B13F-4DA1-A260-2DB81FE0D6D7}" destId="{04356B46-88AF-46DE-813E-3F404DFF9768}" srcOrd="0" destOrd="0" parTransId="{00232F68-2EA2-4230-B9CE-3CC3AC4D9305}" sibTransId="{1A3176BB-891A-4588-8015-395D551D6688}"/>
    <dgm:cxn modelId="{104B877C-9A5A-4894-B7C9-8E833DFE23AA}" type="presParOf" srcId="{F133272C-00B9-418F-8317-C85D581F7517}" destId="{437DCD07-5FA9-4068-8495-28006CDACBCD}" srcOrd="0" destOrd="0" presId="urn:microsoft.com/office/officeart/2008/layout/VerticalAccentList"/>
    <dgm:cxn modelId="{4A25CF6B-8653-4727-BFCE-126F4798AA1A}" type="presParOf" srcId="{437DCD07-5FA9-4068-8495-28006CDACBCD}" destId="{4F5178EB-5C22-4C8B-8B62-EA0CE20DAA1C}" srcOrd="0" destOrd="0" presId="urn:microsoft.com/office/officeart/2008/layout/VerticalAccentList"/>
    <dgm:cxn modelId="{D5A0D0AA-7834-4E07-8F4A-014F88430C81}" type="presParOf" srcId="{F133272C-00B9-418F-8317-C85D581F7517}" destId="{0C235DC3-85A0-490F-AD32-A0116A513998}" srcOrd="1" destOrd="0" presId="urn:microsoft.com/office/officeart/2008/layout/VerticalAccentList"/>
    <dgm:cxn modelId="{BDD13E0D-7775-4292-AA26-B131B21DF74A}" type="presParOf" srcId="{0C235DC3-85A0-490F-AD32-A0116A513998}" destId="{2A1148FC-5E0D-401D-8DCB-2AC54822FE06}" srcOrd="0" destOrd="0" presId="urn:microsoft.com/office/officeart/2008/layout/VerticalAccentList"/>
    <dgm:cxn modelId="{399C253E-7F8D-485B-97CA-855E2ED17A8C}" type="presParOf" srcId="{0C235DC3-85A0-490F-AD32-A0116A513998}" destId="{9C3BCCA9-CA89-4CB5-BAF2-596E39626768}" srcOrd="1" destOrd="0" presId="urn:microsoft.com/office/officeart/2008/layout/VerticalAccentList"/>
    <dgm:cxn modelId="{4FD5AC5A-608E-4EE9-91E5-ADE754254311}" type="presParOf" srcId="{0C235DC3-85A0-490F-AD32-A0116A513998}" destId="{36E26468-A878-4C9F-A9BC-1C7709EC9126}" srcOrd="2" destOrd="0" presId="urn:microsoft.com/office/officeart/2008/layout/VerticalAccentList"/>
    <dgm:cxn modelId="{B4DA2481-93E1-477E-B238-0E4673EB15B9}" type="presParOf" srcId="{0C235DC3-85A0-490F-AD32-A0116A513998}" destId="{B81C1C23-24BE-4B34-944E-8F5BDBB86483}" srcOrd="3" destOrd="0" presId="urn:microsoft.com/office/officeart/2008/layout/VerticalAccentList"/>
    <dgm:cxn modelId="{131F0A34-9385-4134-BD0B-ADAAC968EC5C}" type="presParOf" srcId="{0C235DC3-85A0-490F-AD32-A0116A513998}" destId="{529E3D29-1513-4C61-AD00-EBCF5A6970BE}" srcOrd="4" destOrd="0" presId="urn:microsoft.com/office/officeart/2008/layout/VerticalAccentList"/>
    <dgm:cxn modelId="{3048B376-A8DC-46DF-97E7-E54F3FB2EA04}" type="presParOf" srcId="{0C235DC3-85A0-490F-AD32-A0116A513998}" destId="{69BD50BE-A532-4955-A01B-B2ED46C53470}" srcOrd="5" destOrd="0" presId="urn:microsoft.com/office/officeart/2008/layout/VerticalAccentList"/>
    <dgm:cxn modelId="{AD9CA7D8-5CAF-4CAA-AA6D-AE9ED6BBDCFC}" type="presParOf" srcId="{0C235DC3-85A0-490F-AD32-A0116A513998}" destId="{4B998411-1A3A-46AA-952E-09EBBE366CDA}" srcOrd="6" destOrd="0" presId="urn:microsoft.com/office/officeart/2008/layout/Vertical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33FB278-B13F-4DA1-A260-2DB81FE0D6D7}" type="doc">
      <dgm:prSet loTypeId="urn:microsoft.com/office/officeart/2008/layout/VerticalAccentList" loCatId="list" qsTypeId="urn:microsoft.com/office/officeart/2005/8/quickstyle/simple1" qsCatId="simple" csTypeId="urn:microsoft.com/office/officeart/2005/8/colors/accent1_3" csCatId="accent1" phldr="1"/>
      <dgm:spPr/>
      <dgm:t>
        <a:bodyPr/>
        <a:lstStyle/>
        <a:p>
          <a:endParaRPr lang="zh-CN" altLang="en-US"/>
        </a:p>
      </dgm:t>
    </dgm:pt>
    <dgm:pt modelId="{04356B46-88AF-46DE-813E-3F404DFF9768}">
      <dgm:prSet phldrT="[文本]" custT="1"/>
      <dgm:spPr/>
      <dgm:t>
        <a:bodyPr/>
        <a:lstStyle/>
        <a:p>
          <a:pPr algn="ctr"/>
          <a:r>
            <a:rPr lang="en-US" altLang="zh-CN" sz="3200" b="1">
              <a:solidFill>
                <a:schemeClr val="tx2">
                  <a:lumMod val="75000"/>
                </a:schemeClr>
              </a:solidFill>
              <a:latin typeface="微软雅黑" panose="020B0503020204020204" pitchFamily="34" charset="-122"/>
              <a:ea typeface="微软雅黑" panose="020B0503020204020204" pitchFamily="34" charset="-122"/>
            </a:rPr>
            <a:t>HTTP</a:t>
          </a:r>
          <a:r>
            <a:rPr lang="zh-CN" altLang="en-US" sz="3200" b="1">
              <a:solidFill>
                <a:schemeClr val="tx2">
                  <a:lumMod val="75000"/>
                </a:schemeClr>
              </a:solidFill>
              <a:latin typeface="微软雅黑" panose="020B0503020204020204" pitchFamily="34" charset="-122"/>
              <a:ea typeface="微软雅黑" panose="020B0503020204020204" pitchFamily="34" charset="-122"/>
            </a:rPr>
            <a:t>请求方法</a:t>
          </a:r>
        </a:p>
      </dgm:t>
    </dgm:pt>
    <dgm:pt modelId="{00232F68-2EA2-4230-B9CE-3CC3AC4D9305}" type="parTrans" cxnId="{9779DDAA-6D82-40EC-8C49-65AB7C6D119E}">
      <dgm:prSet/>
      <dgm:spPr/>
      <dgm:t>
        <a:bodyPr/>
        <a:lstStyle/>
        <a:p>
          <a:pPr algn="ctr"/>
          <a:endParaRPr lang="zh-CN" altLang="en-US"/>
        </a:p>
      </dgm:t>
    </dgm:pt>
    <dgm:pt modelId="{1A3176BB-891A-4588-8015-395D551D6688}" type="sibTrans" cxnId="{9779DDAA-6D82-40EC-8C49-65AB7C6D119E}">
      <dgm:prSet/>
      <dgm:spPr/>
      <dgm:t>
        <a:bodyPr/>
        <a:lstStyle/>
        <a:p>
          <a:pPr algn="ctr"/>
          <a:endParaRPr lang="zh-CN" altLang="en-US"/>
        </a:p>
      </dgm:t>
    </dgm:pt>
    <dgm:pt modelId="{F133272C-00B9-418F-8317-C85D581F7517}" type="pres">
      <dgm:prSet presAssocID="{A33FB278-B13F-4DA1-A260-2DB81FE0D6D7}" presName="Name0" presStyleCnt="0">
        <dgm:presLayoutVars>
          <dgm:chMax/>
          <dgm:chPref/>
          <dgm:dir/>
        </dgm:presLayoutVars>
      </dgm:prSet>
      <dgm:spPr/>
      <dgm:t>
        <a:bodyPr/>
        <a:lstStyle/>
        <a:p>
          <a:endParaRPr lang="zh-CN" altLang="en-US"/>
        </a:p>
      </dgm:t>
    </dgm:pt>
    <dgm:pt modelId="{437DCD07-5FA9-4068-8495-28006CDACBCD}" type="pres">
      <dgm:prSet presAssocID="{04356B46-88AF-46DE-813E-3F404DFF9768}" presName="parenttextcomposite" presStyleCnt="0"/>
      <dgm:spPr/>
    </dgm:pt>
    <dgm:pt modelId="{4F5178EB-5C22-4C8B-8B62-EA0CE20DAA1C}" type="pres">
      <dgm:prSet presAssocID="{04356B46-88AF-46DE-813E-3F404DFF9768}" presName="parenttext" presStyleLbl="revTx" presStyleIdx="0" presStyleCnt="1">
        <dgm:presLayoutVars>
          <dgm:chMax/>
          <dgm:chPref val="2"/>
          <dgm:bulletEnabled val="1"/>
        </dgm:presLayoutVars>
      </dgm:prSet>
      <dgm:spPr/>
      <dgm:t>
        <a:bodyPr/>
        <a:lstStyle/>
        <a:p>
          <a:endParaRPr lang="zh-CN" altLang="en-US"/>
        </a:p>
      </dgm:t>
    </dgm:pt>
    <dgm:pt modelId="{0C235DC3-85A0-490F-AD32-A0116A513998}" type="pres">
      <dgm:prSet presAssocID="{04356B46-88AF-46DE-813E-3F404DFF9768}" presName="parallelogramComposite" presStyleCnt="0"/>
      <dgm:spPr/>
    </dgm:pt>
    <dgm:pt modelId="{2A1148FC-5E0D-401D-8DCB-2AC54822FE06}" type="pres">
      <dgm:prSet presAssocID="{04356B46-88AF-46DE-813E-3F404DFF9768}" presName="parallelogram1" presStyleLbl="alignNode1" presStyleIdx="0" presStyleCnt="7"/>
      <dgm:spPr/>
    </dgm:pt>
    <dgm:pt modelId="{9C3BCCA9-CA89-4CB5-BAF2-596E39626768}" type="pres">
      <dgm:prSet presAssocID="{04356B46-88AF-46DE-813E-3F404DFF9768}" presName="parallelogram2" presStyleLbl="alignNode1" presStyleIdx="1" presStyleCnt="7"/>
      <dgm:spPr/>
    </dgm:pt>
    <dgm:pt modelId="{36E26468-A878-4C9F-A9BC-1C7709EC9126}" type="pres">
      <dgm:prSet presAssocID="{04356B46-88AF-46DE-813E-3F404DFF9768}" presName="parallelogram3" presStyleLbl="alignNode1" presStyleIdx="2" presStyleCnt="7"/>
      <dgm:spPr/>
    </dgm:pt>
    <dgm:pt modelId="{B81C1C23-24BE-4B34-944E-8F5BDBB86483}" type="pres">
      <dgm:prSet presAssocID="{04356B46-88AF-46DE-813E-3F404DFF9768}" presName="parallelogram4" presStyleLbl="alignNode1" presStyleIdx="3" presStyleCnt="7"/>
      <dgm:spPr/>
    </dgm:pt>
    <dgm:pt modelId="{529E3D29-1513-4C61-AD00-EBCF5A6970BE}" type="pres">
      <dgm:prSet presAssocID="{04356B46-88AF-46DE-813E-3F404DFF9768}" presName="parallelogram5" presStyleLbl="alignNode1" presStyleIdx="4" presStyleCnt="7"/>
      <dgm:spPr/>
    </dgm:pt>
    <dgm:pt modelId="{69BD50BE-A532-4955-A01B-B2ED46C53470}" type="pres">
      <dgm:prSet presAssocID="{04356B46-88AF-46DE-813E-3F404DFF9768}" presName="parallelogram6" presStyleLbl="alignNode1" presStyleIdx="5" presStyleCnt="7"/>
      <dgm:spPr/>
    </dgm:pt>
    <dgm:pt modelId="{4B998411-1A3A-46AA-952E-09EBBE366CDA}" type="pres">
      <dgm:prSet presAssocID="{04356B46-88AF-46DE-813E-3F404DFF9768}" presName="parallelogram7" presStyleLbl="alignNode1" presStyleIdx="6" presStyleCnt="7"/>
      <dgm:spPr/>
    </dgm:pt>
  </dgm:ptLst>
  <dgm:cxnLst>
    <dgm:cxn modelId="{5DBC521D-E819-441D-9292-BEF385A896FA}" type="presOf" srcId="{04356B46-88AF-46DE-813E-3F404DFF9768}" destId="{4F5178EB-5C22-4C8B-8B62-EA0CE20DAA1C}" srcOrd="0" destOrd="0" presId="urn:microsoft.com/office/officeart/2008/layout/VerticalAccentList"/>
    <dgm:cxn modelId="{CB460343-502D-4391-8EF2-C7EF09804A29}" type="presOf" srcId="{A33FB278-B13F-4DA1-A260-2DB81FE0D6D7}" destId="{F133272C-00B9-418F-8317-C85D581F7517}" srcOrd="0" destOrd="0" presId="urn:microsoft.com/office/officeart/2008/layout/VerticalAccentList"/>
    <dgm:cxn modelId="{9779DDAA-6D82-40EC-8C49-65AB7C6D119E}" srcId="{A33FB278-B13F-4DA1-A260-2DB81FE0D6D7}" destId="{04356B46-88AF-46DE-813E-3F404DFF9768}" srcOrd="0" destOrd="0" parTransId="{00232F68-2EA2-4230-B9CE-3CC3AC4D9305}" sibTransId="{1A3176BB-891A-4588-8015-395D551D6688}"/>
    <dgm:cxn modelId="{104B877C-9A5A-4894-B7C9-8E833DFE23AA}" type="presParOf" srcId="{F133272C-00B9-418F-8317-C85D581F7517}" destId="{437DCD07-5FA9-4068-8495-28006CDACBCD}" srcOrd="0" destOrd="0" presId="urn:microsoft.com/office/officeart/2008/layout/VerticalAccentList"/>
    <dgm:cxn modelId="{4A25CF6B-8653-4727-BFCE-126F4798AA1A}" type="presParOf" srcId="{437DCD07-5FA9-4068-8495-28006CDACBCD}" destId="{4F5178EB-5C22-4C8B-8B62-EA0CE20DAA1C}" srcOrd="0" destOrd="0" presId="urn:microsoft.com/office/officeart/2008/layout/VerticalAccentList"/>
    <dgm:cxn modelId="{D5A0D0AA-7834-4E07-8F4A-014F88430C81}" type="presParOf" srcId="{F133272C-00B9-418F-8317-C85D581F7517}" destId="{0C235DC3-85A0-490F-AD32-A0116A513998}" srcOrd="1" destOrd="0" presId="urn:microsoft.com/office/officeart/2008/layout/VerticalAccentList"/>
    <dgm:cxn modelId="{BDD13E0D-7775-4292-AA26-B131B21DF74A}" type="presParOf" srcId="{0C235DC3-85A0-490F-AD32-A0116A513998}" destId="{2A1148FC-5E0D-401D-8DCB-2AC54822FE06}" srcOrd="0" destOrd="0" presId="urn:microsoft.com/office/officeart/2008/layout/VerticalAccentList"/>
    <dgm:cxn modelId="{399C253E-7F8D-485B-97CA-855E2ED17A8C}" type="presParOf" srcId="{0C235DC3-85A0-490F-AD32-A0116A513998}" destId="{9C3BCCA9-CA89-4CB5-BAF2-596E39626768}" srcOrd="1" destOrd="0" presId="urn:microsoft.com/office/officeart/2008/layout/VerticalAccentList"/>
    <dgm:cxn modelId="{4FD5AC5A-608E-4EE9-91E5-ADE754254311}" type="presParOf" srcId="{0C235DC3-85A0-490F-AD32-A0116A513998}" destId="{36E26468-A878-4C9F-A9BC-1C7709EC9126}" srcOrd="2" destOrd="0" presId="urn:microsoft.com/office/officeart/2008/layout/VerticalAccentList"/>
    <dgm:cxn modelId="{B4DA2481-93E1-477E-B238-0E4673EB15B9}" type="presParOf" srcId="{0C235DC3-85A0-490F-AD32-A0116A513998}" destId="{B81C1C23-24BE-4B34-944E-8F5BDBB86483}" srcOrd="3" destOrd="0" presId="urn:microsoft.com/office/officeart/2008/layout/VerticalAccentList"/>
    <dgm:cxn modelId="{131F0A34-9385-4134-BD0B-ADAAC968EC5C}" type="presParOf" srcId="{0C235DC3-85A0-490F-AD32-A0116A513998}" destId="{529E3D29-1513-4C61-AD00-EBCF5A6970BE}" srcOrd="4" destOrd="0" presId="urn:microsoft.com/office/officeart/2008/layout/VerticalAccentList"/>
    <dgm:cxn modelId="{3048B376-A8DC-46DF-97E7-E54F3FB2EA04}" type="presParOf" srcId="{0C235DC3-85A0-490F-AD32-A0116A513998}" destId="{69BD50BE-A532-4955-A01B-B2ED46C53470}" srcOrd="5" destOrd="0" presId="urn:microsoft.com/office/officeart/2008/layout/VerticalAccentList"/>
    <dgm:cxn modelId="{AD9CA7D8-5CAF-4CAA-AA6D-AE9ED6BBDCFC}" type="presParOf" srcId="{0C235DC3-85A0-490F-AD32-A0116A513998}" destId="{4B998411-1A3A-46AA-952E-09EBBE366CDA}" srcOrd="6" destOrd="0" presId="urn:microsoft.com/office/officeart/2008/layout/Vertical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51AA6C7-7333-45F7-8D10-C068A0D3D556}"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zh-CN" altLang="en-US"/>
        </a:p>
      </dgm:t>
    </dgm:pt>
    <dgm:pt modelId="{B3BD7595-D54C-4FA6-84FB-2529CAEBCF01}">
      <dgm:prSet phldrT="[文本]"/>
      <dgm:spPr/>
      <dgm:t>
        <a:bodyPr/>
        <a:lstStyle/>
        <a:p>
          <a:r>
            <a:rPr lang="en-US" altLang="zh-CN"/>
            <a:t>GET</a:t>
          </a:r>
          <a:endParaRPr lang="zh-CN" altLang="en-US"/>
        </a:p>
      </dgm:t>
    </dgm:pt>
    <dgm:pt modelId="{13FE110B-6FBF-4A1C-ADB0-66F49517060B}" type="parTrans" cxnId="{44B27885-E527-4C1F-856C-1B0B67AD0ABD}">
      <dgm:prSet/>
      <dgm:spPr/>
      <dgm:t>
        <a:bodyPr/>
        <a:lstStyle/>
        <a:p>
          <a:endParaRPr lang="zh-CN" altLang="en-US"/>
        </a:p>
      </dgm:t>
    </dgm:pt>
    <dgm:pt modelId="{1C051C79-77F3-4A52-BE32-73A6A6F8FF9D}" type="sibTrans" cxnId="{44B27885-E527-4C1F-856C-1B0B67AD0ABD}">
      <dgm:prSet/>
      <dgm:spPr/>
      <dgm:t>
        <a:bodyPr/>
        <a:lstStyle/>
        <a:p>
          <a:endParaRPr lang="zh-CN" altLang="en-US"/>
        </a:p>
      </dgm:t>
    </dgm:pt>
    <dgm:pt modelId="{A458406B-1BEF-4CE9-ACF0-8517A565814D}">
      <dgm:prSet phldrT="[文本]"/>
      <dgm:spPr/>
      <dgm:t>
        <a:bodyPr/>
        <a:lstStyle/>
        <a:p>
          <a:r>
            <a:rPr lang="en-US" altLang="zh-CN"/>
            <a:t>POST</a:t>
          </a:r>
          <a:endParaRPr lang="zh-CN" altLang="en-US"/>
        </a:p>
      </dgm:t>
    </dgm:pt>
    <dgm:pt modelId="{92DB37FE-9CD5-4EDA-9FEB-D8D44537D3B8}" type="parTrans" cxnId="{31D2529D-096C-45DF-8D4D-F576AD741699}">
      <dgm:prSet/>
      <dgm:spPr/>
      <dgm:t>
        <a:bodyPr/>
        <a:lstStyle/>
        <a:p>
          <a:endParaRPr lang="zh-CN" altLang="en-US"/>
        </a:p>
      </dgm:t>
    </dgm:pt>
    <dgm:pt modelId="{4E1840A1-3613-4476-B6F5-6A38E2E8FF37}" type="sibTrans" cxnId="{31D2529D-096C-45DF-8D4D-F576AD741699}">
      <dgm:prSet/>
      <dgm:spPr/>
      <dgm:t>
        <a:bodyPr/>
        <a:lstStyle/>
        <a:p>
          <a:endParaRPr lang="zh-CN" altLang="en-US"/>
        </a:p>
      </dgm:t>
    </dgm:pt>
    <dgm:pt modelId="{883EAD76-ABE0-4D79-95DC-4A56C6FD2BB5}">
      <dgm:prSet phldrT="[文本]"/>
      <dgm:spPr/>
      <dgm:t>
        <a:bodyPr/>
        <a:lstStyle/>
        <a:p>
          <a:r>
            <a:rPr lang="en-US" altLang="zh-CN"/>
            <a:t>HEAD</a:t>
          </a:r>
          <a:endParaRPr lang="zh-CN" altLang="en-US"/>
        </a:p>
      </dgm:t>
    </dgm:pt>
    <dgm:pt modelId="{30A23B69-3867-490E-B27A-33219210AB72}" type="parTrans" cxnId="{A09ECBA2-B319-4BF6-A8CA-AD13505A747E}">
      <dgm:prSet/>
      <dgm:spPr/>
      <dgm:t>
        <a:bodyPr/>
        <a:lstStyle/>
        <a:p>
          <a:endParaRPr lang="zh-CN" altLang="en-US"/>
        </a:p>
      </dgm:t>
    </dgm:pt>
    <dgm:pt modelId="{B35E6DD3-A00A-4A4B-9D87-D4774123BD4A}" type="sibTrans" cxnId="{A09ECBA2-B319-4BF6-A8CA-AD13505A747E}">
      <dgm:prSet/>
      <dgm:spPr/>
      <dgm:t>
        <a:bodyPr/>
        <a:lstStyle/>
        <a:p>
          <a:endParaRPr lang="zh-CN" altLang="en-US"/>
        </a:p>
      </dgm:t>
    </dgm:pt>
    <dgm:pt modelId="{58C2F355-2E6D-47B6-96FF-0CD162013D1B}">
      <dgm:prSet phldrT="[文本]"/>
      <dgm:spPr/>
      <dgm:t>
        <a:bodyPr/>
        <a:lstStyle/>
        <a:p>
          <a:r>
            <a:rPr lang="en-US" altLang="zh-CN"/>
            <a:t>PUT</a:t>
          </a:r>
          <a:endParaRPr lang="zh-CN" altLang="en-US"/>
        </a:p>
      </dgm:t>
    </dgm:pt>
    <dgm:pt modelId="{E17D80F0-C69B-4B15-8FC7-B4DDBAEBDD69}" type="parTrans" cxnId="{2E00EDEE-283A-46E8-86A2-521D2FFBB560}">
      <dgm:prSet/>
      <dgm:spPr/>
      <dgm:t>
        <a:bodyPr/>
        <a:lstStyle/>
        <a:p>
          <a:endParaRPr lang="zh-CN" altLang="en-US"/>
        </a:p>
      </dgm:t>
    </dgm:pt>
    <dgm:pt modelId="{DBE06919-4835-49F0-9C65-249039044972}" type="sibTrans" cxnId="{2E00EDEE-283A-46E8-86A2-521D2FFBB560}">
      <dgm:prSet/>
      <dgm:spPr/>
      <dgm:t>
        <a:bodyPr/>
        <a:lstStyle/>
        <a:p>
          <a:endParaRPr lang="zh-CN" altLang="en-US"/>
        </a:p>
      </dgm:t>
    </dgm:pt>
    <dgm:pt modelId="{5B477F00-AA85-46E4-A172-B65CA4734E7A}" type="pres">
      <dgm:prSet presAssocID="{E51AA6C7-7333-45F7-8D10-C068A0D3D556}" presName="matrix" presStyleCnt="0">
        <dgm:presLayoutVars>
          <dgm:chMax val="1"/>
          <dgm:dir/>
          <dgm:resizeHandles val="exact"/>
        </dgm:presLayoutVars>
      </dgm:prSet>
      <dgm:spPr/>
      <dgm:t>
        <a:bodyPr/>
        <a:lstStyle/>
        <a:p>
          <a:endParaRPr lang="zh-CN" altLang="en-US"/>
        </a:p>
      </dgm:t>
    </dgm:pt>
    <dgm:pt modelId="{F297F5A1-BC50-44F9-AAFD-A8CB5B1A5953}" type="pres">
      <dgm:prSet presAssocID="{E51AA6C7-7333-45F7-8D10-C068A0D3D556}" presName="diamond" presStyleLbl="bgShp" presStyleIdx="0" presStyleCnt="1"/>
      <dgm:spPr/>
    </dgm:pt>
    <dgm:pt modelId="{EBA41940-E723-4070-A9EF-59442A3AD30E}" type="pres">
      <dgm:prSet presAssocID="{E51AA6C7-7333-45F7-8D10-C068A0D3D556}" presName="quad1" presStyleLbl="node1" presStyleIdx="0" presStyleCnt="4">
        <dgm:presLayoutVars>
          <dgm:chMax val="0"/>
          <dgm:chPref val="0"/>
          <dgm:bulletEnabled val="1"/>
        </dgm:presLayoutVars>
      </dgm:prSet>
      <dgm:spPr/>
      <dgm:t>
        <a:bodyPr/>
        <a:lstStyle/>
        <a:p>
          <a:endParaRPr lang="zh-CN" altLang="en-US"/>
        </a:p>
      </dgm:t>
    </dgm:pt>
    <dgm:pt modelId="{E0CF16AD-91F7-4A5F-964E-35693BBAAA48}" type="pres">
      <dgm:prSet presAssocID="{E51AA6C7-7333-45F7-8D10-C068A0D3D556}" presName="quad2" presStyleLbl="node1" presStyleIdx="1" presStyleCnt="4">
        <dgm:presLayoutVars>
          <dgm:chMax val="0"/>
          <dgm:chPref val="0"/>
          <dgm:bulletEnabled val="1"/>
        </dgm:presLayoutVars>
      </dgm:prSet>
      <dgm:spPr/>
      <dgm:t>
        <a:bodyPr/>
        <a:lstStyle/>
        <a:p>
          <a:endParaRPr lang="zh-CN" altLang="en-US"/>
        </a:p>
      </dgm:t>
    </dgm:pt>
    <dgm:pt modelId="{C0068B51-7427-4228-8D83-C2D6D7EDD301}" type="pres">
      <dgm:prSet presAssocID="{E51AA6C7-7333-45F7-8D10-C068A0D3D556}" presName="quad3" presStyleLbl="node1" presStyleIdx="2" presStyleCnt="4">
        <dgm:presLayoutVars>
          <dgm:chMax val="0"/>
          <dgm:chPref val="0"/>
          <dgm:bulletEnabled val="1"/>
        </dgm:presLayoutVars>
      </dgm:prSet>
      <dgm:spPr/>
      <dgm:t>
        <a:bodyPr/>
        <a:lstStyle/>
        <a:p>
          <a:endParaRPr lang="zh-CN" altLang="en-US"/>
        </a:p>
      </dgm:t>
    </dgm:pt>
    <dgm:pt modelId="{F3EC66BC-D727-4B20-B150-18A6833A6FDD}" type="pres">
      <dgm:prSet presAssocID="{E51AA6C7-7333-45F7-8D10-C068A0D3D556}" presName="quad4" presStyleLbl="node1" presStyleIdx="3" presStyleCnt="4">
        <dgm:presLayoutVars>
          <dgm:chMax val="0"/>
          <dgm:chPref val="0"/>
          <dgm:bulletEnabled val="1"/>
        </dgm:presLayoutVars>
      </dgm:prSet>
      <dgm:spPr/>
      <dgm:t>
        <a:bodyPr/>
        <a:lstStyle/>
        <a:p>
          <a:endParaRPr lang="zh-CN" altLang="en-US"/>
        </a:p>
      </dgm:t>
    </dgm:pt>
  </dgm:ptLst>
  <dgm:cxnLst>
    <dgm:cxn modelId="{C4EBD3FA-6160-499D-85E8-7F5860D4EE19}" type="presOf" srcId="{A458406B-1BEF-4CE9-ACF0-8517A565814D}" destId="{E0CF16AD-91F7-4A5F-964E-35693BBAAA48}" srcOrd="0" destOrd="0" presId="urn:microsoft.com/office/officeart/2005/8/layout/matrix3"/>
    <dgm:cxn modelId="{2E00EDEE-283A-46E8-86A2-521D2FFBB560}" srcId="{E51AA6C7-7333-45F7-8D10-C068A0D3D556}" destId="{58C2F355-2E6D-47B6-96FF-0CD162013D1B}" srcOrd="3" destOrd="0" parTransId="{E17D80F0-C69B-4B15-8FC7-B4DDBAEBDD69}" sibTransId="{DBE06919-4835-49F0-9C65-249039044972}"/>
    <dgm:cxn modelId="{346783E8-7B20-4E42-97CE-4B1BC2041AC6}" type="presOf" srcId="{883EAD76-ABE0-4D79-95DC-4A56C6FD2BB5}" destId="{C0068B51-7427-4228-8D83-C2D6D7EDD301}" srcOrd="0" destOrd="0" presId="urn:microsoft.com/office/officeart/2005/8/layout/matrix3"/>
    <dgm:cxn modelId="{31D2529D-096C-45DF-8D4D-F576AD741699}" srcId="{E51AA6C7-7333-45F7-8D10-C068A0D3D556}" destId="{A458406B-1BEF-4CE9-ACF0-8517A565814D}" srcOrd="1" destOrd="0" parTransId="{92DB37FE-9CD5-4EDA-9FEB-D8D44537D3B8}" sibTransId="{4E1840A1-3613-4476-B6F5-6A38E2E8FF37}"/>
    <dgm:cxn modelId="{A09ECBA2-B319-4BF6-A8CA-AD13505A747E}" srcId="{E51AA6C7-7333-45F7-8D10-C068A0D3D556}" destId="{883EAD76-ABE0-4D79-95DC-4A56C6FD2BB5}" srcOrd="2" destOrd="0" parTransId="{30A23B69-3867-490E-B27A-33219210AB72}" sibTransId="{B35E6DD3-A00A-4A4B-9D87-D4774123BD4A}"/>
    <dgm:cxn modelId="{44B27885-E527-4C1F-856C-1B0B67AD0ABD}" srcId="{E51AA6C7-7333-45F7-8D10-C068A0D3D556}" destId="{B3BD7595-D54C-4FA6-84FB-2529CAEBCF01}" srcOrd="0" destOrd="0" parTransId="{13FE110B-6FBF-4A1C-ADB0-66F49517060B}" sibTransId="{1C051C79-77F3-4A52-BE32-73A6A6F8FF9D}"/>
    <dgm:cxn modelId="{40BE7C6E-1AF1-4A97-997F-1FFA938C88FF}" type="presOf" srcId="{E51AA6C7-7333-45F7-8D10-C068A0D3D556}" destId="{5B477F00-AA85-46E4-A172-B65CA4734E7A}" srcOrd="0" destOrd="0" presId="urn:microsoft.com/office/officeart/2005/8/layout/matrix3"/>
    <dgm:cxn modelId="{72BA56BF-D395-4ED8-9889-23D96E0993AE}" type="presOf" srcId="{58C2F355-2E6D-47B6-96FF-0CD162013D1B}" destId="{F3EC66BC-D727-4B20-B150-18A6833A6FDD}" srcOrd="0" destOrd="0" presId="urn:microsoft.com/office/officeart/2005/8/layout/matrix3"/>
    <dgm:cxn modelId="{BE0765CF-3D52-4C72-BC88-B6DF793A1272}" type="presOf" srcId="{B3BD7595-D54C-4FA6-84FB-2529CAEBCF01}" destId="{EBA41940-E723-4070-A9EF-59442A3AD30E}" srcOrd="0" destOrd="0" presId="urn:microsoft.com/office/officeart/2005/8/layout/matrix3"/>
    <dgm:cxn modelId="{ABDE37DB-05F0-4EF4-9C79-82757BEE4A4B}" type="presParOf" srcId="{5B477F00-AA85-46E4-A172-B65CA4734E7A}" destId="{F297F5A1-BC50-44F9-AAFD-A8CB5B1A5953}" srcOrd="0" destOrd="0" presId="urn:microsoft.com/office/officeart/2005/8/layout/matrix3"/>
    <dgm:cxn modelId="{2F3FE093-87B3-4155-A8B5-B9047EE1807F}" type="presParOf" srcId="{5B477F00-AA85-46E4-A172-B65CA4734E7A}" destId="{EBA41940-E723-4070-A9EF-59442A3AD30E}" srcOrd="1" destOrd="0" presId="urn:microsoft.com/office/officeart/2005/8/layout/matrix3"/>
    <dgm:cxn modelId="{DFA2AC15-A4D7-43D8-BD22-E7B46E97E61C}" type="presParOf" srcId="{5B477F00-AA85-46E4-A172-B65CA4734E7A}" destId="{E0CF16AD-91F7-4A5F-964E-35693BBAAA48}" srcOrd="2" destOrd="0" presId="urn:microsoft.com/office/officeart/2005/8/layout/matrix3"/>
    <dgm:cxn modelId="{66486B94-05E9-4F02-98EB-01BD42784428}" type="presParOf" srcId="{5B477F00-AA85-46E4-A172-B65CA4734E7A}" destId="{C0068B51-7427-4228-8D83-C2D6D7EDD301}" srcOrd="3" destOrd="0" presId="urn:microsoft.com/office/officeart/2005/8/layout/matrix3"/>
    <dgm:cxn modelId="{E2A3B79A-58D6-4AEA-B0B7-ABD1BEDED9AA}" type="presParOf" srcId="{5B477F00-AA85-46E4-A172-B65CA4734E7A}" destId="{F3EC66BC-D727-4B20-B150-18A6833A6FDD}" srcOrd="4" destOrd="0" presId="urn:microsoft.com/office/officeart/2005/8/layout/matrix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33FB278-B13F-4DA1-A260-2DB81FE0D6D7}" type="doc">
      <dgm:prSet loTypeId="urn:microsoft.com/office/officeart/2008/layout/VerticalAccentList" loCatId="list" qsTypeId="urn:microsoft.com/office/officeart/2005/8/quickstyle/simple1" qsCatId="simple" csTypeId="urn:microsoft.com/office/officeart/2005/8/colors/accent1_3" csCatId="accent1" phldr="1"/>
      <dgm:spPr/>
      <dgm:t>
        <a:bodyPr/>
        <a:lstStyle/>
        <a:p>
          <a:endParaRPr lang="zh-CN" altLang="en-US"/>
        </a:p>
      </dgm:t>
    </dgm:pt>
    <dgm:pt modelId="{04356B46-88AF-46DE-813E-3F404DFF9768}">
      <dgm:prSet phldrT="[文本]" custT="1"/>
      <dgm:spPr/>
      <dgm:t>
        <a:bodyPr/>
        <a:lstStyle/>
        <a:p>
          <a:pPr algn="ctr"/>
          <a:r>
            <a:rPr lang="en-US" altLang="zh-CN" sz="3200" b="1">
              <a:solidFill>
                <a:schemeClr val="tx2">
                  <a:lumMod val="75000"/>
                </a:schemeClr>
              </a:solidFill>
              <a:latin typeface="微软雅黑" panose="020B0503020204020204" pitchFamily="34" charset="-122"/>
              <a:ea typeface="微软雅黑" panose="020B0503020204020204" pitchFamily="34" charset="-122"/>
            </a:rPr>
            <a:t>HTTP</a:t>
          </a:r>
          <a:r>
            <a:rPr lang="zh-CN" altLang="en-US" sz="3200" b="1">
              <a:solidFill>
                <a:schemeClr val="tx2">
                  <a:lumMod val="75000"/>
                </a:schemeClr>
              </a:solidFill>
              <a:latin typeface="微软雅黑" panose="020B0503020204020204" pitchFamily="34" charset="-122"/>
              <a:ea typeface="微软雅黑" panose="020B0503020204020204" pitchFamily="34" charset="-122"/>
            </a:rPr>
            <a:t>状态码</a:t>
          </a:r>
        </a:p>
      </dgm:t>
    </dgm:pt>
    <dgm:pt modelId="{00232F68-2EA2-4230-B9CE-3CC3AC4D9305}" type="parTrans" cxnId="{9779DDAA-6D82-40EC-8C49-65AB7C6D119E}">
      <dgm:prSet/>
      <dgm:spPr/>
      <dgm:t>
        <a:bodyPr/>
        <a:lstStyle/>
        <a:p>
          <a:pPr algn="ctr"/>
          <a:endParaRPr lang="zh-CN" altLang="en-US"/>
        </a:p>
      </dgm:t>
    </dgm:pt>
    <dgm:pt modelId="{1A3176BB-891A-4588-8015-395D551D6688}" type="sibTrans" cxnId="{9779DDAA-6D82-40EC-8C49-65AB7C6D119E}">
      <dgm:prSet/>
      <dgm:spPr/>
      <dgm:t>
        <a:bodyPr/>
        <a:lstStyle/>
        <a:p>
          <a:pPr algn="ctr"/>
          <a:endParaRPr lang="zh-CN" altLang="en-US"/>
        </a:p>
      </dgm:t>
    </dgm:pt>
    <dgm:pt modelId="{F133272C-00B9-418F-8317-C85D581F7517}" type="pres">
      <dgm:prSet presAssocID="{A33FB278-B13F-4DA1-A260-2DB81FE0D6D7}" presName="Name0" presStyleCnt="0">
        <dgm:presLayoutVars>
          <dgm:chMax/>
          <dgm:chPref/>
          <dgm:dir/>
        </dgm:presLayoutVars>
      </dgm:prSet>
      <dgm:spPr/>
      <dgm:t>
        <a:bodyPr/>
        <a:lstStyle/>
        <a:p>
          <a:endParaRPr lang="zh-CN" altLang="en-US"/>
        </a:p>
      </dgm:t>
    </dgm:pt>
    <dgm:pt modelId="{437DCD07-5FA9-4068-8495-28006CDACBCD}" type="pres">
      <dgm:prSet presAssocID="{04356B46-88AF-46DE-813E-3F404DFF9768}" presName="parenttextcomposite" presStyleCnt="0"/>
      <dgm:spPr/>
    </dgm:pt>
    <dgm:pt modelId="{4F5178EB-5C22-4C8B-8B62-EA0CE20DAA1C}" type="pres">
      <dgm:prSet presAssocID="{04356B46-88AF-46DE-813E-3F404DFF9768}" presName="parenttext" presStyleLbl="revTx" presStyleIdx="0" presStyleCnt="1">
        <dgm:presLayoutVars>
          <dgm:chMax/>
          <dgm:chPref val="2"/>
          <dgm:bulletEnabled val="1"/>
        </dgm:presLayoutVars>
      </dgm:prSet>
      <dgm:spPr/>
      <dgm:t>
        <a:bodyPr/>
        <a:lstStyle/>
        <a:p>
          <a:endParaRPr lang="zh-CN" altLang="en-US"/>
        </a:p>
      </dgm:t>
    </dgm:pt>
    <dgm:pt modelId="{0C235DC3-85A0-490F-AD32-A0116A513998}" type="pres">
      <dgm:prSet presAssocID="{04356B46-88AF-46DE-813E-3F404DFF9768}" presName="parallelogramComposite" presStyleCnt="0"/>
      <dgm:spPr/>
    </dgm:pt>
    <dgm:pt modelId="{2A1148FC-5E0D-401D-8DCB-2AC54822FE06}" type="pres">
      <dgm:prSet presAssocID="{04356B46-88AF-46DE-813E-3F404DFF9768}" presName="parallelogram1" presStyleLbl="alignNode1" presStyleIdx="0" presStyleCnt="7"/>
      <dgm:spPr/>
    </dgm:pt>
    <dgm:pt modelId="{9C3BCCA9-CA89-4CB5-BAF2-596E39626768}" type="pres">
      <dgm:prSet presAssocID="{04356B46-88AF-46DE-813E-3F404DFF9768}" presName="parallelogram2" presStyleLbl="alignNode1" presStyleIdx="1" presStyleCnt="7"/>
      <dgm:spPr/>
    </dgm:pt>
    <dgm:pt modelId="{36E26468-A878-4C9F-A9BC-1C7709EC9126}" type="pres">
      <dgm:prSet presAssocID="{04356B46-88AF-46DE-813E-3F404DFF9768}" presName="parallelogram3" presStyleLbl="alignNode1" presStyleIdx="2" presStyleCnt="7"/>
      <dgm:spPr/>
    </dgm:pt>
    <dgm:pt modelId="{B81C1C23-24BE-4B34-944E-8F5BDBB86483}" type="pres">
      <dgm:prSet presAssocID="{04356B46-88AF-46DE-813E-3F404DFF9768}" presName="parallelogram4" presStyleLbl="alignNode1" presStyleIdx="3" presStyleCnt="7"/>
      <dgm:spPr/>
    </dgm:pt>
    <dgm:pt modelId="{529E3D29-1513-4C61-AD00-EBCF5A6970BE}" type="pres">
      <dgm:prSet presAssocID="{04356B46-88AF-46DE-813E-3F404DFF9768}" presName="parallelogram5" presStyleLbl="alignNode1" presStyleIdx="4" presStyleCnt="7"/>
      <dgm:spPr/>
    </dgm:pt>
    <dgm:pt modelId="{69BD50BE-A532-4955-A01B-B2ED46C53470}" type="pres">
      <dgm:prSet presAssocID="{04356B46-88AF-46DE-813E-3F404DFF9768}" presName="parallelogram6" presStyleLbl="alignNode1" presStyleIdx="5" presStyleCnt="7"/>
      <dgm:spPr/>
    </dgm:pt>
    <dgm:pt modelId="{4B998411-1A3A-46AA-952E-09EBBE366CDA}" type="pres">
      <dgm:prSet presAssocID="{04356B46-88AF-46DE-813E-3F404DFF9768}" presName="parallelogram7" presStyleLbl="alignNode1" presStyleIdx="6" presStyleCnt="7"/>
      <dgm:spPr/>
    </dgm:pt>
  </dgm:ptLst>
  <dgm:cxnLst>
    <dgm:cxn modelId="{5DBC521D-E819-441D-9292-BEF385A896FA}" type="presOf" srcId="{04356B46-88AF-46DE-813E-3F404DFF9768}" destId="{4F5178EB-5C22-4C8B-8B62-EA0CE20DAA1C}" srcOrd="0" destOrd="0" presId="urn:microsoft.com/office/officeart/2008/layout/VerticalAccentList"/>
    <dgm:cxn modelId="{CB460343-502D-4391-8EF2-C7EF09804A29}" type="presOf" srcId="{A33FB278-B13F-4DA1-A260-2DB81FE0D6D7}" destId="{F133272C-00B9-418F-8317-C85D581F7517}" srcOrd="0" destOrd="0" presId="urn:microsoft.com/office/officeart/2008/layout/VerticalAccentList"/>
    <dgm:cxn modelId="{9779DDAA-6D82-40EC-8C49-65AB7C6D119E}" srcId="{A33FB278-B13F-4DA1-A260-2DB81FE0D6D7}" destId="{04356B46-88AF-46DE-813E-3F404DFF9768}" srcOrd="0" destOrd="0" parTransId="{00232F68-2EA2-4230-B9CE-3CC3AC4D9305}" sibTransId="{1A3176BB-891A-4588-8015-395D551D6688}"/>
    <dgm:cxn modelId="{104B877C-9A5A-4894-B7C9-8E833DFE23AA}" type="presParOf" srcId="{F133272C-00B9-418F-8317-C85D581F7517}" destId="{437DCD07-5FA9-4068-8495-28006CDACBCD}" srcOrd="0" destOrd="0" presId="urn:microsoft.com/office/officeart/2008/layout/VerticalAccentList"/>
    <dgm:cxn modelId="{4A25CF6B-8653-4727-BFCE-126F4798AA1A}" type="presParOf" srcId="{437DCD07-5FA9-4068-8495-28006CDACBCD}" destId="{4F5178EB-5C22-4C8B-8B62-EA0CE20DAA1C}" srcOrd="0" destOrd="0" presId="urn:microsoft.com/office/officeart/2008/layout/VerticalAccentList"/>
    <dgm:cxn modelId="{D5A0D0AA-7834-4E07-8F4A-014F88430C81}" type="presParOf" srcId="{F133272C-00B9-418F-8317-C85D581F7517}" destId="{0C235DC3-85A0-490F-AD32-A0116A513998}" srcOrd="1" destOrd="0" presId="urn:microsoft.com/office/officeart/2008/layout/VerticalAccentList"/>
    <dgm:cxn modelId="{BDD13E0D-7775-4292-AA26-B131B21DF74A}" type="presParOf" srcId="{0C235DC3-85A0-490F-AD32-A0116A513998}" destId="{2A1148FC-5E0D-401D-8DCB-2AC54822FE06}" srcOrd="0" destOrd="0" presId="urn:microsoft.com/office/officeart/2008/layout/VerticalAccentList"/>
    <dgm:cxn modelId="{399C253E-7F8D-485B-97CA-855E2ED17A8C}" type="presParOf" srcId="{0C235DC3-85A0-490F-AD32-A0116A513998}" destId="{9C3BCCA9-CA89-4CB5-BAF2-596E39626768}" srcOrd="1" destOrd="0" presId="urn:microsoft.com/office/officeart/2008/layout/VerticalAccentList"/>
    <dgm:cxn modelId="{4FD5AC5A-608E-4EE9-91E5-ADE754254311}" type="presParOf" srcId="{0C235DC3-85A0-490F-AD32-A0116A513998}" destId="{36E26468-A878-4C9F-A9BC-1C7709EC9126}" srcOrd="2" destOrd="0" presId="urn:microsoft.com/office/officeart/2008/layout/VerticalAccentList"/>
    <dgm:cxn modelId="{B4DA2481-93E1-477E-B238-0E4673EB15B9}" type="presParOf" srcId="{0C235DC3-85A0-490F-AD32-A0116A513998}" destId="{B81C1C23-24BE-4B34-944E-8F5BDBB86483}" srcOrd="3" destOrd="0" presId="urn:microsoft.com/office/officeart/2008/layout/VerticalAccentList"/>
    <dgm:cxn modelId="{131F0A34-9385-4134-BD0B-ADAAC968EC5C}" type="presParOf" srcId="{0C235DC3-85A0-490F-AD32-A0116A513998}" destId="{529E3D29-1513-4C61-AD00-EBCF5A6970BE}" srcOrd="4" destOrd="0" presId="urn:microsoft.com/office/officeart/2008/layout/VerticalAccentList"/>
    <dgm:cxn modelId="{3048B376-A8DC-46DF-97E7-E54F3FB2EA04}" type="presParOf" srcId="{0C235DC3-85A0-490F-AD32-A0116A513998}" destId="{69BD50BE-A532-4955-A01B-B2ED46C53470}" srcOrd="5" destOrd="0" presId="urn:microsoft.com/office/officeart/2008/layout/VerticalAccentList"/>
    <dgm:cxn modelId="{AD9CA7D8-5CAF-4CAA-AA6D-AE9ED6BBDCFC}" type="presParOf" srcId="{0C235DC3-85A0-490F-AD32-A0116A513998}" destId="{4B998411-1A3A-46AA-952E-09EBBE366CDA}" srcOrd="6" destOrd="0" presId="urn:microsoft.com/office/officeart/2008/layout/Vertical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6AB4916-3B8C-4449-8EF9-B1CC3BF5C49F}"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zh-CN" altLang="en-US"/>
        </a:p>
      </dgm:t>
    </dgm:pt>
    <dgm:pt modelId="{EC5B9BE9-ECD6-3846-B52E-8FF16A0F1CE5}">
      <dgm:prSet phldrT="[文本]"/>
      <dgm:spPr/>
      <dgm:t>
        <a:bodyPr/>
        <a:lstStyle/>
        <a:p>
          <a:pPr algn="l"/>
          <a:r>
            <a:rPr lang="zh-CN" altLang="en-US" b="1">
              <a:solidFill>
                <a:schemeClr val="tx1"/>
              </a:solidFill>
            </a:rPr>
            <a:t> </a:t>
          </a:r>
          <a:r>
            <a:rPr lang="zh-CN" altLang="en-US" b="1">
              <a:solidFill>
                <a:schemeClr val="tx1"/>
              </a:solidFill>
              <a:latin typeface="微软雅黑" panose="020B0503020204020204" pitchFamily="34" charset="-122"/>
              <a:ea typeface="微软雅黑" panose="020B0503020204020204" pitchFamily="34" charset="-122"/>
            </a:rPr>
            <a:t>五种状态码：</a:t>
          </a:r>
          <a:endParaRPr lang="zh-CN" altLang="en-US" b="1" dirty="0">
            <a:solidFill>
              <a:schemeClr val="tx1"/>
            </a:solidFill>
            <a:latin typeface="微软雅黑" panose="020B0503020204020204" pitchFamily="34" charset="-122"/>
            <a:ea typeface="微软雅黑" panose="020B0503020204020204" pitchFamily="34" charset="-122"/>
          </a:endParaRPr>
        </a:p>
      </dgm:t>
    </dgm:pt>
    <dgm:pt modelId="{4CDDE153-DFE8-4640-A985-C8B596FAD07D}" type="parTrans" cxnId="{69F30881-CCC7-124C-8533-B59FF6119F43}">
      <dgm:prSet/>
      <dgm:spPr/>
      <dgm:t>
        <a:bodyPr/>
        <a:lstStyle/>
        <a:p>
          <a:endParaRPr lang="zh-CN" altLang="en-US"/>
        </a:p>
      </dgm:t>
    </dgm:pt>
    <dgm:pt modelId="{5473C7D0-1CE8-4843-A4BF-1AD1FD2A9904}" type="sibTrans" cxnId="{69F30881-CCC7-124C-8533-B59FF6119F43}">
      <dgm:prSet/>
      <dgm:spPr/>
      <dgm:t>
        <a:bodyPr/>
        <a:lstStyle/>
        <a:p>
          <a:endParaRPr lang="zh-CN" altLang="en-US"/>
        </a:p>
      </dgm:t>
    </dgm:pt>
    <dgm:pt modelId="{3159A58E-227B-7F48-8BC3-2666D9588B75}">
      <dgm:prSet phldrT="[文本]" custT="1"/>
      <dgm:spPr/>
      <dgm:t>
        <a:bodyPr/>
        <a:lstStyle/>
        <a:p>
          <a:pPr algn="l"/>
          <a:r>
            <a:rPr lang="en-US" altLang="zh-CN" sz="2000">
              <a:latin typeface="微软雅黑" panose="020B0503020204020204" pitchFamily="34" charset="-122"/>
              <a:ea typeface="微软雅黑" panose="020B0503020204020204" pitchFamily="34" charset="-122"/>
            </a:rPr>
            <a:t>1xx</a:t>
          </a:r>
          <a:r>
            <a:rPr lang="zh-CN" altLang="en-US" sz="2000">
              <a:latin typeface="微软雅黑" panose="020B0503020204020204" pitchFamily="34" charset="-122"/>
              <a:ea typeface="微软雅黑" panose="020B0503020204020204" pitchFamily="34" charset="-122"/>
            </a:rPr>
            <a:t>：信息提示，表示请求已被成功接收，继续处理。</a:t>
          </a:r>
          <a:endParaRPr lang="zh-CN" altLang="en-US" sz="2000" dirty="0">
            <a:latin typeface="微软雅黑" panose="020B0503020204020204" pitchFamily="34" charset="-122"/>
            <a:ea typeface="微软雅黑" panose="020B0503020204020204" pitchFamily="34" charset="-122"/>
          </a:endParaRPr>
        </a:p>
      </dgm:t>
    </dgm:pt>
    <dgm:pt modelId="{36546D0C-A69C-8242-9C9E-FC82ADA68081}" type="parTrans" cxnId="{3904C607-EA5E-A94B-B6DD-02AEF5293125}">
      <dgm:prSet/>
      <dgm:spPr/>
      <dgm:t>
        <a:bodyPr/>
        <a:lstStyle/>
        <a:p>
          <a:endParaRPr lang="zh-CN" altLang="en-US"/>
        </a:p>
      </dgm:t>
    </dgm:pt>
    <dgm:pt modelId="{6ACB14F6-B002-E040-BA14-954A564DD088}" type="sibTrans" cxnId="{3904C607-EA5E-A94B-B6DD-02AEF5293125}">
      <dgm:prSet/>
      <dgm:spPr/>
      <dgm:t>
        <a:bodyPr/>
        <a:lstStyle/>
        <a:p>
          <a:endParaRPr lang="zh-CN" altLang="en-US"/>
        </a:p>
      </dgm:t>
    </dgm:pt>
    <dgm:pt modelId="{64B8F7BC-82D4-7E4F-A90B-B74144DA15E1}">
      <dgm:prSet phldrT="[文本]" custT="1"/>
      <dgm:spPr/>
      <dgm:t>
        <a:bodyPr/>
        <a:lstStyle/>
        <a:p>
          <a:pPr algn="l"/>
          <a:r>
            <a:rPr lang="en-US" altLang="zh-CN" sz="2000">
              <a:latin typeface="微软雅黑" panose="020B0503020204020204" pitchFamily="34" charset="-122"/>
              <a:ea typeface="微软雅黑" panose="020B0503020204020204" pitchFamily="34" charset="-122"/>
            </a:rPr>
            <a:t>2xx</a:t>
          </a:r>
          <a:r>
            <a:rPr lang="zh-CN" altLang="en-US" sz="2000">
              <a:latin typeface="微软雅黑" panose="020B0503020204020204" pitchFamily="34" charset="-122"/>
              <a:ea typeface="微软雅黑" panose="020B0503020204020204" pitchFamily="34" charset="-122"/>
            </a:rPr>
            <a:t>：请求被成功提交。</a:t>
          </a:r>
          <a:endParaRPr lang="zh-CN" altLang="en-US" sz="2000" dirty="0">
            <a:latin typeface="微软雅黑" panose="020B0503020204020204" pitchFamily="34" charset="-122"/>
            <a:ea typeface="微软雅黑" panose="020B0503020204020204" pitchFamily="34" charset="-122"/>
          </a:endParaRPr>
        </a:p>
      </dgm:t>
    </dgm:pt>
    <dgm:pt modelId="{8C04B1CA-ACF9-D141-AD28-032CCD77C4CB}" type="parTrans" cxnId="{5D9BF087-FCD0-2949-BF84-97FD93E0B872}">
      <dgm:prSet/>
      <dgm:spPr/>
      <dgm:t>
        <a:bodyPr/>
        <a:lstStyle/>
        <a:p>
          <a:endParaRPr lang="zh-CN" altLang="en-US"/>
        </a:p>
      </dgm:t>
    </dgm:pt>
    <dgm:pt modelId="{B2ABF51B-6547-F549-B495-D8DCD18DE038}" type="sibTrans" cxnId="{5D9BF087-FCD0-2949-BF84-97FD93E0B872}">
      <dgm:prSet/>
      <dgm:spPr/>
      <dgm:t>
        <a:bodyPr/>
        <a:lstStyle/>
        <a:p>
          <a:endParaRPr lang="zh-CN" altLang="en-US"/>
        </a:p>
      </dgm:t>
    </dgm:pt>
    <dgm:pt modelId="{276C9FE4-16D6-4D49-BB10-47DCAC803284}">
      <dgm:prSet phldrT="[文本]" custT="1"/>
      <dgm:spPr/>
      <dgm:t>
        <a:bodyPr/>
        <a:lstStyle/>
        <a:p>
          <a:pPr algn="l"/>
          <a:r>
            <a:rPr lang="en-US" altLang="zh-CN" sz="2000">
              <a:latin typeface="微软雅黑" panose="020B0503020204020204" pitchFamily="34" charset="-122"/>
              <a:ea typeface="微软雅黑" panose="020B0503020204020204" pitchFamily="34" charset="-122"/>
            </a:rPr>
            <a:t>3xx</a:t>
          </a:r>
          <a:r>
            <a:rPr lang="zh-CN" altLang="en-US" sz="2000">
              <a:latin typeface="微软雅黑" panose="020B0503020204020204" pitchFamily="34" charset="-122"/>
              <a:ea typeface="微软雅黑" panose="020B0503020204020204" pitchFamily="34" charset="-122"/>
            </a:rPr>
            <a:t>：客户端被重定向到其他资源。</a:t>
          </a:r>
          <a:endParaRPr lang="zh-CN" altLang="en-US" sz="2000" dirty="0">
            <a:latin typeface="微软雅黑" panose="020B0503020204020204" pitchFamily="34" charset="-122"/>
            <a:ea typeface="微软雅黑" panose="020B0503020204020204" pitchFamily="34" charset="-122"/>
          </a:endParaRPr>
        </a:p>
      </dgm:t>
    </dgm:pt>
    <dgm:pt modelId="{CB30CD06-B478-874D-B7E2-36AE51CCE05E}" type="parTrans" cxnId="{6854CB1B-51ED-8848-8A2F-793C6C3256DE}">
      <dgm:prSet/>
      <dgm:spPr/>
      <dgm:t>
        <a:bodyPr/>
        <a:lstStyle/>
        <a:p>
          <a:endParaRPr lang="zh-CN" altLang="en-US"/>
        </a:p>
      </dgm:t>
    </dgm:pt>
    <dgm:pt modelId="{D0FCEB96-554D-A44D-A4F4-1C19D5C0A3BC}" type="sibTrans" cxnId="{6854CB1B-51ED-8848-8A2F-793C6C3256DE}">
      <dgm:prSet/>
      <dgm:spPr/>
      <dgm:t>
        <a:bodyPr/>
        <a:lstStyle/>
        <a:p>
          <a:endParaRPr lang="zh-CN" altLang="en-US"/>
        </a:p>
      </dgm:t>
    </dgm:pt>
    <dgm:pt modelId="{8A45FBD4-CCF2-214F-839C-3AF3BC934A4C}">
      <dgm:prSet phldrT="[文本]" custT="1"/>
      <dgm:spPr/>
      <dgm:t>
        <a:bodyPr/>
        <a:lstStyle/>
        <a:p>
          <a:pPr algn="l"/>
          <a:r>
            <a:rPr lang="en-US" altLang="zh-CN" sz="2000">
              <a:latin typeface="微软雅黑" panose="020B0503020204020204" pitchFamily="34" charset="-122"/>
              <a:ea typeface="微软雅黑" panose="020B0503020204020204" pitchFamily="34" charset="-122"/>
            </a:rPr>
            <a:t>4xx</a:t>
          </a:r>
          <a:r>
            <a:rPr lang="zh-CN" altLang="en-US" sz="2000">
              <a:latin typeface="微软雅黑" panose="020B0503020204020204" pitchFamily="34" charset="-122"/>
              <a:ea typeface="微软雅黑" panose="020B0503020204020204" pitchFamily="34" charset="-122"/>
            </a:rPr>
            <a:t>：客户端错误状态码，格式错误或者不存在资源。</a:t>
          </a:r>
          <a:endParaRPr lang="zh-CN" altLang="en-US" sz="2000" dirty="0">
            <a:latin typeface="微软雅黑" panose="020B0503020204020204" pitchFamily="34" charset="-122"/>
            <a:ea typeface="微软雅黑" panose="020B0503020204020204" pitchFamily="34" charset="-122"/>
          </a:endParaRPr>
        </a:p>
      </dgm:t>
    </dgm:pt>
    <dgm:pt modelId="{1EF4A5C8-23A5-6047-A00A-2830115E36FC}" type="parTrans" cxnId="{8C8EE124-9198-514C-B93D-972A61032132}">
      <dgm:prSet/>
      <dgm:spPr/>
      <dgm:t>
        <a:bodyPr/>
        <a:lstStyle/>
        <a:p>
          <a:endParaRPr lang="zh-CN" altLang="en-US"/>
        </a:p>
      </dgm:t>
    </dgm:pt>
    <dgm:pt modelId="{C84A5DD1-8277-384B-8665-D68CF4A00349}" type="sibTrans" cxnId="{8C8EE124-9198-514C-B93D-972A61032132}">
      <dgm:prSet/>
      <dgm:spPr/>
      <dgm:t>
        <a:bodyPr/>
        <a:lstStyle/>
        <a:p>
          <a:endParaRPr lang="zh-CN" altLang="en-US"/>
        </a:p>
      </dgm:t>
    </dgm:pt>
    <dgm:pt modelId="{3002FFDF-A4C7-5C4E-A556-0E6FF1AE3E7B}">
      <dgm:prSet phldrT="[文本]" custT="1"/>
      <dgm:spPr/>
      <dgm:t>
        <a:bodyPr/>
        <a:lstStyle/>
        <a:p>
          <a:pPr algn="l"/>
          <a:r>
            <a:rPr lang="en-US" altLang="zh-CN" sz="2000">
              <a:latin typeface="微软雅黑" panose="020B0503020204020204" pitchFamily="34" charset="-122"/>
              <a:ea typeface="微软雅黑" panose="020B0503020204020204" pitchFamily="34" charset="-122"/>
            </a:rPr>
            <a:t>5xx</a:t>
          </a:r>
          <a:r>
            <a:rPr lang="zh-CN" altLang="en-US" sz="2000">
              <a:latin typeface="微软雅黑" panose="020B0503020204020204" pitchFamily="34" charset="-122"/>
              <a:ea typeface="微软雅黑" panose="020B0503020204020204" pitchFamily="34" charset="-122"/>
            </a:rPr>
            <a:t>：描述服务器内部错误。</a:t>
          </a:r>
          <a:endParaRPr lang="zh-CN" altLang="en-US" sz="2000" dirty="0">
            <a:latin typeface="微软雅黑" panose="020B0503020204020204" pitchFamily="34" charset="-122"/>
            <a:ea typeface="微软雅黑" panose="020B0503020204020204" pitchFamily="34" charset="-122"/>
          </a:endParaRPr>
        </a:p>
      </dgm:t>
    </dgm:pt>
    <dgm:pt modelId="{BB4B423F-1AF5-C449-8AA3-3B3033A86B92}" type="parTrans" cxnId="{F5361068-7CC8-5843-9633-448568D2BC29}">
      <dgm:prSet/>
      <dgm:spPr/>
      <dgm:t>
        <a:bodyPr/>
        <a:lstStyle/>
        <a:p>
          <a:endParaRPr lang="zh-CN" altLang="en-US"/>
        </a:p>
      </dgm:t>
    </dgm:pt>
    <dgm:pt modelId="{495B86BC-EBCD-8B44-8B42-88D25ABCE60F}" type="sibTrans" cxnId="{F5361068-7CC8-5843-9633-448568D2BC29}">
      <dgm:prSet/>
      <dgm:spPr/>
      <dgm:t>
        <a:bodyPr/>
        <a:lstStyle/>
        <a:p>
          <a:endParaRPr lang="zh-CN" altLang="en-US"/>
        </a:p>
      </dgm:t>
    </dgm:pt>
    <dgm:pt modelId="{F1BD51CF-8A8A-834D-A0DC-E488D5BC57BA}" type="pres">
      <dgm:prSet presAssocID="{56AB4916-3B8C-4449-8EF9-B1CC3BF5C49F}" presName="diagram" presStyleCnt="0">
        <dgm:presLayoutVars>
          <dgm:chPref val="1"/>
          <dgm:dir/>
          <dgm:animOne val="branch"/>
          <dgm:animLvl val="lvl"/>
          <dgm:resizeHandles/>
        </dgm:presLayoutVars>
      </dgm:prSet>
      <dgm:spPr/>
      <dgm:t>
        <a:bodyPr/>
        <a:lstStyle/>
        <a:p>
          <a:endParaRPr lang="zh-CN" altLang="en-US"/>
        </a:p>
      </dgm:t>
    </dgm:pt>
    <dgm:pt modelId="{1741E224-602E-4246-8A54-E2228708A9A8}" type="pres">
      <dgm:prSet presAssocID="{EC5B9BE9-ECD6-3846-B52E-8FF16A0F1CE5}" presName="root" presStyleCnt="0"/>
      <dgm:spPr/>
    </dgm:pt>
    <dgm:pt modelId="{502E9D5D-C7F7-D544-B4F1-30054EE0DE19}" type="pres">
      <dgm:prSet presAssocID="{EC5B9BE9-ECD6-3846-B52E-8FF16A0F1CE5}" presName="rootComposite" presStyleCnt="0"/>
      <dgm:spPr/>
    </dgm:pt>
    <dgm:pt modelId="{7597734C-4430-5B4A-888B-624E3036CA1B}" type="pres">
      <dgm:prSet presAssocID="{EC5B9BE9-ECD6-3846-B52E-8FF16A0F1CE5}" presName="rootText" presStyleLbl="node1" presStyleIdx="0" presStyleCnt="1" custScaleX="538708" custScaleY="73432"/>
      <dgm:spPr/>
      <dgm:t>
        <a:bodyPr/>
        <a:lstStyle/>
        <a:p>
          <a:endParaRPr lang="zh-CN" altLang="en-US"/>
        </a:p>
      </dgm:t>
    </dgm:pt>
    <dgm:pt modelId="{C0A43534-3417-7A4C-88D3-B6D1A795185D}" type="pres">
      <dgm:prSet presAssocID="{EC5B9BE9-ECD6-3846-B52E-8FF16A0F1CE5}" presName="rootConnector" presStyleLbl="node1" presStyleIdx="0" presStyleCnt="1"/>
      <dgm:spPr/>
      <dgm:t>
        <a:bodyPr/>
        <a:lstStyle/>
        <a:p>
          <a:endParaRPr lang="zh-CN" altLang="en-US"/>
        </a:p>
      </dgm:t>
    </dgm:pt>
    <dgm:pt modelId="{F5383849-E9CA-8B43-868B-8510A791C518}" type="pres">
      <dgm:prSet presAssocID="{EC5B9BE9-ECD6-3846-B52E-8FF16A0F1CE5}" presName="childShape" presStyleCnt="0"/>
      <dgm:spPr/>
    </dgm:pt>
    <dgm:pt modelId="{9014A0A5-C7DB-F44B-A536-B5771B7BA89C}" type="pres">
      <dgm:prSet presAssocID="{36546D0C-A69C-8242-9C9E-FC82ADA68081}" presName="Name13" presStyleLbl="parChTrans1D2" presStyleIdx="0" presStyleCnt="5"/>
      <dgm:spPr/>
      <dgm:t>
        <a:bodyPr/>
        <a:lstStyle/>
        <a:p>
          <a:endParaRPr lang="zh-CN" altLang="en-US"/>
        </a:p>
      </dgm:t>
    </dgm:pt>
    <dgm:pt modelId="{FE928CA9-395A-2047-ACA9-1DAF1136821F}" type="pres">
      <dgm:prSet presAssocID="{3159A58E-227B-7F48-8BC3-2666D9588B75}" presName="childText" presStyleLbl="bgAcc1" presStyleIdx="0" presStyleCnt="5" custScaleX="663946">
        <dgm:presLayoutVars>
          <dgm:bulletEnabled val="1"/>
        </dgm:presLayoutVars>
      </dgm:prSet>
      <dgm:spPr/>
      <dgm:t>
        <a:bodyPr/>
        <a:lstStyle/>
        <a:p>
          <a:endParaRPr lang="zh-CN" altLang="en-US"/>
        </a:p>
      </dgm:t>
    </dgm:pt>
    <dgm:pt modelId="{DF0352BC-DC63-744F-B0F4-8F0B61826AB1}" type="pres">
      <dgm:prSet presAssocID="{8C04B1CA-ACF9-D141-AD28-032CCD77C4CB}" presName="Name13" presStyleLbl="parChTrans1D2" presStyleIdx="1" presStyleCnt="5"/>
      <dgm:spPr/>
      <dgm:t>
        <a:bodyPr/>
        <a:lstStyle/>
        <a:p>
          <a:endParaRPr lang="zh-CN" altLang="en-US"/>
        </a:p>
      </dgm:t>
    </dgm:pt>
    <dgm:pt modelId="{5045947B-38A6-E146-B4F7-08627132F2CB}" type="pres">
      <dgm:prSet presAssocID="{64B8F7BC-82D4-7E4F-A90B-B74144DA15E1}" presName="childText" presStyleLbl="bgAcc1" presStyleIdx="1" presStyleCnt="5" custScaleX="663946">
        <dgm:presLayoutVars>
          <dgm:bulletEnabled val="1"/>
        </dgm:presLayoutVars>
      </dgm:prSet>
      <dgm:spPr/>
      <dgm:t>
        <a:bodyPr/>
        <a:lstStyle/>
        <a:p>
          <a:endParaRPr lang="zh-CN" altLang="en-US"/>
        </a:p>
      </dgm:t>
    </dgm:pt>
    <dgm:pt modelId="{EC370990-81F5-2740-8657-8F8A132C7CE2}" type="pres">
      <dgm:prSet presAssocID="{CB30CD06-B478-874D-B7E2-36AE51CCE05E}" presName="Name13" presStyleLbl="parChTrans1D2" presStyleIdx="2" presStyleCnt="5"/>
      <dgm:spPr/>
      <dgm:t>
        <a:bodyPr/>
        <a:lstStyle/>
        <a:p>
          <a:endParaRPr lang="zh-CN" altLang="en-US"/>
        </a:p>
      </dgm:t>
    </dgm:pt>
    <dgm:pt modelId="{03E8F52E-F84E-E84B-A65D-172D7CE0B71C}" type="pres">
      <dgm:prSet presAssocID="{276C9FE4-16D6-4D49-BB10-47DCAC803284}" presName="childText" presStyleLbl="bgAcc1" presStyleIdx="2" presStyleCnt="5" custScaleX="663946">
        <dgm:presLayoutVars>
          <dgm:bulletEnabled val="1"/>
        </dgm:presLayoutVars>
      </dgm:prSet>
      <dgm:spPr/>
      <dgm:t>
        <a:bodyPr/>
        <a:lstStyle/>
        <a:p>
          <a:endParaRPr lang="zh-CN" altLang="en-US"/>
        </a:p>
      </dgm:t>
    </dgm:pt>
    <dgm:pt modelId="{F2F1AD8A-18A1-9C4F-91AD-B1F67BDFD699}" type="pres">
      <dgm:prSet presAssocID="{1EF4A5C8-23A5-6047-A00A-2830115E36FC}" presName="Name13" presStyleLbl="parChTrans1D2" presStyleIdx="3" presStyleCnt="5"/>
      <dgm:spPr/>
      <dgm:t>
        <a:bodyPr/>
        <a:lstStyle/>
        <a:p>
          <a:endParaRPr lang="zh-CN" altLang="en-US"/>
        </a:p>
      </dgm:t>
    </dgm:pt>
    <dgm:pt modelId="{8634B1E0-924E-2A4B-8BE5-AB9DB6270360}" type="pres">
      <dgm:prSet presAssocID="{8A45FBD4-CCF2-214F-839C-3AF3BC934A4C}" presName="childText" presStyleLbl="bgAcc1" presStyleIdx="3" presStyleCnt="5" custScaleX="663945">
        <dgm:presLayoutVars>
          <dgm:bulletEnabled val="1"/>
        </dgm:presLayoutVars>
      </dgm:prSet>
      <dgm:spPr/>
      <dgm:t>
        <a:bodyPr/>
        <a:lstStyle/>
        <a:p>
          <a:endParaRPr lang="zh-CN" altLang="en-US"/>
        </a:p>
      </dgm:t>
    </dgm:pt>
    <dgm:pt modelId="{EFBA1552-61C6-214F-AE44-964812074C90}" type="pres">
      <dgm:prSet presAssocID="{BB4B423F-1AF5-C449-8AA3-3B3033A86B92}" presName="Name13" presStyleLbl="parChTrans1D2" presStyleIdx="4" presStyleCnt="5"/>
      <dgm:spPr/>
      <dgm:t>
        <a:bodyPr/>
        <a:lstStyle/>
        <a:p>
          <a:endParaRPr lang="zh-CN" altLang="en-US"/>
        </a:p>
      </dgm:t>
    </dgm:pt>
    <dgm:pt modelId="{669A0924-0653-D844-B054-9A71DB17A689}" type="pres">
      <dgm:prSet presAssocID="{3002FFDF-A4C7-5C4E-A556-0E6FF1AE3E7B}" presName="childText" presStyleLbl="bgAcc1" presStyleIdx="4" presStyleCnt="5" custScaleX="663946">
        <dgm:presLayoutVars>
          <dgm:bulletEnabled val="1"/>
        </dgm:presLayoutVars>
      </dgm:prSet>
      <dgm:spPr/>
      <dgm:t>
        <a:bodyPr/>
        <a:lstStyle/>
        <a:p>
          <a:endParaRPr lang="zh-CN" altLang="en-US"/>
        </a:p>
      </dgm:t>
    </dgm:pt>
  </dgm:ptLst>
  <dgm:cxnLst>
    <dgm:cxn modelId="{43296F26-D584-44DC-9913-244E3D87CB82}" type="presOf" srcId="{3002FFDF-A4C7-5C4E-A556-0E6FF1AE3E7B}" destId="{669A0924-0653-D844-B054-9A71DB17A689}" srcOrd="0" destOrd="0" presId="urn:microsoft.com/office/officeart/2005/8/layout/hierarchy3"/>
    <dgm:cxn modelId="{5D9BF087-FCD0-2949-BF84-97FD93E0B872}" srcId="{EC5B9BE9-ECD6-3846-B52E-8FF16A0F1CE5}" destId="{64B8F7BC-82D4-7E4F-A90B-B74144DA15E1}" srcOrd="1" destOrd="0" parTransId="{8C04B1CA-ACF9-D141-AD28-032CCD77C4CB}" sibTransId="{B2ABF51B-6547-F549-B495-D8DCD18DE038}"/>
    <dgm:cxn modelId="{38D82027-48A7-4E14-92A0-3D45A5C48FE6}" type="presOf" srcId="{3159A58E-227B-7F48-8BC3-2666D9588B75}" destId="{FE928CA9-395A-2047-ACA9-1DAF1136821F}" srcOrd="0" destOrd="0" presId="urn:microsoft.com/office/officeart/2005/8/layout/hierarchy3"/>
    <dgm:cxn modelId="{F5361068-7CC8-5843-9633-448568D2BC29}" srcId="{EC5B9BE9-ECD6-3846-B52E-8FF16A0F1CE5}" destId="{3002FFDF-A4C7-5C4E-A556-0E6FF1AE3E7B}" srcOrd="4" destOrd="0" parTransId="{BB4B423F-1AF5-C449-8AA3-3B3033A86B92}" sibTransId="{495B86BC-EBCD-8B44-8B42-88D25ABCE60F}"/>
    <dgm:cxn modelId="{66903FF4-C5E6-4F64-B8F2-278092AA3B02}" type="presOf" srcId="{8C04B1CA-ACF9-D141-AD28-032CCD77C4CB}" destId="{DF0352BC-DC63-744F-B0F4-8F0B61826AB1}" srcOrd="0" destOrd="0" presId="urn:microsoft.com/office/officeart/2005/8/layout/hierarchy3"/>
    <dgm:cxn modelId="{3A455312-A423-4B49-A69D-43E4F175C681}" type="presOf" srcId="{56AB4916-3B8C-4449-8EF9-B1CC3BF5C49F}" destId="{F1BD51CF-8A8A-834D-A0DC-E488D5BC57BA}" srcOrd="0" destOrd="0" presId="urn:microsoft.com/office/officeart/2005/8/layout/hierarchy3"/>
    <dgm:cxn modelId="{BE15A206-B01A-4400-B092-F6DC28432BC7}" type="presOf" srcId="{8A45FBD4-CCF2-214F-839C-3AF3BC934A4C}" destId="{8634B1E0-924E-2A4B-8BE5-AB9DB6270360}" srcOrd="0" destOrd="0" presId="urn:microsoft.com/office/officeart/2005/8/layout/hierarchy3"/>
    <dgm:cxn modelId="{6A8C0281-6084-4FCC-B21C-DA199A5D966E}" type="presOf" srcId="{EC5B9BE9-ECD6-3846-B52E-8FF16A0F1CE5}" destId="{7597734C-4430-5B4A-888B-624E3036CA1B}" srcOrd="0" destOrd="0" presId="urn:microsoft.com/office/officeart/2005/8/layout/hierarchy3"/>
    <dgm:cxn modelId="{8C43DAB8-88AE-4F86-BB22-471372B13EFE}" type="presOf" srcId="{CB30CD06-B478-874D-B7E2-36AE51CCE05E}" destId="{EC370990-81F5-2740-8657-8F8A132C7CE2}" srcOrd="0" destOrd="0" presId="urn:microsoft.com/office/officeart/2005/8/layout/hierarchy3"/>
    <dgm:cxn modelId="{8CEF010E-0414-4102-91E1-539206032B66}" type="presOf" srcId="{36546D0C-A69C-8242-9C9E-FC82ADA68081}" destId="{9014A0A5-C7DB-F44B-A536-B5771B7BA89C}" srcOrd="0" destOrd="0" presId="urn:microsoft.com/office/officeart/2005/8/layout/hierarchy3"/>
    <dgm:cxn modelId="{8C8EE124-9198-514C-B93D-972A61032132}" srcId="{EC5B9BE9-ECD6-3846-B52E-8FF16A0F1CE5}" destId="{8A45FBD4-CCF2-214F-839C-3AF3BC934A4C}" srcOrd="3" destOrd="0" parTransId="{1EF4A5C8-23A5-6047-A00A-2830115E36FC}" sibTransId="{C84A5DD1-8277-384B-8665-D68CF4A00349}"/>
    <dgm:cxn modelId="{423B9B98-0E77-4A62-B0D8-58F06693E8B5}" type="presOf" srcId="{EC5B9BE9-ECD6-3846-B52E-8FF16A0F1CE5}" destId="{C0A43534-3417-7A4C-88D3-B6D1A795185D}" srcOrd="1" destOrd="0" presId="urn:microsoft.com/office/officeart/2005/8/layout/hierarchy3"/>
    <dgm:cxn modelId="{29A2371F-D368-4098-983E-7A12C491B3C2}" type="presOf" srcId="{1EF4A5C8-23A5-6047-A00A-2830115E36FC}" destId="{F2F1AD8A-18A1-9C4F-91AD-B1F67BDFD699}" srcOrd="0" destOrd="0" presId="urn:microsoft.com/office/officeart/2005/8/layout/hierarchy3"/>
    <dgm:cxn modelId="{039E7FBD-6049-4009-888A-968480422546}" type="presOf" srcId="{276C9FE4-16D6-4D49-BB10-47DCAC803284}" destId="{03E8F52E-F84E-E84B-A65D-172D7CE0B71C}" srcOrd="0" destOrd="0" presId="urn:microsoft.com/office/officeart/2005/8/layout/hierarchy3"/>
    <dgm:cxn modelId="{6854CB1B-51ED-8848-8A2F-793C6C3256DE}" srcId="{EC5B9BE9-ECD6-3846-B52E-8FF16A0F1CE5}" destId="{276C9FE4-16D6-4D49-BB10-47DCAC803284}" srcOrd="2" destOrd="0" parTransId="{CB30CD06-B478-874D-B7E2-36AE51CCE05E}" sibTransId="{D0FCEB96-554D-A44D-A4F4-1C19D5C0A3BC}"/>
    <dgm:cxn modelId="{69F30881-CCC7-124C-8533-B59FF6119F43}" srcId="{56AB4916-3B8C-4449-8EF9-B1CC3BF5C49F}" destId="{EC5B9BE9-ECD6-3846-B52E-8FF16A0F1CE5}" srcOrd="0" destOrd="0" parTransId="{4CDDE153-DFE8-4640-A985-C8B596FAD07D}" sibTransId="{5473C7D0-1CE8-4843-A4BF-1AD1FD2A9904}"/>
    <dgm:cxn modelId="{3904C607-EA5E-A94B-B6DD-02AEF5293125}" srcId="{EC5B9BE9-ECD6-3846-B52E-8FF16A0F1CE5}" destId="{3159A58E-227B-7F48-8BC3-2666D9588B75}" srcOrd="0" destOrd="0" parTransId="{36546D0C-A69C-8242-9C9E-FC82ADA68081}" sibTransId="{6ACB14F6-B002-E040-BA14-954A564DD088}"/>
    <dgm:cxn modelId="{D25ACB26-63B3-4D2A-A5FE-C5A462694903}" type="presOf" srcId="{BB4B423F-1AF5-C449-8AA3-3B3033A86B92}" destId="{EFBA1552-61C6-214F-AE44-964812074C90}" srcOrd="0" destOrd="0" presId="urn:microsoft.com/office/officeart/2005/8/layout/hierarchy3"/>
    <dgm:cxn modelId="{21F27C0F-6C01-4032-87AF-0649C98C597E}" type="presOf" srcId="{64B8F7BC-82D4-7E4F-A90B-B74144DA15E1}" destId="{5045947B-38A6-E146-B4F7-08627132F2CB}" srcOrd="0" destOrd="0" presId="urn:microsoft.com/office/officeart/2005/8/layout/hierarchy3"/>
    <dgm:cxn modelId="{CE05013A-7D1F-494B-8F27-C9EE9FDEC621}" type="presParOf" srcId="{F1BD51CF-8A8A-834D-A0DC-E488D5BC57BA}" destId="{1741E224-602E-4246-8A54-E2228708A9A8}" srcOrd="0" destOrd="0" presId="urn:microsoft.com/office/officeart/2005/8/layout/hierarchy3"/>
    <dgm:cxn modelId="{159E0724-FD99-433E-8E9B-C4A3D851D139}" type="presParOf" srcId="{1741E224-602E-4246-8A54-E2228708A9A8}" destId="{502E9D5D-C7F7-D544-B4F1-30054EE0DE19}" srcOrd="0" destOrd="0" presId="urn:microsoft.com/office/officeart/2005/8/layout/hierarchy3"/>
    <dgm:cxn modelId="{A5601E99-585B-4977-BE13-7CE58C1A8079}" type="presParOf" srcId="{502E9D5D-C7F7-D544-B4F1-30054EE0DE19}" destId="{7597734C-4430-5B4A-888B-624E3036CA1B}" srcOrd="0" destOrd="0" presId="urn:microsoft.com/office/officeart/2005/8/layout/hierarchy3"/>
    <dgm:cxn modelId="{99C1E8A3-B527-43CB-833D-284DD0D188AC}" type="presParOf" srcId="{502E9D5D-C7F7-D544-B4F1-30054EE0DE19}" destId="{C0A43534-3417-7A4C-88D3-B6D1A795185D}" srcOrd="1" destOrd="0" presId="urn:microsoft.com/office/officeart/2005/8/layout/hierarchy3"/>
    <dgm:cxn modelId="{97B0697A-D943-45F7-8BB9-C938EF584091}" type="presParOf" srcId="{1741E224-602E-4246-8A54-E2228708A9A8}" destId="{F5383849-E9CA-8B43-868B-8510A791C518}" srcOrd="1" destOrd="0" presId="urn:microsoft.com/office/officeart/2005/8/layout/hierarchy3"/>
    <dgm:cxn modelId="{96179F3B-B9FB-4047-BF76-572F37BDE3EF}" type="presParOf" srcId="{F5383849-E9CA-8B43-868B-8510A791C518}" destId="{9014A0A5-C7DB-F44B-A536-B5771B7BA89C}" srcOrd="0" destOrd="0" presId="urn:microsoft.com/office/officeart/2005/8/layout/hierarchy3"/>
    <dgm:cxn modelId="{35B9CAC5-6CD4-41B5-84BA-47F42E48C8BF}" type="presParOf" srcId="{F5383849-E9CA-8B43-868B-8510A791C518}" destId="{FE928CA9-395A-2047-ACA9-1DAF1136821F}" srcOrd="1" destOrd="0" presId="urn:microsoft.com/office/officeart/2005/8/layout/hierarchy3"/>
    <dgm:cxn modelId="{A2F5D1F1-2056-4EBF-9274-D55296D5ACCA}" type="presParOf" srcId="{F5383849-E9CA-8B43-868B-8510A791C518}" destId="{DF0352BC-DC63-744F-B0F4-8F0B61826AB1}" srcOrd="2" destOrd="0" presId="urn:microsoft.com/office/officeart/2005/8/layout/hierarchy3"/>
    <dgm:cxn modelId="{5A0E3EF5-B549-487A-AA99-580A969870AF}" type="presParOf" srcId="{F5383849-E9CA-8B43-868B-8510A791C518}" destId="{5045947B-38A6-E146-B4F7-08627132F2CB}" srcOrd="3" destOrd="0" presId="urn:microsoft.com/office/officeart/2005/8/layout/hierarchy3"/>
    <dgm:cxn modelId="{6937CA27-D27A-42D9-A4F2-A4C8A3A7FCEC}" type="presParOf" srcId="{F5383849-E9CA-8B43-868B-8510A791C518}" destId="{EC370990-81F5-2740-8657-8F8A132C7CE2}" srcOrd="4" destOrd="0" presId="urn:microsoft.com/office/officeart/2005/8/layout/hierarchy3"/>
    <dgm:cxn modelId="{301824B2-D3A8-4200-B18C-EE698B4003D4}" type="presParOf" srcId="{F5383849-E9CA-8B43-868B-8510A791C518}" destId="{03E8F52E-F84E-E84B-A65D-172D7CE0B71C}" srcOrd="5" destOrd="0" presId="urn:microsoft.com/office/officeart/2005/8/layout/hierarchy3"/>
    <dgm:cxn modelId="{8C961CE4-FA85-4887-BEF9-C786D0DE6E18}" type="presParOf" srcId="{F5383849-E9CA-8B43-868B-8510A791C518}" destId="{F2F1AD8A-18A1-9C4F-91AD-B1F67BDFD699}" srcOrd="6" destOrd="0" presId="urn:microsoft.com/office/officeart/2005/8/layout/hierarchy3"/>
    <dgm:cxn modelId="{89E9BA15-D74F-497B-9BE4-1EBB98090679}" type="presParOf" srcId="{F5383849-E9CA-8B43-868B-8510A791C518}" destId="{8634B1E0-924E-2A4B-8BE5-AB9DB6270360}" srcOrd="7" destOrd="0" presId="urn:microsoft.com/office/officeart/2005/8/layout/hierarchy3"/>
    <dgm:cxn modelId="{97EABEB1-7492-4028-974A-EB2FE19307E1}" type="presParOf" srcId="{F5383849-E9CA-8B43-868B-8510A791C518}" destId="{EFBA1552-61C6-214F-AE44-964812074C90}" srcOrd="8" destOrd="0" presId="urn:microsoft.com/office/officeart/2005/8/layout/hierarchy3"/>
    <dgm:cxn modelId="{6C7A883E-9512-407F-B31E-9F898813D5FD}" type="presParOf" srcId="{F5383849-E9CA-8B43-868B-8510A791C518}" destId="{669A0924-0653-D844-B054-9A71DB17A689}" srcOrd="9" destOrd="0" presId="urn:microsoft.com/office/officeart/2005/8/layout/hierarchy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CA8BEC-2A1F-4043-A946-228EC802D4C8}">
      <dsp:nvSpPr>
        <dsp:cNvPr id="0" name=""/>
        <dsp:cNvSpPr/>
      </dsp:nvSpPr>
      <dsp:spPr>
        <a:xfrm>
          <a:off x="0" y="364403"/>
          <a:ext cx="8207375" cy="478800"/>
        </a:xfrm>
        <a:prstGeom prst="rect">
          <a:avLst/>
        </a:prstGeom>
        <a:solidFill>
          <a:schemeClr val="lt1">
            <a:alpha val="9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4E51A9-54D5-404B-BA68-9AB0868B7BB0}">
      <dsp:nvSpPr>
        <dsp:cNvPr id="0" name=""/>
        <dsp:cNvSpPr/>
      </dsp:nvSpPr>
      <dsp:spPr>
        <a:xfrm>
          <a:off x="410368" y="83963"/>
          <a:ext cx="5745162" cy="560880"/>
        </a:xfrm>
        <a:prstGeom prst="roundRect">
          <a:avLst/>
        </a:prstGeom>
        <a:solidFill>
          <a:schemeClr val="accent1">
            <a:shade val="8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153" tIns="0" rIns="217153" bIns="0" numCol="1" spcCol="1270" anchor="ctr" anchorCtr="0">
          <a:noAutofit/>
        </a:bodyPr>
        <a:lstStyle/>
        <a:p>
          <a:pPr lvl="0" algn="l" defTabSz="844550">
            <a:lnSpc>
              <a:spcPct val="90000"/>
            </a:lnSpc>
            <a:spcBef>
              <a:spcPct val="0"/>
            </a:spcBef>
            <a:spcAft>
              <a:spcPct val="35000"/>
            </a:spcAft>
          </a:pPr>
          <a:r>
            <a:rPr lang="en-US" altLang="zh-CN" sz="1900" b="1" kern="1200">
              <a:solidFill>
                <a:schemeClr val="tx2">
                  <a:lumMod val="50000"/>
                </a:schemeClr>
              </a:solidFill>
              <a:latin typeface="微软雅黑" panose="020B0503020204020204" pitchFamily="34" charset="-122"/>
              <a:ea typeface="微软雅黑" panose="020B0503020204020204" pitchFamily="34" charset="-122"/>
            </a:rPr>
            <a:t>HTTP</a:t>
          </a:r>
          <a:r>
            <a:rPr lang="zh-CN" altLang="en-US" sz="1900" b="1" kern="1200">
              <a:solidFill>
                <a:schemeClr val="tx2">
                  <a:lumMod val="50000"/>
                </a:schemeClr>
              </a:solidFill>
              <a:latin typeface="微软雅黑" panose="020B0503020204020204" pitchFamily="34" charset="-122"/>
              <a:ea typeface="微软雅黑" panose="020B0503020204020204" pitchFamily="34" charset="-122"/>
            </a:rPr>
            <a:t>协议解析</a:t>
          </a:r>
        </a:p>
      </dsp:txBody>
      <dsp:txXfrm>
        <a:off x="437748" y="111343"/>
        <a:ext cx="5690402" cy="506120"/>
      </dsp:txXfrm>
    </dsp:sp>
    <dsp:sp modelId="{585C67D2-E3A6-467C-A1DE-20CC608A1562}">
      <dsp:nvSpPr>
        <dsp:cNvPr id="0" name=""/>
        <dsp:cNvSpPr/>
      </dsp:nvSpPr>
      <dsp:spPr>
        <a:xfrm>
          <a:off x="0" y="1226243"/>
          <a:ext cx="8207375" cy="478800"/>
        </a:xfrm>
        <a:prstGeom prst="rect">
          <a:avLst/>
        </a:prstGeom>
        <a:solidFill>
          <a:schemeClr val="lt1">
            <a:alpha val="90000"/>
            <a:hueOff val="0"/>
            <a:satOff val="0"/>
            <a:lumOff val="0"/>
            <a:alphaOff val="0"/>
          </a:schemeClr>
        </a:solidFill>
        <a:ln w="25400" cap="flat" cmpd="sng" algn="ctr">
          <a:solidFill>
            <a:schemeClr val="accent1">
              <a:shade val="80000"/>
              <a:hueOff val="61249"/>
              <a:satOff val="-878"/>
              <a:lumOff val="5123"/>
              <a:alphaOff val="0"/>
            </a:schemeClr>
          </a:solidFill>
          <a:prstDash val="solid"/>
        </a:ln>
        <a:effectLst/>
      </dsp:spPr>
      <dsp:style>
        <a:lnRef idx="2">
          <a:scrgbClr r="0" g="0" b="0"/>
        </a:lnRef>
        <a:fillRef idx="1">
          <a:scrgbClr r="0" g="0" b="0"/>
        </a:fillRef>
        <a:effectRef idx="0">
          <a:scrgbClr r="0" g="0" b="0"/>
        </a:effectRef>
        <a:fontRef idx="minor"/>
      </dsp:style>
    </dsp:sp>
    <dsp:sp modelId="{D2494911-9929-4822-BA12-3607699E0790}">
      <dsp:nvSpPr>
        <dsp:cNvPr id="0" name=""/>
        <dsp:cNvSpPr/>
      </dsp:nvSpPr>
      <dsp:spPr>
        <a:xfrm>
          <a:off x="410368" y="945803"/>
          <a:ext cx="5745162" cy="560880"/>
        </a:xfrm>
        <a:prstGeom prst="roundRect">
          <a:avLst/>
        </a:prstGeom>
        <a:solidFill>
          <a:schemeClr val="accent1">
            <a:shade val="80000"/>
            <a:hueOff val="61249"/>
            <a:satOff val="-878"/>
            <a:lumOff val="512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153" tIns="0" rIns="217153" bIns="0" numCol="1" spcCol="1270" anchor="ctr" anchorCtr="0">
          <a:noAutofit/>
        </a:bodyPr>
        <a:lstStyle/>
        <a:p>
          <a:pPr lvl="0" algn="l" defTabSz="844550">
            <a:lnSpc>
              <a:spcPct val="90000"/>
            </a:lnSpc>
            <a:spcBef>
              <a:spcPct val="0"/>
            </a:spcBef>
            <a:spcAft>
              <a:spcPct val="35000"/>
            </a:spcAft>
          </a:pPr>
          <a:r>
            <a:rPr lang="en-US" altLang="zh-CN" sz="1900" b="1" kern="1200">
              <a:solidFill>
                <a:schemeClr val="tx2">
                  <a:lumMod val="50000"/>
                </a:schemeClr>
              </a:solidFill>
              <a:latin typeface="微软雅黑" panose="020B0503020204020204" pitchFamily="34" charset="-122"/>
              <a:ea typeface="微软雅黑" panose="020B0503020204020204" pitchFamily="34" charset="-122"/>
            </a:rPr>
            <a:t>HTTP</a:t>
          </a:r>
          <a:r>
            <a:rPr lang="zh-CN" altLang="en-US" sz="1900" b="1" kern="1200">
              <a:solidFill>
                <a:schemeClr val="tx2">
                  <a:lumMod val="50000"/>
                </a:schemeClr>
              </a:solidFill>
              <a:latin typeface="微软雅黑" panose="020B0503020204020204" pitchFamily="34" charset="-122"/>
              <a:ea typeface="微软雅黑" panose="020B0503020204020204" pitchFamily="34" charset="-122"/>
            </a:rPr>
            <a:t>请求与响应</a:t>
          </a:r>
        </a:p>
      </dsp:txBody>
      <dsp:txXfrm>
        <a:off x="437748" y="973183"/>
        <a:ext cx="5690402" cy="506120"/>
      </dsp:txXfrm>
    </dsp:sp>
    <dsp:sp modelId="{6452F59E-AA92-4F85-934F-DF5D1698495D}">
      <dsp:nvSpPr>
        <dsp:cNvPr id="0" name=""/>
        <dsp:cNvSpPr/>
      </dsp:nvSpPr>
      <dsp:spPr>
        <a:xfrm>
          <a:off x="0" y="2088083"/>
          <a:ext cx="8207375" cy="478800"/>
        </a:xfrm>
        <a:prstGeom prst="rect">
          <a:avLst/>
        </a:prstGeom>
        <a:solidFill>
          <a:schemeClr val="lt1">
            <a:alpha val="90000"/>
            <a:hueOff val="0"/>
            <a:satOff val="0"/>
            <a:lumOff val="0"/>
            <a:alphaOff val="0"/>
          </a:schemeClr>
        </a:solidFill>
        <a:ln w="25400" cap="flat" cmpd="sng" algn="ctr">
          <a:solidFill>
            <a:schemeClr val="accent1">
              <a:shade val="80000"/>
              <a:hueOff val="122498"/>
              <a:satOff val="-1757"/>
              <a:lumOff val="10246"/>
              <a:alphaOff val="0"/>
            </a:schemeClr>
          </a:solidFill>
          <a:prstDash val="solid"/>
        </a:ln>
        <a:effectLst/>
      </dsp:spPr>
      <dsp:style>
        <a:lnRef idx="2">
          <a:scrgbClr r="0" g="0" b="0"/>
        </a:lnRef>
        <a:fillRef idx="1">
          <a:scrgbClr r="0" g="0" b="0"/>
        </a:fillRef>
        <a:effectRef idx="0">
          <a:scrgbClr r="0" g="0" b="0"/>
        </a:effectRef>
        <a:fontRef idx="minor"/>
      </dsp:style>
    </dsp:sp>
    <dsp:sp modelId="{942C985D-8741-4026-B39A-CD8C48B6A997}">
      <dsp:nvSpPr>
        <dsp:cNvPr id="0" name=""/>
        <dsp:cNvSpPr/>
      </dsp:nvSpPr>
      <dsp:spPr>
        <a:xfrm>
          <a:off x="410368" y="1807643"/>
          <a:ext cx="5745162" cy="560880"/>
        </a:xfrm>
        <a:prstGeom prst="roundRect">
          <a:avLst/>
        </a:prstGeom>
        <a:solidFill>
          <a:schemeClr val="accent1">
            <a:shade val="80000"/>
            <a:hueOff val="122498"/>
            <a:satOff val="-1757"/>
            <a:lumOff val="1024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153" tIns="0" rIns="217153" bIns="0" numCol="1" spcCol="1270" anchor="ctr" anchorCtr="0">
          <a:noAutofit/>
        </a:bodyPr>
        <a:lstStyle/>
        <a:p>
          <a:pPr lvl="0" algn="l" defTabSz="844550">
            <a:lnSpc>
              <a:spcPct val="90000"/>
            </a:lnSpc>
            <a:spcBef>
              <a:spcPct val="0"/>
            </a:spcBef>
            <a:spcAft>
              <a:spcPct val="35000"/>
            </a:spcAft>
          </a:pPr>
          <a:r>
            <a:rPr lang="en-US" altLang="zh-CN" sz="1900" b="1" kern="1200">
              <a:solidFill>
                <a:schemeClr val="tx2">
                  <a:lumMod val="50000"/>
                </a:schemeClr>
              </a:solidFill>
              <a:latin typeface="微软雅黑" panose="020B0503020204020204" pitchFamily="34" charset="-122"/>
              <a:ea typeface="微软雅黑" panose="020B0503020204020204" pitchFamily="34" charset="-122"/>
            </a:rPr>
            <a:t>HTTP</a:t>
          </a:r>
          <a:r>
            <a:rPr lang="zh-CN" altLang="en-US" sz="1900" b="1" kern="1200">
              <a:solidFill>
                <a:schemeClr val="tx2">
                  <a:lumMod val="50000"/>
                </a:schemeClr>
              </a:solidFill>
              <a:latin typeface="微软雅黑" panose="020B0503020204020204" pitchFamily="34" charset="-122"/>
              <a:ea typeface="微软雅黑" panose="020B0503020204020204" pitchFamily="34" charset="-122"/>
            </a:rPr>
            <a:t>请求方法</a:t>
          </a:r>
        </a:p>
      </dsp:txBody>
      <dsp:txXfrm>
        <a:off x="437748" y="1835023"/>
        <a:ext cx="5690402" cy="506120"/>
      </dsp:txXfrm>
    </dsp:sp>
    <dsp:sp modelId="{D0D9AF0C-2478-4531-9DAD-32F48486E9EC}">
      <dsp:nvSpPr>
        <dsp:cNvPr id="0" name=""/>
        <dsp:cNvSpPr/>
      </dsp:nvSpPr>
      <dsp:spPr>
        <a:xfrm>
          <a:off x="0" y="2949923"/>
          <a:ext cx="8207375" cy="478800"/>
        </a:xfrm>
        <a:prstGeom prst="rect">
          <a:avLst/>
        </a:prstGeom>
        <a:solidFill>
          <a:schemeClr val="lt1">
            <a:alpha val="90000"/>
            <a:hueOff val="0"/>
            <a:satOff val="0"/>
            <a:lumOff val="0"/>
            <a:alphaOff val="0"/>
          </a:schemeClr>
        </a:solidFill>
        <a:ln w="25400" cap="flat" cmpd="sng" algn="ctr">
          <a:solidFill>
            <a:schemeClr val="accent1">
              <a:shade val="80000"/>
              <a:hueOff val="183747"/>
              <a:satOff val="-2635"/>
              <a:lumOff val="15369"/>
              <a:alphaOff val="0"/>
            </a:schemeClr>
          </a:solidFill>
          <a:prstDash val="solid"/>
        </a:ln>
        <a:effectLst/>
      </dsp:spPr>
      <dsp:style>
        <a:lnRef idx="2">
          <a:scrgbClr r="0" g="0" b="0"/>
        </a:lnRef>
        <a:fillRef idx="1">
          <a:scrgbClr r="0" g="0" b="0"/>
        </a:fillRef>
        <a:effectRef idx="0">
          <a:scrgbClr r="0" g="0" b="0"/>
        </a:effectRef>
        <a:fontRef idx="minor"/>
      </dsp:style>
    </dsp:sp>
    <dsp:sp modelId="{EA13E420-4A79-4227-9C5C-1BEDEDCB1BCD}">
      <dsp:nvSpPr>
        <dsp:cNvPr id="0" name=""/>
        <dsp:cNvSpPr/>
      </dsp:nvSpPr>
      <dsp:spPr>
        <a:xfrm>
          <a:off x="410368" y="2669483"/>
          <a:ext cx="5745162" cy="560880"/>
        </a:xfrm>
        <a:prstGeom prst="roundRect">
          <a:avLst/>
        </a:prstGeom>
        <a:solidFill>
          <a:schemeClr val="accent1">
            <a:shade val="80000"/>
            <a:hueOff val="183747"/>
            <a:satOff val="-2635"/>
            <a:lumOff val="1536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153" tIns="0" rIns="217153" bIns="0" numCol="1" spcCol="1270" anchor="ctr" anchorCtr="0">
          <a:noAutofit/>
        </a:bodyPr>
        <a:lstStyle/>
        <a:p>
          <a:pPr lvl="0" algn="l" defTabSz="844550">
            <a:lnSpc>
              <a:spcPct val="90000"/>
            </a:lnSpc>
            <a:spcBef>
              <a:spcPct val="0"/>
            </a:spcBef>
            <a:spcAft>
              <a:spcPct val="35000"/>
            </a:spcAft>
          </a:pPr>
          <a:r>
            <a:rPr lang="en-US" altLang="zh-CN" sz="1900" b="1" kern="1200">
              <a:solidFill>
                <a:schemeClr val="tx2">
                  <a:lumMod val="50000"/>
                </a:schemeClr>
              </a:solidFill>
              <a:latin typeface="微软雅黑" panose="020B0503020204020204" pitchFamily="34" charset="-122"/>
              <a:ea typeface="微软雅黑" panose="020B0503020204020204" pitchFamily="34" charset="-122"/>
            </a:rPr>
            <a:t>HTTP</a:t>
          </a:r>
          <a:r>
            <a:rPr lang="zh-CN" altLang="en-US" sz="1900" b="1" kern="1200">
              <a:solidFill>
                <a:schemeClr val="tx2">
                  <a:lumMod val="50000"/>
                </a:schemeClr>
              </a:solidFill>
              <a:latin typeface="微软雅黑" panose="020B0503020204020204" pitchFamily="34" charset="-122"/>
              <a:ea typeface="微软雅黑" panose="020B0503020204020204" pitchFamily="34" charset="-122"/>
            </a:rPr>
            <a:t>状态码</a:t>
          </a:r>
        </a:p>
      </dsp:txBody>
      <dsp:txXfrm>
        <a:off x="437748" y="2696863"/>
        <a:ext cx="5690402" cy="506120"/>
      </dsp:txXfrm>
    </dsp:sp>
    <dsp:sp modelId="{D007E9B4-860E-49BA-B355-9E595686D32A}">
      <dsp:nvSpPr>
        <dsp:cNvPr id="0" name=""/>
        <dsp:cNvSpPr/>
      </dsp:nvSpPr>
      <dsp:spPr>
        <a:xfrm>
          <a:off x="0" y="3811763"/>
          <a:ext cx="8207375" cy="478800"/>
        </a:xfrm>
        <a:prstGeom prst="rect">
          <a:avLst/>
        </a:prstGeom>
        <a:solidFill>
          <a:schemeClr val="lt1">
            <a:alpha val="90000"/>
            <a:hueOff val="0"/>
            <a:satOff val="0"/>
            <a:lumOff val="0"/>
            <a:alphaOff val="0"/>
          </a:schemeClr>
        </a:solidFill>
        <a:ln w="25400" cap="flat" cmpd="sng" algn="ctr">
          <a:solidFill>
            <a:schemeClr val="accent1">
              <a:shade val="80000"/>
              <a:hueOff val="244997"/>
              <a:satOff val="-3514"/>
              <a:lumOff val="20492"/>
              <a:alphaOff val="0"/>
            </a:schemeClr>
          </a:solidFill>
          <a:prstDash val="solid"/>
        </a:ln>
        <a:effectLst/>
      </dsp:spPr>
      <dsp:style>
        <a:lnRef idx="2">
          <a:scrgbClr r="0" g="0" b="0"/>
        </a:lnRef>
        <a:fillRef idx="1">
          <a:scrgbClr r="0" g="0" b="0"/>
        </a:fillRef>
        <a:effectRef idx="0">
          <a:scrgbClr r="0" g="0" b="0"/>
        </a:effectRef>
        <a:fontRef idx="minor"/>
      </dsp:style>
    </dsp:sp>
    <dsp:sp modelId="{6B4E6A2A-31C5-4EBB-9E47-838E5E65E1D9}">
      <dsp:nvSpPr>
        <dsp:cNvPr id="0" name=""/>
        <dsp:cNvSpPr/>
      </dsp:nvSpPr>
      <dsp:spPr>
        <a:xfrm>
          <a:off x="410368" y="3531323"/>
          <a:ext cx="5745162" cy="560880"/>
        </a:xfrm>
        <a:prstGeom prst="roundRect">
          <a:avLst/>
        </a:prstGeom>
        <a:solidFill>
          <a:schemeClr val="accent1">
            <a:shade val="80000"/>
            <a:hueOff val="244997"/>
            <a:satOff val="-3514"/>
            <a:lumOff val="2049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153" tIns="0" rIns="217153" bIns="0" numCol="1" spcCol="1270" anchor="ctr" anchorCtr="0">
          <a:noAutofit/>
        </a:bodyPr>
        <a:lstStyle/>
        <a:p>
          <a:pPr lvl="0" algn="l" defTabSz="844550">
            <a:lnSpc>
              <a:spcPct val="90000"/>
            </a:lnSpc>
            <a:spcBef>
              <a:spcPct val="0"/>
            </a:spcBef>
            <a:spcAft>
              <a:spcPct val="35000"/>
            </a:spcAft>
          </a:pPr>
          <a:r>
            <a:rPr lang="en-US" altLang="zh-CN" sz="1900" b="1" kern="1200">
              <a:solidFill>
                <a:schemeClr val="tx2">
                  <a:lumMod val="50000"/>
                </a:schemeClr>
              </a:solidFill>
              <a:latin typeface="微软雅黑" panose="020B0503020204020204" pitchFamily="34" charset="-122"/>
              <a:ea typeface="微软雅黑" panose="020B0503020204020204" pitchFamily="34" charset="-122"/>
            </a:rPr>
            <a:t>HTTP</a:t>
          </a:r>
          <a:r>
            <a:rPr lang="zh-CN" altLang="en-US" sz="1900" b="1" kern="1200">
              <a:solidFill>
                <a:schemeClr val="tx2">
                  <a:lumMod val="50000"/>
                </a:schemeClr>
              </a:solidFill>
              <a:latin typeface="微软雅黑" panose="020B0503020204020204" pitchFamily="34" charset="-122"/>
              <a:ea typeface="微软雅黑" panose="020B0503020204020204" pitchFamily="34" charset="-122"/>
            </a:rPr>
            <a:t>消息头</a:t>
          </a:r>
        </a:p>
      </dsp:txBody>
      <dsp:txXfrm>
        <a:off x="437748" y="3558703"/>
        <a:ext cx="5690402" cy="506120"/>
      </dsp:txXfrm>
    </dsp:sp>
    <dsp:sp modelId="{04023E7C-3BE4-4E5B-8026-3B9AF7F33BEC}">
      <dsp:nvSpPr>
        <dsp:cNvPr id="0" name=""/>
        <dsp:cNvSpPr/>
      </dsp:nvSpPr>
      <dsp:spPr>
        <a:xfrm>
          <a:off x="0" y="4673603"/>
          <a:ext cx="8207375" cy="478800"/>
        </a:xfrm>
        <a:prstGeom prst="rect">
          <a:avLst/>
        </a:prstGeom>
        <a:solidFill>
          <a:schemeClr val="lt1">
            <a:alpha val="90000"/>
            <a:hueOff val="0"/>
            <a:satOff val="0"/>
            <a:lumOff val="0"/>
            <a:alphaOff val="0"/>
          </a:schemeClr>
        </a:solidFill>
        <a:ln w="25400" cap="flat" cmpd="sng" algn="ctr">
          <a:solidFill>
            <a:schemeClr val="accent1">
              <a:shade val="80000"/>
              <a:hueOff val="306246"/>
              <a:satOff val="-4392"/>
              <a:lumOff val="25615"/>
              <a:alphaOff val="0"/>
            </a:schemeClr>
          </a:solidFill>
          <a:prstDash val="solid"/>
        </a:ln>
        <a:effectLst/>
      </dsp:spPr>
      <dsp:style>
        <a:lnRef idx="2">
          <a:scrgbClr r="0" g="0" b="0"/>
        </a:lnRef>
        <a:fillRef idx="1">
          <a:scrgbClr r="0" g="0" b="0"/>
        </a:fillRef>
        <a:effectRef idx="0">
          <a:scrgbClr r="0" g="0" b="0"/>
        </a:effectRef>
        <a:fontRef idx="minor"/>
      </dsp:style>
    </dsp:sp>
    <dsp:sp modelId="{007CAD86-0532-4E12-84B1-4B1A9285BE7D}">
      <dsp:nvSpPr>
        <dsp:cNvPr id="0" name=""/>
        <dsp:cNvSpPr/>
      </dsp:nvSpPr>
      <dsp:spPr>
        <a:xfrm>
          <a:off x="410368" y="4393163"/>
          <a:ext cx="5745162" cy="560880"/>
        </a:xfrm>
        <a:prstGeom prst="roundRect">
          <a:avLst/>
        </a:prstGeom>
        <a:solidFill>
          <a:schemeClr val="accent1">
            <a:shade val="80000"/>
            <a:hueOff val="306246"/>
            <a:satOff val="-4392"/>
            <a:lumOff val="2561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153" tIns="0" rIns="217153" bIns="0" numCol="1" spcCol="1270" anchor="ctr" anchorCtr="0">
          <a:noAutofit/>
        </a:bodyPr>
        <a:lstStyle/>
        <a:p>
          <a:pPr lvl="0" algn="l" defTabSz="844550">
            <a:lnSpc>
              <a:spcPct val="90000"/>
            </a:lnSpc>
            <a:spcBef>
              <a:spcPct val="0"/>
            </a:spcBef>
            <a:spcAft>
              <a:spcPct val="35000"/>
            </a:spcAft>
          </a:pPr>
          <a:r>
            <a:rPr lang="zh-CN" altLang="en-US" sz="1900" b="1" kern="1200">
              <a:solidFill>
                <a:schemeClr val="tx2">
                  <a:lumMod val="50000"/>
                </a:schemeClr>
              </a:solidFill>
              <a:latin typeface="微软雅黑" panose="020B0503020204020204" pitchFamily="34" charset="-122"/>
              <a:ea typeface="微软雅黑" panose="020B0503020204020204" pitchFamily="34" charset="-122"/>
            </a:rPr>
            <a:t>拦截</a:t>
          </a:r>
          <a:r>
            <a:rPr lang="en-US" altLang="zh-CN" sz="1900" b="1" kern="1200">
              <a:solidFill>
                <a:schemeClr val="tx2">
                  <a:lumMod val="50000"/>
                </a:schemeClr>
              </a:solidFill>
              <a:latin typeface="微软雅黑" panose="020B0503020204020204" pitchFamily="34" charset="-122"/>
              <a:ea typeface="微软雅黑" panose="020B0503020204020204" pitchFamily="34" charset="-122"/>
            </a:rPr>
            <a:t>HTTP</a:t>
          </a:r>
          <a:r>
            <a:rPr lang="zh-CN" altLang="en-US" sz="1900" b="1" kern="1200">
              <a:solidFill>
                <a:schemeClr val="tx2">
                  <a:lumMod val="50000"/>
                </a:schemeClr>
              </a:solidFill>
              <a:latin typeface="微软雅黑" panose="020B0503020204020204" pitchFamily="34" charset="-122"/>
              <a:ea typeface="微软雅黑" panose="020B0503020204020204" pitchFamily="34" charset="-122"/>
            </a:rPr>
            <a:t>请求</a:t>
          </a:r>
        </a:p>
      </dsp:txBody>
      <dsp:txXfrm>
        <a:off x="437748" y="4420543"/>
        <a:ext cx="5690402" cy="50612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5178EB-5C22-4C8B-8B62-EA0CE20DAA1C}">
      <dsp:nvSpPr>
        <dsp:cNvPr id="0" name=""/>
        <dsp:cNvSpPr/>
      </dsp:nvSpPr>
      <dsp:spPr>
        <a:xfrm>
          <a:off x="393176" y="215429"/>
          <a:ext cx="7008664" cy="63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b" anchorCtr="0">
          <a:noAutofit/>
        </a:bodyPr>
        <a:lstStyle/>
        <a:p>
          <a:pPr lvl="0" algn="ctr" defTabSz="1422400">
            <a:lnSpc>
              <a:spcPct val="90000"/>
            </a:lnSpc>
            <a:spcBef>
              <a:spcPct val="0"/>
            </a:spcBef>
            <a:spcAft>
              <a:spcPct val="35000"/>
            </a:spcAft>
          </a:pPr>
          <a:r>
            <a:rPr lang="en-US" altLang="zh-CN" sz="3200" b="1" kern="1200">
              <a:solidFill>
                <a:schemeClr val="tx2">
                  <a:lumMod val="75000"/>
                </a:schemeClr>
              </a:solidFill>
              <a:latin typeface="微软雅黑" panose="020B0503020204020204" pitchFamily="34" charset="-122"/>
              <a:ea typeface="微软雅黑" panose="020B0503020204020204" pitchFamily="34" charset="-122"/>
            </a:rPr>
            <a:t>HTTP</a:t>
          </a:r>
          <a:r>
            <a:rPr lang="zh-CN" altLang="en-US" sz="3200" b="1" kern="1200">
              <a:solidFill>
                <a:schemeClr val="tx2">
                  <a:lumMod val="75000"/>
                </a:schemeClr>
              </a:solidFill>
              <a:latin typeface="微软雅黑" panose="020B0503020204020204" pitchFamily="34" charset="-122"/>
              <a:ea typeface="微软雅黑" panose="020B0503020204020204" pitchFamily="34" charset="-122"/>
            </a:rPr>
            <a:t>协议解析</a:t>
          </a:r>
        </a:p>
      </dsp:txBody>
      <dsp:txXfrm>
        <a:off x="393176" y="215429"/>
        <a:ext cx="7008664" cy="637151"/>
      </dsp:txXfrm>
    </dsp:sp>
    <dsp:sp modelId="{2A1148FC-5E0D-401D-8DCB-2AC54822FE06}">
      <dsp:nvSpPr>
        <dsp:cNvPr id="0" name=""/>
        <dsp:cNvSpPr/>
      </dsp:nvSpPr>
      <dsp:spPr>
        <a:xfrm>
          <a:off x="393176" y="852580"/>
          <a:ext cx="934488" cy="155748"/>
        </a:xfrm>
        <a:prstGeom prst="parallelogram">
          <a:avLst>
            <a:gd name="adj" fmla="val 140840"/>
          </a:avLst>
        </a:prstGeom>
        <a:solidFill>
          <a:schemeClr val="accent1">
            <a:shade val="8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3BCCA9-CA89-4CB5-BAF2-596E39626768}">
      <dsp:nvSpPr>
        <dsp:cNvPr id="0" name=""/>
        <dsp:cNvSpPr/>
      </dsp:nvSpPr>
      <dsp:spPr>
        <a:xfrm>
          <a:off x="1382176" y="852580"/>
          <a:ext cx="934488" cy="155748"/>
        </a:xfrm>
        <a:prstGeom prst="parallelogram">
          <a:avLst>
            <a:gd name="adj" fmla="val 140840"/>
          </a:avLst>
        </a:prstGeom>
        <a:solidFill>
          <a:schemeClr val="accent1">
            <a:shade val="80000"/>
            <a:hueOff val="51041"/>
            <a:satOff val="-732"/>
            <a:lumOff val="4269"/>
            <a:alphaOff val="0"/>
          </a:schemeClr>
        </a:solidFill>
        <a:ln w="25400" cap="flat" cmpd="sng" algn="ctr">
          <a:solidFill>
            <a:schemeClr val="accent1">
              <a:shade val="80000"/>
              <a:hueOff val="51041"/>
              <a:satOff val="-732"/>
              <a:lumOff val="42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E26468-A878-4C9F-A9BC-1C7709EC9126}">
      <dsp:nvSpPr>
        <dsp:cNvPr id="0" name=""/>
        <dsp:cNvSpPr/>
      </dsp:nvSpPr>
      <dsp:spPr>
        <a:xfrm>
          <a:off x="2371177" y="852580"/>
          <a:ext cx="934488" cy="155748"/>
        </a:xfrm>
        <a:prstGeom prst="parallelogram">
          <a:avLst>
            <a:gd name="adj" fmla="val 140840"/>
          </a:avLst>
        </a:prstGeom>
        <a:solidFill>
          <a:schemeClr val="accent1">
            <a:shade val="80000"/>
            <a:hueOff val="102082"/>
            <a:satOff val="-1464"/>
            <a:lumOff val="8538"/>
            <a:alphaOff val="0"/>
          </a:schemeClr>
        </a:solidFill>
        <a:ln w="25400" cap="flat" cmpd="sng" algn="ctr">
          <a:solidFill>
            <a:schemeClr val="accent1">
              <a:shade val="80000"/>
              <a:hueOff val="102082"/>
              <a:satOff val="-1464"/>
              <a:lumOff val="853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1C1C23-24BE-4B34-944E-8F5BDBB86483}">
      <dsp:nvSpPr>
        <dsp:cNvPr id="0" name=""/>
        <dsp:cNvSpPr/>
      </dsp:nvSpPr>
      <dsp:spPr>
        <a:xfrm>
          <a:off x="3360177" y="852580"/>
          <a:ext cx="934488" cy="155748"/>
        </a:xfrm>
        <a:prstGeom prst="parallelogram">
          <a:avLst>
            <a:gd name="adj" fmla="val 140840"/>
          </a:avLst>
        </a:prstGeom>
        <a:solidFill>
          <a:schemeClr val="accent1">
            <a:shade val="80000"/>
            <a:hueOff val="153123"/>
            <a:satOff val="-2196"/>
            <a:lumOff val="12807"/>
            <a:alphaOff val="0"/>
          </a:schemeClr>
        </a:solidFill>
        <a:ln w="25400" cap="flat" cmpd="sng" algn="ctr">
          <a:solidFill>
            <a:schemeClr val="accent1">
              <a:shade val="80000"/>
              <a:hueOff val="153123"/>
              <a:satOff val="-2196"/>
              <a:lumOff val="1280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9E3D29-1513-4C61-AD00-EBCF5A6970BE}">
      <dsp:nvSpPr>
        <dsp:cNvPr id="0" name=""/>
        <dsp:cNvSpPr/>
      </dsp:nvSpPr>
      <dsp:spPr>
        <a:xfrm>
          <a:off x="4349177" y="852580"/>
          <a:ext cx="934488" cy="155748"/>
        </a:xfrm>
        <a:prstGeom prst="parallelogram">
          <a:avLst>
            <a:gd name="adj" fmla="val 140840"/>
          </a:avLst>
        </a:prstGeom>
        <a:solidFill>
          <a:schemeClr val="accent1">
            <a:shade val="80000"/>
            <a:hueOff val="204164"/>
            <a:satOff val="-2928"/>
            <a:lumOff val="17077"/>
            <a:alphaOff val="0"/>
          </a:schemeClr>
        </a:solidFill>
        <a:ln w="25400" cap="flat" cmpd="sng" algn="ctr">
          <a:solidFill>
            <a:schemeClr val="accent1">
              <a:shade val="80000"/>
              <a:hueOff val="204164"/>
              <a:satOff val="-2928"/>
              <a:lumOff val="170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BD50BE-A532-4955-A01B-B2ED46C53470}">
      <dsp:nvSpPr>
        <dsp:cNvPr id="0" name=""/>
        <dsp:cNvSpPr/>
      </dsp:nvSpPr>
      <dsp:spPr>
        <a:xfrm>
          <a:off x="5338178" y="852580"/>
          <a:ext cx="934488" cy="155748"/>
        </a:xfrm>
        <a:prstGeom prst="parallelogram">
          <a:avLst>
            <a:gd name="adj" fmla="val 140840"/>
          </a:avLst>
        </a:prstGeom>
        <a:solidFill>
          <a:schemeClr val="accent1">
            <a:shade val="80000"/>
            <a:hueOff val="255205"/>
            <a:satOff val="-3660"/>
            <a:lumOff val="21346"/>
            <a:alphaOff val="0"/>
          </a:schemeClr>
        </a:solidFill>
        <a:ln w="25400" cap="flat" cmpd="sng" algn="ctr">
          <a:solidFill>
            <a:schemeClr val="accent1">
              <a:shade val="80000"/>
              <a:hueOff val="255205"/>
              <a:satOff val="-3660"/>
              <a:lumOff val="213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998411-1A3A-46AA-952E-09EBBE366CDA}">
      <dsp:nvSpPr>
        <dsp:cNvPr id="0" name=""/>
        <dsp:cNvSpPr/>
      </dsp:nvSpPr>
      <dsp:spPr>
        <a:xfrm>
          <a:off x="6327178" y="852580"/>
          <a:ext cx="934488" cy="155748"/>
        </a:xfrm>
        <a:prstGeom prst="parallelogram">
          <a:avLst>
            <a:gd name="adj" fmla="val 140840"/>
          </a:avLst>
        </a:prstGeom>
        <a:solidFill>
          <a:schemeClr val="accent1">
            <a:shade val="80000"/>
            <a:hueOff val="306246"/>
            <a:satOff val="-4392"/>
            <a:lumOff val="25615"/>
            <a:alphaOff val="0"/>
          </a:schemeClr>
        </a:solidFill>
        <a:ln w="25400" cap="flat" cmpd="sng" algn="ctr">
          <a:solidFill>
            <a:schemeClr val="accent1">
              <a:shade val="80000"/>
              <a:hueOff val="306246"/>
              <a:satOff val="-4392"/>
              <a:lumOff val="256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B6BEE1-F47D-405D-BC11-0CBA433F90BE}">
      <dsp:nvSpPr>
        <dsp:cNvPr id="0" name=""/>
        <dsp:cNvSpPr/>
      </dsp:nvSpPr>
      <dsp:spPr>
        <a:xfrm rot="16200000">
          <a:off x="1126888" y="1258239"/>
          <a:ext cx="2664347" cy="1628198"/>
        </a:xfrm>
        <a:prstGeom prst="round2SameRect">
          <a:avLst>
            <a:gd name="adj1" fmla="val 16670"/>
            <a:gd name="adj2" fmla="val 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77800" rIns="160020" bIns="177800" numCol="1" spcCol="1270" anchor="t" anchorCtr="0">
          <a:noAutofit/>
        </a:bodyPr>
        <a:lstStyle/>
        <a:p>
          <a:pPr lvl="0" algn="ctr" defTabSz="1244600">
            <a:lnSpc>
              <a:spcPct val="250000"/>
            </a:lnSpc>
            <a:spcBef>
              <a:spcPct val="0"/>
            </a:spcBef>
            <a:spcAft>
              <a:spcPct val="35000"/>
            </a:spcAft>
          </a:pPr>
          <a:r>
            <a:rPr lang="zh-CN" altLang="en-US" sz="2800" kern="1200">
              <a:latin typeface="微软雅黑" panose="020B0503020204020204" pitchFamily="34" charset="-122"/>
              <a:ea typeface="微软雅黑" panose="020B0503020204020204" pitchFamily="34" charset="-122"/>
            </a:rPr>
            <a:t>客户端</a:t>
          </a:r>
        </a:p>
      </dsp:txBody>
      <dsp:txXfrm rot="5400000">
        <a:off x="1724458" y="819661"/>
        <a:ext cx="1548702" cy="2505355"/>
      </dsp:txXfrm>
    </dsp:sp>
    <dsp:sp modelId="{42D68F46-73C2-424E-8CA0-F078701A90C4}">
      <dsp:nvSpPr>
        <dsp:cNvPr id="0" name=""/>
        <dsp:cNvSpPr/>
      </dsp:nvSpPr>
      <dsp:spPr>
        <a:xfrm rot="5400000">
          <a:off x="2829020" y="1258239"/>
          <a:ext cx="2664347" cy="1628198"/>
        </a:xfrm>
        <a:prstGeom prst="round2SameRect">
          <a:avLst>
            <a:gd name="adj1" fmla="val 16670"/>
            <a:gd name="adj2" fmla="val 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77800" rIns="106680" bIns="177800" numCol="1" spcCol="1270" anchor="t" anchorCtr="0">
          <a:noAutofit/>
        </a:bodyPr>
        <a:lstStyle/>
        <a:p>
          <a:pPr lvl="0" algn="ctr" defTabSz="1244600">
            <a:lnSpc>
              <a:spcPct val="250000"/>
            </a:lnSpc>
            <a:spcBef>
              <a:spcPct val="0"/>
            </a:spcBef>
            <a:spcAft>
              <a:spcPct val="35000"/>
            </a:spcAft>
          </a:pPr>
          <a:r>
            <a:rPr lang="zh-CN" altLang="en-US" sz="2800" kern="1200">
              <a:latin typeface="微软雅黑" panose="020B0503020204020204" pitchFamily="34" charset="-122"/>
              <a:ea typeface="微软雅黑" panose="020B0503020204020204" pitchFamily="34" charset="-122"/>
            </a:rPr>
            <a:t>服务端</a:t>
          </a:r>
        </a:p>
      </dsp:txBody>
      <dsp:txXfrm rot="-5400000">
        <a:off x="3347094" y="819661"/>
        <a:ext cx="1548702" cy="2505355"/>
      </dsp:txXfrm>
    </dsp:sp>
    <dsp:sp modelId="{ADE5E4D9-3EF0-47A7-9411-1FEC73AFE8BD}">
      <dsp:nvSpPr>
        <dsp:cNvPr id="0" name=""/>
        <dsp:cNvSpPr/>
      </dsp:nvSpPr>
      <dsp:spPr>
        <a:xfrm>
          <a:off x="2458895" y="0"/>
          <a:ext cx="1702131" cy="1702049"/>
        </a:xfrm>
        <a:prstGeom prst="circularArrow">
          <a:avLst>
            <a:gd name="adj1" fmla="val 12500"/>
            <a:gd name="adj2" fmla="val 1142322"/>
            <a:gd name="adj3" fmla="val 20457678"/>
            <a:gd name="adj4" fmla="val 108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14601E-1F97-432B-93EF-D5F9DAA8E53F}">
      <dsp:nvSpPr>
        <dsp:cNvPr id="0" name=""/>
        <dsp:cNvSpPr/>
      </dsp:nvSpPr>
      <dsp:spPr>
        <a:xfrm rot="10800000">
          <a:off x="2458895" y="2442214"/>
          <a:ext cx="1702131" cy="1702049"/>
        </a:xfrm>
        <a:prstGeom prst="circularArrow">
          <a:avLst>
            <a:gd name="adj1" fmla="val 12500"/>
            <a:gd name="adj2" fmla="val 1142322"/>
            <a:gd name="adj3" fmla="val 20457678"/>
            <a:gd name="adj4" fmla="val 108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5178EB-5C22-4C8B-8B62-EA0CE20DAA1C}">
      <dsp:nvSpPr>
        <dsp:cNvPr id="0" name=""/>
        <dsp:cNvSpPr/>
      </dsp:nvSpPr>
      <dsp:spPr>
        <a:xfrm>
          <a:off x="393176" y="215429"/>
          <a:ext cx="7008664" cy="63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b" anchorCtr="0">
          <a:noAutofit/>
        </a:bodyPr>
        <a:lstStyle/>
        <a:p>
          <a:pPr lvl="0" algn="ctr" defTabSz="1422400">
            <a:lnSpc>
              <a:spcPct val="90000"/>
            </a:lnSpc>
            <a:spcBef>
              <a:spcPct val="0"/>
            </a:spcBef>
            <a:spcAft>
              <a:spcPct val="35000"/>
            </a:spcAft>
          </a:pPr>
          <a:r>
            <a:rPr lang="en-US" altLang="zh-CN" sz="3200" b="1" kern="1200">
              <a:solidFill>
                <a:schemeClr val="tx2">
                  <a:lumMod val="75000"/>
                </a:schemeClr>
              </a:solidFill>
              <a:latin typeface="微软雅黑" panose="020B0503020204020204" pitchFamily="34" charset="-122"/>
              <a:ea typeface="微软雅黑" panose="020B0503020204020204" pitchFamily="34" charset="-122"/>
            </a:rPr>
            <a:t>HTTP</a:t>
          </a:r>
          <a:r>
            <a:rPr lang="zh-CN" altLang="en-US" sz="3200" b="1" kern="1200">
              <a:solidFill>
                <a:schemeClr val="tx2">
                  <a:lumMod val="75000"/>
                </a:schemeClr>
              </a:solidFill>
              <a:latin typeface="微软雅黑" panose="020B0503020204020204" pitchFamily="34" charset="-122"/>
              <a:ea typeface="微软雅黑" panose="020B0503020204020204" pitchFamily="34" charset="-122"/>
            </a:rPr>
            <a:t>请求与响应</a:t>
          </a:r>
        </a:p>
      </dsp:txBody>
      <dsp:txXfrm>
        <a:off x="393176" y="215429"/>
        <a:ext cx="7008664" cy="637151"/>
      </dsp:txXfrm>
    </dsp:sp>
    <dsp:sp modelId="{2A1148FC-5E0D-401D-8DCB-2AC54822FE06}">
      <dsp:nvSpPr>
        <dsp:cNvPr id="0" name=""/>
        <dsp:cNvSpPr/>
      </dsp:nvSpPr>
      <dsp:spPr>
        <a:xfrm>
          <a:off x="393176" y="852580"/>
          <a:ext cx="934488" cy="155748"/>
        </a:xfrm>
        <a:prstGeom prst="parallelogram">
          <a:avLst>
            <a:gd name="adj" fmla="val 140840"/>
          </a:avLst>
        </a:prstGeom>
        <a:solidFill>
          <a:schemeClr val="accent1">
            <a:shade val="8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3BCCA9-CA89-4CB5-BAF2-596E39626768}">
      <dsp:nvSpPr>
        <dsp:cNvPr id="0" name=""/>
        <dsp:cNvSpPr/>
      </dsp:nvSpPr>
      <dsp:spPr>
        <a:xfrm>
          <a:off x="1382176" y="852580"/>
          <a:ext cx="934488" cy="155748"/>
        </a:xfrm>
        <a:prstGeom prst="parallelogram">
          <a:avLst>
            <a:gd name="adj" fmla="val 140840"/>
          </a:avLst>
        </a:prstGeom>
        <a:solidFill>
          <a:schemeClr val="accent1">
            <a:shade val="80000"/>
            <a:hueOff val="51041"/>
            <a:satOff val="-732"/>
            <a:lumOff val="4269"/>
            <a:alphaOff val="0"/>
          </a:schemeClr>
        </a:solidFill>
        <a:ln w="25400" cap="flat" cmpd="sng" algn="ctr">
          <a:solidFill>
            <a:schemeClr val="accent1">
              <a:shade val="80000"/>
              <a:hueOff val="51041"/>
              <a:satOff val="-732"/>
              <a:lumOff val="42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E26468-A878-4C9F-A9BC-1C7709EC9126}">
      <dsp:nvSpPr>
        <dsp:cNvPr id="0" name=""/>
        <dsp:cNvSpPr/>
      </dsp:nvSpPr>
      <dsp:spPr>
        <a:xfrm>
          <a:off x="2371177" y="852580"/>
          <a:ext cx="934488" cy="155748"/>
        </a:xfrm>
        <a:prstGeom prst="parallelogram">
          <a:avLst>
            <a:gd name="adj" fmla="val 140840"/>
          </a:avLst>
        </a:prstGeom>
        <a:solidFill>
          <a:schemeClr val="accent1">
            <a:shade val="80000"/>
            <a:hueOff val="102082"/>
            <a:satOff val="-1464"/>
            <a:lumOff val="8538"/>
            <a:alphaOff val="0"/>
          </a:schemeClr>
        </a:solidFill>
        <a:ln w="25400" cap="flat" cmpd="sng" algn="ctr">
          <a:solidFill>
            <a:schemeClr val="accent1">
              <a:shade val="80000"/>
              <a:hueOff val="102082"/>
              <a:satOff val="-1464"/>
              <a:lumOff val="853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1C1C23-24BE-4B34-944E-8F5BDBB86483}">
      <dsp:nvSpPr>
        <dsp:cNvPr id="0" name=""/>
        <dsp:cNvSpPr/>
      </dsp:nvSpPr>
      <dsp:spPr>
        <a:xfrm>
          <a:off x="3360177" y="852580"/>
          <a:ext cx="934488" cy="155748"/>
        </a:xfrm>
        <a:prstGeom prst="parallelogram">
          <a:avLst>
            <a:gd name="adj" fmla="val 140840"/>
          </a:avLst>
        </a:prstGeom>
        <a:solidFill>
          <a:schemeClr val="accent1">
            <a:shade val="80000"/>
            <a:hueOff val="153123"/>
            <a:satOff val="-2196"/>
            <a:lumOff val="12807"/>
            <a:alphaOff val="0"/>
          </a:schemeClr>
        </a:solidFill>
        <a:ln w="25400" cap="flat" cmpd="sng" algn="ctr">
          <a:solidFill>
            <a:schemeClr val="accent1">
              <a:shade val="80000"/>
              <a:hueOff val="153123"/>
              <a:satOff val="-2196"/>
              <a:lumOff val="1280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9E3D29-1513-4C61-AD00-EBCF5A6970BE}">
      <dsp:nvSpPr>
        <dsp:cNvPr id="0" name=""/>
        <dsp:cNvSpPr/>
      </dsp:nvSpPr>
      <dsp:spPr>
        <a:xfrm>
          <a:off x="4349177" y="852580"/>
          <a:ext cx="934488" cy="155748"/>
        </a:xfrm>
        <a:prstGeom prst="parallelogram">
          <a:avLst>
            <a:gd name="adj" fmla="val 140840"/>
          </a:avLst>
        </a:prstGeom>
        <a:solidFill>
          <a:schemeClr val="accent1">
            <a:shade val="80000"/>
            <a:hueOff val="204164"/>
            <a:satOff val="-2928"/>
            <a:lumOff val="17077"/>
            <a:alphaOff val="0"/>
          </a:schemeClr>
        </a:solidFill>
        <a:ln w="25400" cap="flat" cmpd="sng" algn="ctr">
          <a:solidFill>
            <a:schemeClr val="accent1">
              <a:shade val="80000"/>
              <a:hueOff val="204164"/>
              <a:satOff val="-2928"/>
              <a:lumOff val="170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BD50BE-A532-4955-A01B-B2ED46C53470}">
      <dsp:nvSpPr>
        <dsp:cNvPr id="0" name=""/>
        <dsp:cNvSpPr/>
      </dsp:nvSpPr>
      <dsp:spPr>
        <a:xfrm>
          <a:off x="5338178" y="852580"/>
          <a:ext cx="934488" cy="155748"/>
        </a:xfrm>
        <a:prstGeom prst="parallelogram">
          <a:avLst>
            <a:gd name="adj" fmla="val 140840"/>
          </a:avLst>
        </a:prstGeom>
        <a:solidFill>
          <a:schemeClr val="accent1">
            <a:shade val="80000"/>
            <a:hueOff val="255205"/>
            <a:satOff val="-3660"/>
            <a:lumOff val="21346"/>
            <a:alphaOff val="0"/>
          </a:schemeClr>
        </a:solidFill>
        <a:ln w="25400" cap="flat" cmpd="sng" algn="ctr">
          <a:solidFill>
            <a:schemeClr val="accent1">
              <a:shade val="80000"/>
              <a:hueOff val="255205"/>
              <a:satOff val="-3660"/>
              <a:lumOff val="213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998411-1A3A-46AA-952E-09EBBE366CDA}">
      <dsp:nvSpPr>
        <dsp:cNvPr id="0" name=""/>
        <dsp:cNvSpPr/>
      </dsp:nvSpPr>
      <dsp:spPr>
        <a:xfrm>
          <a:off x="6327178" y="852580"/>
          <a:ext cx="934488" cy="155748"/>
        </a:xfrm>
        <a:prstGeom prst="parallelogram">
          <a:avLst>
            <a:gd name="adj" fmla="val 140840"/>
          </a:avLst>
        </a:prstGeom>
        <a:solidFill>
          <a:schemeClr val="accent1">
            <a:shade val="80000"/>
            <a:hueOff val="306246"/>
            <a:satOff val="-4392"/>
            <a:lumOff val="25615"/>
            <a:alphaOff val="0"/>
          </a:schemeClr>
        </a:solidFill>
        <a:ln w="25400" cap="flat" cmpd="sng" algn="ctr">
          <a:solidFill>
            <a:schemeClr val="accent1">
              <a:shade val="80000"/>
              <a:hueOff val="306246"/>
              <a:satOff val="-4392"/>
              <a:lumOff val="256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5178EB-5C22-4C8B-8B62-EA0CE20DAA1C}">
      <dsp:nvSpPr>
        <dsp:cNvPr id="0" name=""/>
        <dsp:cNvSpPr/>
      </dsp:nvSpPr>
      <dsp:spPr>
        <a:xfrm>
          <a:off x="393176" y="215429"/>
          <a:ext cx="7008664" cy="63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b" anchorCtr="0">
          <a:noAutofit/>
        </a:bodyPr>
        <a:lstStyle/>
        <a:p>
          <a:pPr lvl="0" algn="ctr" defTabSz="1422400">
            <a:lnSpc>
              <a:spcPct val="90000"/>
            </a:lnSpc>
            <a:spcBef>
              <a:spcPct val="0"/>
            </a:spcBef>
            <a:spcAft>
              <a:spcPct val="35000"/>
            </a:spcAft>
          </a:pPr>
          <a:r>
            <a:rPr lang="en-US" altLang="zh-CN" sz="3200" b="1" kern="1200">
              <a:solidFill>
                <a:schemeClr val="tx2">
                  <a:lumMod val="75000"/>
                </a:schemeClr>
              </a:solidFill>
              <a:latin typeface="微软雅黑" panose="020B0503020204020204" pitchFamily="34" charset="-122"/>
              <a:ea typeface="微软雅黑" panose="020B0503020204020204" pitchFamily="34" charset="-122"/>
            </a:rPr>
            <a:t>HTTP</a:t>
          </a:r>
          <a:r>
            <a:rPr lang="zh-CN" altLang="en-US" sz="3200" b="1" kern="1200">
              <a:solidFill>
                <a:schemeClr val="tx2">
                  <a:lumMod val="75000"/>
                </a:schemeClr>
              </a:solidFill>
              <a:latin typeface="微软雅黑" panose="020B0503020204020204" pitchFamily="34" charset="-122"/>
              <a:ea typeface="微软雅黑" panose="020B0503020204020204" pitchFamily="34" charset="-122"/>
            </a:rPr>
            <a:t>请求方法</a:t>
          </a:r>
        </a:p>
      </dsp:txBody>
      <dsp:txXfrm>
        <a:off x="393176" y="215429"/>
        <a:ext cx="7008664" cy="637151"/>
      </dsp:txXfrm>
    </dsp:sp>
    <dsp:sp modelId="{2A1148FC-5E0D-401D-8DCB-2AC54822FE06}">
      <dsp:nvSpPr>
        <dsp:cNvPr id="0" name=""/>
        <dsp:cNvSpPr/>
      </dsp:nvSpPr>
      <dsp:spPr>
        <a:xfrm>
          <a:off x="393176" y="852580"/>
          <a:ext cx="934488" cy="155748"/>
        </a:xfrm>
        <a:prstGeom prst="parallelogram">
          <a:avLst>
            <a:gd name="adj" fmla="val 140840"/>
          </a:avLst>
        </a:prstGeom>
        <a:solidFill>
          <a:schemeClr val="accent1">
            <a:shade val="8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3BCCA9-CA89-4CB5-BAF2-596E39626768}">
      <dsp:nvSpPr>
        <dsp:cNvPr id="0" name=""/>
        <dsp:cNvSpPr/>
      </dsp:nvSpPr>
      <dsp:spPr>
        <a:xfrm>
          <a:off x="1382176" y="852580"/>
          <a:ext cx="934488" cy="155748"/>
        </a:xfrm>
        <a:prstGeom prst="parallelogram">
          <a:avLst>
            <a:gd name="adj" fmla="val 140840"/>
          </a:avLst>
        </a:prstGeom>
        <a:solidFill>
          <a:schemeClr val="accent1">
            <a:shade val="80000"/>
            <a:hueOff val="51041"/>
            <a:satOff val="-732"/>
            <a:lumOff val="4269"/>
            <a:alphaOff val="0"/>
          </a:schemeClr>
        </a:solidFill>
        <a:ln w="25400" cap="flat" cmpd="sng" algn="ctr">
          <a:solidFill>
            <a:schemeClr val="accent1">
              <a:shade val="80000"/>
              <a:hueOff val="51041"/>
              <a:satOff val="-732"/>
              <a:lumOff val="42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E26468-A878-4C9F-A9BC-1C7709EC9126}">
      <dsp:nvSpPr>
        <dsp:cNvPr id="0" name=""/>
        <dsp:cNvSpPr/>
      </dsp:nvSpPr>
      <dsp:spPr>
        <a:xfrm>
          <a:off x="2371177" y="852580"/>
          <a:ext cx="934488" cy="155748"/>
        </a:xfrm>
        <a:prstGeom prst="parallelogram">
          <a:avLst>
            <a:gd name="adj" fmla="val 140840"/>
          </a:avLst>
        </a:prstGeom>
        <a:solidFill>
          <a:schemeClr val="accent1">
            <a:shade val="80000"/>
            <a:hueOff val="102082"/>
            <a:satOff val="-1464"/>
            <a:lumOff val="8538"/>
            <a:alphaOff val="0"/>
          </a:schemeClr>
        </a:solidFill>
        <a:ln w="25400" cap="flat" cmpd="sng" algn="ctr">
          <a:solidFill>
            <a:schemeClr val="accent1">
              <a:shade val="80000"/>
              <a:hueOff val="102082"/>
              <a:satOff val="-1464"/>
              <a:lumOff val="853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1C1C23-24BE-4B34-944E-8F5BDBB86483}">
      <dsp:nvSpPr>
        <dsp:cNvPr id="0" name=""/>
        <dsp:cNvSpPr/>
      </dsp:nvSpPr>
      <dsp:spPr>
        <a:xfrm>
          <a:off x="3360177" y="852580"/>
          <a:ext cx="934488" cy="155748"/>
        </a:xfrm>
        <a:prstGeom prst="parallelogram">
          <a:avLst>
            <a:gd name="adj" fmla="val 140840"/>
          </a:avLst>
        </a:prstGeom>
        <a:solidFill>
          <a:schemeClr val="accent1">
            <a:shade val="80000"/>
            <a:hueOff val="153123"/>
            <a:satOff val="-2196"/>
            <a:lumOff val="12807"/>
            <a:alphaOff val="0"/>
          </a:schemeClr>
        </a:solidFill>
        <a:ln w="25400" cap="flat" cmpd="sng" algn="ctr">
          <a:solidFill>
            <a:schemeClr val="accent1">
              <a:shade val="80000"/>
              <a:hueOff val="153123"/>
              <a:satOff val="-2196"/>
              <a:lumOff val="1280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9E3D29-1513-4C61-AD00-EBCF5A6970BE}">
      <dsp:nvSpPr>
        <dsp:cNvPr id="0" name=""/>
        <dsp:cNvSpPr/>
      </dsp:nvSpPr>
      <dsp:spPr>
        <a:xfrm>
          <a:off x="4349177" y="852580"/>
          <a:ext cx="934488" cy="155748"/>
        </a:xfrm>
        <a:prstGeom prst="parallelogram">
          <a:avLst>
            <a:gd name="adj" fmla="val 140840"/>
          </a:avLst>
        </a:prstGeom>
        <a:solidFill>
          <a:schemeClr val="accent1">
            <a:shade val="80000"/>
            <a:hueOff val="204164"/>
            <a:satOff val="-2928"/>
            <a:lumOff val="17077"/>
            <a:alphaOff val="0"/>
          </a:schemeClr>
        </a:solidFill>
        <a:ln w="25400" cap="flat" cmpd="sng" algn="ctr">
          <a:solidFill>
            <a:schemeClr val="accent1">
              <a:shade val="80000"/>
              <a:hueOff val="204164"/>
              <a:satOff val="-2928"/>
              <a:lumOff val="170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BD50BE-A532-4955-A01B-B2ED46C53470}">
      <dsp:nvSpPr>
        <dsp:cNvPr id="0" name=""/>
        <dsp:cNvSpPr/>
      </dsp:nvSpPr>
      <dsp:spPr>
        <a:xfrm>
          <a:off x="5338178" y="852580"/>
          <a:ext cx="934488" cy="155748"/>
        </a:xfrm>
        <a:prstGeom prst="parallelogram">
          <a:avLst>
            <a:gd name="adj" fmla="val 140840"/>
          </a:avLst>
        </a:prstGeom>
        <a:solidFill>
          <a:schemeClr val="accent1">
            <a:shade val="80000"/>
            <a:hueOff val="255205"/>
            <a:satOff val="-3660"/>
            <a:lumOff val="21346"/>
            <a:alphaOff val="0"/>
          </a:schemeClr>
        </a:solidFill>
        <a:ln w="25400" cap="flat" cmpd="sng" algn="ctr">
          <a:solidFill>
            <a:schemeClr val="accent1">
              <a:shade val="80000"/>
              <a:hueOff val="255205"/>
              <a:satOff val="-3660"/>
              <a:lumOff val="213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998411-1A3A-46AA-952E-09EBBE366CDA}">
      <dsp:nvSpPr>
        <dsp:cNvPr id="0" name=""/>
        <dsp:cNvSpPr/>
      </dsp:nvSpPr>
      <dsp:spPr>
        <a:xfrm>
          <a:off x="6327178" y="852580"/>
          <a:ext cx="934488" cy="155748"/>
        </a:xfrm>
        <a:prstGeom prst="parallelogram">
          <a:avLst>
            <a:gd name="adj" fmla="val 140840"/>
          </a:avLst>
        </a:prstGeom>
        <a:solidFill>
          <a:schemeClr val="accent1">
            <a:shade val="80000"/>
            <a:hueOff val="306246"/>
            <a:satOff val="-4392"/>
            <a:lumOff val="25615"/>
            <a:alphaOff val="0"/>
          </a:schemeClr>
        </a:solidFill>
        <a:ln w="25400" cap="flat" cmpd="sng" algn="ctr">
          <a:solidFill>
            <a:schemeClr val="accent1">
              <a:shade val="80000"/>
              <a:hueOff val="306246"/>
              <a:satOff val="-4392"/>
              <a:lumOff val="256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97F5A1-BC50-44F9-AAFD-A8CB5B1A5953}">
      <dsp:nvSpPr>
        <dsp:cNvPr id="0" name=""/>
        <dsp:cNvSpPr/>
      </dsp:nvSpPr>
      <dsp:spPr>
        <a:xfrm>
          <a:off x="1016000" y="0"/>
          <a:ext cx="4064000" cy="4064000"/>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A41940-E723-4070-A9EF-59442A3AD30E}">
      <dsp:nvSpPr>
        <dsp:cNvPr id="0" name=""/>
        <dsp:cNvSpPr/>
      </dsp:nvSpPr>
      <dsp:spPr>
        <a:xfrm>
          <a:off x="1402080" y="386080"/>
          <a:ext cx="1584960" cy="1584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altLang="zh-CN" sz="3800" kern="1200"/>
            <a:t>GET</a:t>
          </a:r>
          <a:endParaRPr lang="zh-CN" altLang="en-US" sz="3800" kern="1200"/>
        </a:p>
      </dsp:txBody>
      <dsp:txXfrm>
        <a:off x="1479451" y="463451"/>
        <a:ext cx="1430218" cy="1430218"/>
      </dsp:txXfrm>
    </dsp:sp>
    <dsp:sp modelId="{E0CF16AD-91F7-4A5F-964E-35693BBAAA48}">
      <dsp:nvSpPr>
        <dsp:cNvPr id="0" name=""/>
        <dsp:cNvSpPr/>
      </dsp:nvSpPr>
      <dsp:spPr>
        <a:xfrm>
          <a:off x="3108960" y="386080"/>
          <a:ext cx="1584960" cy="1584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altLang="zh-CN" sz="3800" kern="1200"/>
            <a:t>POST</a:t>
          </a:r>
          <a:endParaRPr lang="zh-CN" altLang="en-US" sz="3800" kern="1200"/>
        </a:p>
      </dsp:txBody>
      <dsp:txXfrm>
        <a:off x="3186331" y="463451"/>
        <a:ext cx="1430218" cy="1430218"/>
      </dsp:txXfrm>
    </dsp:sp>
    <dsp:sp modelId="{C0068B51-7427-4228-8D83-C2D6D7EDD301}">
      <dsp:nvSpPr>
        <dsp:cNvPr id="0" name=""/>
        <dsp:cNvSpPr/>
      </dsp:nvSpPr>
      <dsp:spPr>
        <a:xfrm>
          <a:off x="1402080" y="2092960"/>
          <a:ext cx="1584960" cy="1584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altLang="zh-CN" sz="3800" kern="1200"/>
            <a:t>HEAD</a:t>
          </a:r>
          <a:endParaRPr lang="zh-CN" altLang="en-US" sz="3800" kern="1200"/>
        </a:p>
      </dsp:txBody>
      <dsp:txXfrm>
        <a:off x="1479451" y="2170331"/>
        <a:ext cx="1430218" cy="1430218"/>
      </dsp:txXfrm>
    </dsp:sp>
    <dsp:sp modelId="{F3EC66BC-D727-4B20-B150-18A6833A6FDD}">
      <dsp:nvSpPr>
        <dsp:cNvPr id="0" name=""/>
        <dsp:cNvSpPr/>
      </dsp:nvSpPr>
      <dsp:spPr>
        <a:xfrm>
          <a:off x="3108960" y="2092960"/>
          <a:ext cx="1584960" cy="1584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altLang="zh-CN" sz="3800" kern="1200"/>
            <a:t>PUT</a:t>
          </a:r>
          <a:endParaRPr lang="zh-CN" altLang="en-US" sz="3800" kern="1200"/>
        </a:p>
      </dsp:txBody>
      <dsp:txXfrm>
        <a:off x="3186331" y="2170331"/>
        <a:ext cx="1430218" cy="143021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5178EB-5C22-4C8B-8B62-EA0CE20DAA1C}">
      <dsp:nvSpPr>
        <dsp:cNvPr id="0" name=""/>
        <dsp:cNvSpPr/>
      </dsp:nvSpPr>
      <dsp:spPr>
        <a:xfrm>
          <a:off x="393176" y="215429"/>
          <a:ext cx="7008664" cy="63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b" anchorCtr="0">
          <a:noAutofit/>
        </a:bodyPr>
        <a:lstStyle/>
        <a:p>
          <a:pPr lvl="0" algn="ctr" defTabSz="1422400">
            <a:lnSpc>
              <a:spcPct val="90000"/>
            </a:lnSpc>
            <a:spcBef>
              <a:spcPct val="0"/>
            </a:spcBef>
            <a:spcAft>
              <a:spcPct val="35000"/>
            </a:spcAft>
          </a:pPr>
          <a:r>
            <a:rPr lang="en-US" altLang="zh-CN" sz="3200" b="1" kern="1200">
              <a:solidFill>
                <a:schemeClr val="tx2">
                  <a:lumMod val="75000"/>
                </a:schemeClr>
              </a:solidFill>
              <a:latin typeface="微软雅黑" panose="020B0503020204020204" pitchFamily="34" charset="-122"/>
              <a:ea typeface="微软雅黑" panose="020B0503020204020204" pitchFamily="34" charset="-122"/>
            </a:rPr>
            <a:t>HTTP</a:t>
          </a:r>
          <a:r>
            <a:rPr lang="zh-CN" altLang="en-US" sz="3200" b="1" kern="1200">
              <a:solidFill>
                <a:schemeClr val="tx2">
                  <a:lumMod val="75000"/>
                </a:schemeClr>
              </a:solidFill>
              <a:latin typeface="微软雅黑" panose="020B0503020204020204" pitchFamily="34" charset="-122"/>
              <a:ea typeface="微软雅黑" panose="020B0503020204020204" pitchFamily="34" charset="-122"/>
            </a:rPr>
            <a:t>状态码</a:t>
          </a:r>
        </a:p>
      </dsp:txBody>
      <dsp:txXfrm>
        <a:off x="393176" y="215429"/>
        <a:ext cx="7008664" cy="637151"/>
      </dsp:txXfrm>
    </dsp:sp>
    <dsp:sp modelId="{2A1148FC-5E0D-401D-8DCB-2AC54822FE06}">
      <dsp:nvSpPr>
        <dsp:cNvPr id="0" name=""/>
        <dsp:cNvSpPr/>
      </dsp:nvSpPr>
      <dsp:spPr>
        <a:xfrm>
          <a:off x="393176" y="852580"/>
          <a:ext cx="934488" cy="155748"/>
        </a:xfrm>
        <a:prstGeom prst="parallelogram">
          <a:avLst>
            <a:gd name="adj" fmla="val 140840"/>
          </a:avLst>
        </a:prstGeom>
        <a:solidFill>
          <a:schemeClr val="accent1">
            <a:shade val="8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3BCCA9-CA89-4CB5-BAF2-596E39626768}">
      <dsp:nvSpPr>
        <dsp:cNvPr id="0" name=""/>
        <dsp:cNvSpPr/>
      </dsp:nvSpPr>
      <dsp:spPr>
        <a:xfrm>
          <a:off x="1382176" y="852580"/>
          <a:ext cx="934488" cy="155748"/>
        </a:xfrm>
        <a:prstGeom prst="parallelogram">
          <a:avLst>
            <a:gd name="adj" fmla="val 140840"/>
          </a:avLst>
        </a:prstGeom>
        <a:solidFill>
          <a:schemeClr val="accent1">
            <a:shade val="80000"/>
            <a:hueOff val="51041"/>
            <a:satOff val="-732"/>
            <a:lumOff val="4269"/>
            <a:alphaOff val="0"/>
          </a:schemeClr>
        </a:solidFill>
        <a:ln w="25400" cap="flat" cmpd="sng" algn="ctr">
          <a:solidFill>
            <a:schemeClr val="accent1">
              <a:shade val="80000"/>
              <a:hueOff val="51041"/>
              <a:satOff val="-732"/>
              <a:lumOff val="42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E26468-A878-4C9F-A9BC-1C7709EC9126}">
      <dsp:nvSpPr>
        <dsp:cNvPr id="0" name=""/>
        <dsp:cNvSpPr/>
      </dsp:nvSpPr>
      <dsp:spPr>
        <a:xfrm>
          <a:off x="2371177" y="852580"/>
          <a:ext cx="934488" cy="155748"/>
        </a:xfrm>
        <a:prstGeom prst="parallelogram">
          <a:avLst>
            <a:gd name="adj" fmla="val 140840"/>
          </a:avLst>
        </a:prstGeom>
        <a:solidFill>
          <a:schemeClr val="accent1">
            <a:shade val="80000"/>
            <a:hueOff val="102082"/>
            <a:satOff val="-1464"/>
            <a:lumOff val="8538"/>
            <a:alphaOff val="0"/>
          </a:schemeClr>
        </a:solidFill>
        <a:ln w="25400" cap="flat" cmpd="sng" algn="ctr">
          <a:solidFill>
            <a:schemeClr val="accent1">
              <a:shade val="80000"/>
              <a:hueOff val="102082"/>
              <a:satOff val="-1464"/>
              <a:lumOff val="853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1C1C23-24BE-4B34-944E-8F5BDBB86483}">
      <dsp:nvSpPr>
        <dsp:cNvPr id="0" name=""/>
        <dsp:cNvSpPr/>
      </dsp:nvSpPr>
      <dsp:spPr>
        <a:xfrm>
          <a:off x="3360177" y="852580"/>
          <a:ext cx="934488" cy="155748"/>
        </a:xfrm>
        <a:prstGeom prst="parallelogram">
          <a:avLst>
            <a:gd name="adj" fmla="val 140840"/>
          </a:avLst>
        </a:prstGeom>
        <a:solidFill>
          <a:schemeClr val="accent1">
            <a:shade val="80000"/>
            <a:hueOff val="153123"/>
            <a:satOff val="-2196"/>
            <a:lumOff val="12807"/>
            <a:alphaOff val="0"/>
          </a:schemeClr>
        </a:solidFill>
        <a:ln w="25400" cap="flat" cmpd="sng" algn="ctr">
          <a:solidFill>
            <a:schemeClr val="accent1">
              <a:shade val="80000"/>
              <a:hueOff val="153123"/>
              <a:satOff val="-2196"/>
              <a:lumOff val="1280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9E3D29-1513-4C61-AD00-EBCF5A6970BE}">
      <dsp:nvSpPr>
        <dsp:cNvPr id="0" name=""/>
        <dsp:cNvSpPr/>
      </dsp:nvSpPr>
      <dsp:spPr>
        <a:xfrm>
          <a:off x="4349177" y="852580"/>
          <a:ext cx="934488" cy="155748"/>
        </a:xfrm>
        <a:prstGeom prst="parallelogram">
          <a:avLst>
            <a:gd name="adj" fmla="val 140840"/>
          </a:avLst>
        </a:prstGeom>
        <a:solidFill>
          <a:schemeClr val="accent1">
            <a:shade val="80000"/>
            <a:hueOff val="204164"/>
            <a:satOff val="-2928"/>
            <a:lumOff val="17077"/>
            <a:alphaOff val="0"/>
          </a:schemeClr>
        </a:solidFill>
        <a:ln w="25400" cap="flat" cmpd="sng" algn="ctr">
          <a:solidFill>
            <a:schemeClr val="accent1">
              <a:shade val="80000"/>
              <a:hueOff val="204164"/>
              <a:satOff val="-2928"/>
              <a:lumOff val="170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BD50BE-A532-4955-A01B-B2ED46C53470}">
      <dsp:nvSpPr>
        <dsp:cNvPr id="0" name=""/>
        <dsp:cNvSpPr/>
      </dsp:nvSpPr>
      <dsp:spPr>
        <a:xfrm>
          <a:off x="5338178" y="852580"/>
          <a:ext cx="934488" cy="155748"/>
        </a:xfrm>
        <a:prstGeom prst="parallelogram">
          <a:avLst>
            <a:gd name="adj" fmla="val 140840"/>
          </a:avLst>
        </a:prstGeom>
        <a:solidFill>
          <a:schemeClr val="accent1">
            <a:shade val="80000"/>
            <a:hueOff val="255205"/>
            <a:satOff val="-3660"/>
            <a:lumOff val="21346"/>
            <a:alphaOff val="0"/>
          </a:schemeClr>
        </a:solidFill>
        <a:ln w="25400" cap="flat" cmpd="sng" algn="ctr">
          <a:solidFill>
            <a:schemeClr val="accent1">
              <a:shade val="80000"/>
              <a:hueOff val="255205"/>
              <a:satOff val="-3660"/>
              <a:lumOff val="213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998411-1A3A-46AA-952E-09EBBE366CDA}">
      <dsp:nvSpPr>
        <dsp:cNvPr id="0" name=""/>
        <dsp:cNvSpPr/>
      </dsp:nvSpPr>
      <dsp:spPr>
        <a:xfrm>
          <a:off x="6327178" y="852580"/>
          <a:ext cx="934488" cy="155748"/>
        </a:xfrm>
        <a:prstGeom prst="parallelogram">
          <a:avLst>
            <a:gd name="adj" fmla="val 140840"/>
          </a:avLst>
        </a:prstGeom>
        <a:solidFill>
          <a:schemeClr val="accent1">
            <a:shade val="80000"/>
            <a:hueOff val="306246"/>
            <a:satOff val="-4392"/>
            <a:lumOff val="25615"/>
            <a:alphaOff val="0"/>
          </a:schemeClr>
        </a:solidFill>
        <a:ln w="25400" cap="flat" cmpd="sng" algn="ctr">
          <a:solidFill>
            <a:schemeClr val="accent1">
              <a:shade val="80000"/>
              <a:hueOff val="306246"/>
              <a:satOff val="-4392"/>
              <a:lumOff val="256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97734C-4430-5B4A-888B-624E3036CA1B}">
      <dsp:nvSpPr>
        <dsp:cNvPr id="0" name=""/>
        <dsp:cNvSpPr/>
      </dsp:nvSpPr>
      <dsp:spPr>
        <a:xfrm>
          <a:off x="684" y="513005"/>
          <a:ext cx="7152358" cy="48747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lvl="0" algn="l" defTabSz="889000">
            <a:lnSpc>
              <a:spcPct val="90000"/>
            </a:lnSpc>
            <a:spcBef>
              <a:spcPct val="0"/>
            </a:spcBef>
            <a:spcAft>
              <a:spcPct val="35000"/>
            </a:spcAft>
          </a:pPr>
          <a:r>
            <a:rPr lang="zh-CN" altLang="en-US" sz="2000" b="1" kern="1200">
              <a:solidFill>
                <a:schemeClr val="tx1"/>
              </a:solidFill>
            </a:rPr>
            <a:t> </a:t>
          </a:r>
          <a:r>
            <a:rPr lang="zh-CN" altLang="en-US" sz="2000" b="1" kern="1200">
              <a:solidFill>
                <a:schemeClr val="tx1"/>
              </a:solidFill>
              <a:latin typeface="微软雅黑" panose="020B0503020204020204" pitchFamily="34" charset="-122"/>
              <a:ea typeface="微软雅黑" panose="020B0503020204020204" pitchFamily="34" charset="-122"/>
            </a:rPr>
            <a:t>五种状态码：</a:t>
          </a:r>
          <a:endParaRPr lang="zh-CN" altLang="en-US" sz="2000" b="1" kern="1200" dirty="0">
            <a:solidFill>
              <a:schemeClr val="tx1"/>
            </a:solidFill>
            <a:latin typeface="微软雅黑" panose="020B0503020204020204" pitchFamily="34" charset="-122"/>
            <a:ea typeface="微软雅黑" panose="020B0503020204020204" pitchFamily="34" charset="-122"/>
          </a:endParaRPr>
        </a:p>
      </dsp:txBody>
      <dsp:txXfrm>
        <a:off x="14962" y="527283"/>
        <a:ext cx="7123802" cy="458917"/>
      </dsp:txXfrm>
    </dsp:sp>
    <dsp:sp modelId="{9014A0A5-C7DB-F44B-A536-B5771B7BA89C}">
      <dsp:nvSpPr>
        <dsp:cNvPr id="0" name=""/>
        <dsp:cNvSpPr/>
      </dsp:nvSpPr>
      <dsp:spPr>
        <a:xfrm>
          <a:off x="715920" y="1000478"/>
          <a:ext cx="715235" cy="497882"/>
        </a:xfrm>
        <a:custGeom>
          <a:avLst/>
          <a:gdLst/>
          <a:ahLst/>
          <a:cxnLst/>
          <a:rect l="0" t="0" r="0" b="0"/>
          <a:pathLst>
            <a:path>
              <a:moveTo>
                <a:pt x="0" y="0"/>
              </a:moveTo>
              <a:lnTo>
                <a:pt x="0" y="497882"/>
              </a:lnTo>
              <a:lnTo>
                <a:pt x="715235" y="49788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E928CA9-395A-2047-ACA9-1DAF1136821F}">
      <dsp:nvSpPr>
        <dsp:cNvPr id="0" name=""/>
        <dsp:cNvSpPr/>
      </dsp:nvSpPr>
      <dsp:spPr>
        <a:xfrm>
          <a:off x="1431156" y="1166439"/>
          <a:ext cx="7052101" cy="66384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l" defTabSz="889000">
            <a:lnSpc>
              <a:spcPct val="90000"/>
            </a:lnSpc>
            <a:spcBef>
              <a:spcPct val="0"/>
            </a:spcBef>
            <a:spcAft>
              <a:spcPct val="35000"/>
            </a:spcAft>
          </a:pPr>
          <a:r>
            <a:rPr lang="en-US" altLang="zh-CN" sz="2000" kern="1200">
              <a:latin typeface="微软雅黑" panose="020B0503020204020204" pitchFamily="34" charset="-122"/>
              <a:ea typeface="微软雅黑" panose="020B0503020204020204" pitchFamily="34" charset="-122"/>
            </a:rPr>
            <a:t>1xx</a:t>
          </a:r>
          <a:r>
            <a:rPr lang="zh-CN" altLang="en-US" sz="2000" kern="1200">
              <a:latin typeface="微软雅黑" panose="020B0503020204020204" pitchFamily="34" charset="-122"/>
              <a:ea typeface="微软雅黑" panose="020B0503020204020204" pitchFamily="34" charset="-122"/>
            </a:rPr>
            <a:t>：信息提示，表示请求已被成功接收，继续处理。</a:t>
          </a:r>
          <a:endParaRPr lang="zh-CN" altLang="en-US" sz="2000" kern="1200" dirty="0">
            <a:latin typeface="微软雅黑" panose="020B0503020204020204" pitchFamily="34" charset="-122"/>
            <a:ea typeface="微软雅黑" panose="020B0503020204020204" pitchFamily="34" charset="-122"/>
          </a:endParaRPr>
        </a:p>
      </dsp:txBody>
      <dsp:txXfrm>
        <a:off x="1450599" y="1185882"/>
        <a:ext cx="7013215" cy="624957"/>
      </dsp:txXfrm>
    </dsp:sp>
    <dsp:sp modelId="{DF0352BC-DC63-744F-B0F4-8F0B61826AB1}">
      <dsp:nvSpPr>
        <dsp:cNvPr id="0" name=""/>
        <dsp:cNvSpPr/>
      </dsp:nvSpPr>
      <dsp:spPr>
        <a:xfrm>
          <a:off x="715920" y="1000478"/>
          <a:ext cx="715235" cy="1327687"/>
        </a:xfrm>
        <a:custGeom>
          <a:avLst/>
          <a:gdLst/>
          <a:ahLst/>
          <a:cxnLst/>
          <a:rect l="0" t="0" r="0" b="0"/>
          <a:pathLst>
            <a:path>
              <a:moveTo>
                <a:pt x="0" y="0"/>
              </a:moveTo>
              <a:lnTo>
                <a:pt x="0" y="1327687"/>
              </a:lnTo>
              <a:lnTo>
                <a:pt x="715235" y="1327687"/>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045947B-38A6-E146-B4F7-08627132F2CB}">
      <dsp:nvSpPr>
        <dsp:cNvPr id="0" name=""/>
        <dsp:cNvSpPr/>
      </dsp:nvSpPr>
      <dsp:spPr>
        <a:xfrm>
          <a:off x="1431156" y="1996244"/>
          <a:ext cx="7052101" cy="66384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l" defTabSz="889000">
            <a:lnSpc>
              <a:spcPct val="90000"/>
            </a:lnSpc>
            <a:spcBef>
              <a:spcPct val="0"/>
            </a:spcBef>
            <a:spcAft>
              <a:spcPct val="35000"/>
            </a:spcAft>
          </a:pPr>
          <a:r>
            <a:rPr lang="en-US" altLang="zh-CN" sz="2000" kern="1200">
              <a:latin typeface="微软雅黑" panose="020B0503020204020204" pitchFamily="34" charset="-122"/>
              <a:ea typeface="微软雅黑" panose="020B0503020204020204" pitchFamily="34" charset="-122"/>
            </a:rPr>
            <a:t>2xx</a:t>
          </a:r>
          <a:r>
            <a:rPr lang="zh-CN" altLang="en-US" sz="2000" kern="1200">
              <a:latin typeface="微软雅黑" panose="020B0503020204020204" pitchFamily="34" charset="-122"/>
              <a:ea typeface="微软雅黑" panose="020B0503020204020204" pitchFamily="34" charset="-122"/>
            </a:rPr>
            <a:t>：请求被成功提交。</a:t>
          </a:r>
          <a:endParaRPr lang="zh-CN" altLang="en-US" sz="2000" kern="1200" dirty="0">
            <a:latin typeface="微软雅黑" panose="020B0503020204020204" pitchFamily="34" charset="-122"/>
            <a:ea typeface="微软雅黑" panose="020B0503020204020204" pitchFamily="34" charset="-122"/>
          </a:endParaRPr>
        </a:p>
      </dsp:txBody>
      <dsp:txXfrm>
        <a:off x="1450599" y="2015687"/>
        <a:ext cx="7013215" cy="624957"/>
      </dsp:txXfrm>
    </dsp:sp>
    <dsp:sp modelId="{EC370990-81F5-2740-8657-8F8A132C7CE2}">
      <dsp:nvSpPr>
        <dsp:cNvPr id="0" name=""/>
        <dsp:cNvSpPr/>
      </dsp:nvSpPr>
      <dsp:spPr>
        <a:xfrm>
          <a:off x="715920" y="1000478"/>
          <a:ext cx="715235" cy="2157491"/>
        </a:xfrm>
        <a:custGeom>
          <a:avLst/>
          <a:gdLst/>
          <a:ahLst/>
          <a:cxnLst/>
          <a:rect l="0" t="0" r="0" b="0"/>
          <a:pathLst>
            <a:path>
              <a:moveTo>
                <a:pt x="0" y="0"/>
              </a:moveTo>
              <a:lnTo>
                <a:pt x="0" y="2157491"/>
              </a:lnTo>
              <a:lnTo>
                <a:pt x="715235" y="215749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3E8F52E-F84E-E84B-A65D-172D7CE0B71C}">
      <dsp:nvSpPr>
        <dsp:cNvPr id="0" name=""/>
        <dsp:cNvSpPr/>
      </dsp:nvSpPr>
      <dsp:spPr>
        <a:xfrm>
          <a:off x="1431156" y="2826048"/>
          <a:ext cx="7052101" cy="66384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l" defTabSz="889000">
            <a:lnSpc>
              <a:spcPct val="90000"/>
            </a:lnSpc>
            <a:spcBef>
              <a:spcPct val="0"/>
            </a:spcBef>
            <a:spcAft>
              <a:spcPct val="35000"/>
            </a:spcAft>
          </a:pPr>
          <a:r>
            <a:rPr lang="en-US" altLang="zh-CN" sz="2000" kern="1200">
              <a:latin typeface="微软雅黑" panose="020B0503020204020204" pitchFamily="34" charset="-122"/>
              <a:ea typeface="微软雅黑" panose="020B0503020204020204" pitchFamily="34" charset="-122"/>
            </a:rPr>
            <a:t>3xx</a:t>
          </a:r>
          <a:r>
            <a:rPr lang="zh-CN" altLang="en-US" sz="2000" kern="1200">
              <a:latin typeface="微软雅黑" panose="020B0503020204020204" pitchFamily="34" charset="-122"/>
              <a:ea typeface="微软雅黑" panose="020B0503020204020204" pitchFamily="34" charset="-122"/>
            </a:rPr>
            <a:t>：客户端被重定向到其他资源。</a:t>
          </a:r>
          <a:endParaRPr lang="zh-CN" altLang="en-US" sz="2000" kern="1200" dirty="0">
            <a:latin typeface="微软雅黑" panose="020B0503020204020204" pitchFamily="34" charset="-122"/>
            <a:ea typeface="微软雅黑" panose="020B0503020204020204" pitchFamily="34" charset="-122"/>
          </a:endParaRPr>
        </a:p>
      </dsp:txBody>
      <dsp:txXfrm>
        <a:off x="1450599" y="2845491"/>
        <a:ext cx="7013215" cy="624957"/>
      </dsp:txXfrm>
    </dsp:sp>
    <dsp:sp modelId="{F2F1AD8A-18A1-9C4F-91AD-B1F67BDFD699}">
      <dsp:nvSpPr>
        <dsp:cNvPr id="0" name=""/>
        <dsp:cNvSpPr/>
      </dsp:nvSpPr>
      <dsp:spPr>
        <a:xfrm>
          <a:off x="715920" y="1000478"/>
          <a:ext cx="715235" cy="2987296"/>
        </a:xfrm>
        <a:custGeom>
          <a:avLst/>
          <a:gdLst/>
          <a:ahLst/>
          <a:cxnLst/>
          <a:rect l="0" t="0" r="0" b="0"/>
          <a:pathLst>
            <a:path>
              <a:moveTo>
                <a:pt x="0" y="0"/>
              </a:moveTo>
              <a:lnTo>
                <a:pt x="0" y="2987296"/>
              </a:lnTo>
              <a:lnTo>
                <a:pt x="715235" y="298729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634B1E0-924E-2A4B-8BE5-AB9DB6270360}">
      <dsp:nvSpPr>
        <dsp:cNvPr id="0" name=""/>
        <dsp:cNvSpPr/>
      </dsp:nvSpPr>
      <dsp:spPr>
        <a:xfrm>
          <a:off x="1431156" y="3655853"/>
          <a:ext cx="7052091" cy="66384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l" defTabSz="889000">
            <a:lnSpc>
              <a:spcPct val="90000"/>
            </a:lnSpc>
            <a:spcBef>
              <a:spcPct val="0"/>
            </a:spcBef>
            <a:spcAft>
              <a:spcPct val="35000"/>
            </a:spcAft>
          </a:pPr>
          <a:r>
            <a:rPr lang="en-US" altLang="zh-CN" sz="2000" kern="1200">
              <a:latin typeface="微软雅黑" panose="020B0503020204020204" pitchFamily="34" charset="-122"/>
              <a:ea typeface="微软雅黑" panose="020B0503020204020204" pitchFamily="34" charset="-122"/>
            </a:rPr>
            <a:t>4xx</a:t>
          </a:r>
          <a:r>
            <a:rPr lang="zh-CN" altLang="en-US" sz="2000" kern="1200">
              <a:latin typeface="微软雅黑" panose="020B0503020204020204" pitchFamily="34" charset="-122"/>
              <a:ea typeface="微软雅黑" panose="020B0503020204020204" pitchFamily="34" charset="-122"/>
            </a:rPr>
            <a:t>：客户端错误状态码，格式错误或者不存在资源。</a:t>
          </a:r>
          <a:endParaRPr lang="zh-CN" altLang="en-US" sz="2000" kern="1200" dirty="0">
            <a:latin typeface="微软雅黑" panose="020B0503020204020204" pitchFamily="34" charset="-122"/>
            <a:ea typeface="微软雅黑" panose="020B0503020204020204" pitchFamily="34" charset="-122"/>
          </a:endParaRPr>
        </a:p>
      </dsp:txBody>
      <dsp:txXfrm>
        <a:off x="1450599" y="3675296"/>
        <a:ext cx="7013205" cy="624957"/>
      </dsp:txXfrm>
    </dsp:sp>
    <dsp:sp modelId="{EFBA1552-61C6-214F-AE44-964812074C90}">
      <dsp:nvSpPr>
        <dsp:cNvPr id="0" name=""/>
        <dsp:cNvSpPr/>
      </dsp:nvSpPr>
      <dsp:spPr>
        <a:xfrm>
          <a:off x="715920" y="1000478"/>
          <a:ext cx="715235" cy="3817101"/>
        </a:xfrm>
        <a:custGeom>
          <a:avLst/>
          <a:gdLst/>
          <a:ahLst/>
          <a:cxnLst/>
          <a:rect l="0" t="0" r="0" b="0"/>
          <a:pathLst>
            <a:path>
              <a:moveTo>
                <a:pt x="0" y="0"/>
              </a:moveTo>
              <a:lnTo>
                <a:pt x="0" y="3817101"/>
              </a:lnTo>
              <a:lnTo>
                <a:pt x="715235" y="381710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69A0924-0653-D844-B054-9A71DB17A689}">
      <dsp:nvSpPr>
        <dsp:cNvPr id="0" name=""/>
        <dsp:cNvSpPr/>
      </dsp:nvSpPr>
      <dsp:spPr>
        <a:xfrm>
          <a:off x="1431156" y="4485658"/>
          <a:ext cx="7052101" cy="66384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l" defTabSz="889000">
            <a:lnSpc>
              <a:spcPct val="90000"/>
            </a:lnSpc>
            <a:spcBef>
              <a:spcPct val="0"/>
            </a:spcBef>
            <a:spcAft>
              <a:spcPct val="35000"/>
            </a:spcAft>
          </a:pPr>
          <a:r>
            <a:rPr lang="en-US" altLang="zh-CN" sz="2000" kern="1200">
              <a:latin typeface="微软雅黑" panose="020B0503020204020204" pitchFamily="34" charset="-122"/>
              <a:ea typeface="微软雅黑" panose="020B0503020204020204" pitchFamily="34" charset="-122"/>
            </a:rPr>
            <a:t>5xx</a:t>
          </a:r>
          <a:r>
            <a:rPr lang="zh-CN" altLang="en-US" sz="2000" kern="1200">
              <a:latin typeface="微软雅黑" panose="020B0503020204020204" pitchFamily="34" charset="-122"/>
              <a:ea typeface="微软雅黑" panose="020B0503020204020204" pitchFamily="34" charset="-122"/>
            </a:rPr>
            <a:t>：描述服务器内部错误。</a:t>
          </a:r>
          <a:endParaRPr lang="zh-CN" altLang="en-US" sz="2000" kern="1200" dirty="0">
            <a:latin typeface="微软雅黑" panose="020B0503020204020204" pitchFamily="34" charset="-122"/>
            <a:ea typeface="微软雅黑" panose="020B0503020204020204" pitchFamily="34" charset="-122"/>
          </a:endParaRPr>
        </a:p>
      </dsp:txBody>
      <dsp:txXfrm>
        <a:off x="1450599" y="4505101"/>
        <a:ext cx="7013215" cy="62495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5.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C485BF-6212-7E47-A2B4-3C05EE0FCECF}" type="datetimeFigureOut">
              <a:rPr kumimoji="1" lang="zh-CN" altLang="en-US" smtClean="0"/>
              <a:t>2018/7/23</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1C0D88-6A2E-E747-9634-F302DB9CD7D3}" type="slidenum">
              <a:rPr kumimoji="1" lang="zh-CN" altLang="en-US" smtClean="0"/>
              <a:t>‹#›</a:t>
            </a:fld>
            <a:endParaRPr kumimoji="1" lang="zh-CN" altLang="en-US"/>
          </a:p>
        </p:txBody>
      </p:sp>
    </p:spTree>
    <p:extLst>
      <p:ext uri="{BB962C8B-B14F-4D97-AF65-F5344CB8AC3E}">
        <p14:creationId xmlns:p14="http://schemas.microsoft.com/office/powerpoint/2010/main" val="37432996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2</a:t>
            </a:fld>
            <a:endParaRPr kumimoji="1" lang="zh-CN" altLang="en-US"/>
          </a:p>
        </p:txBody>
      </p:sp>
    </p:spTree>
    <p:extLst>
      <p:ext uri="{BB962C8B-B14F-4D97-AF65-F5344CB8AC3E}">
        <p14:creationId xmlns:p14="http://schemas.microsoft.com/office/powerpoint/2010/main" val="2190857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11</a:t>
            </a:fld>
            <a:endParaRPr kumimoji="1" lang="zh-CN" altLang="en-US"/>
          </a:p>
        </p:txBody>
      </p:sp>
    </p:spTree>
    <p:extLst>
      <p:ext uri="{BB962C8B-B14F-4D97-AF65-F5344CB8AC3E}">
        <p14:creationId xmlns:p14="http://schemas.microsoft.com/office/powerpoint/2010/main" val="1459716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12</a:t>
            </a:fld>
            <a:endParaRPr kumimoji="1" lang="zh-CN" altLang="en-US"/>
          </a:p>
        </p:txBody>
      </p:sp>
    </p:spTree>
    <p:extLst>
      <p:ext uri="{BB962C8B-B14F-4D97-AF65-F5344CB8AC3E}">
        <p14:creationId xmlns:p14="http://schemas.microsoft.com/office/powerpoint/2010/main" val="2038152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13</a:t>
            </a:fld>
            <a:endParaRPr kumimoji="1" lang="zh-CN" altLang="en-US"/>
          </a:p>
        </p:txBody>
      </p:sp>
    </p:spTree>
    <p:extLst>
      <p:ext uri="{BB962C8B-B14F-4D97-AF65-F5344CB8AC3E}">
        <p14:creationId xmlns:p14="http://schemas.microsoft.com/office/powerpoint/2010/main" val="1940750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100">
                <a:latin typeface="微软雅黑" panose="020B0503020204020204" pitchFamily="34" charset="-122"/>
                <a:ea typeface="微软雅黑" panose="020B0503020204020204" pitchFamily="34" charset="-122"/>
              </a:rPr>
              <a:t>1.</a:t>
            </a:r>
            <a:r>
              <a:rPr kumimoji="1" lang="zh-CN" altLang="en-US" sz="1100">
                <a:latin typeface="微软雅黑" panose="020B0503020204020204" pitchFamily="34" charset="-122"/>
                <a:ea typeface="微软雅黑" panose="020B0503020204020204" pitchFamily="34" charset="-122"/>
              </a:rPr>
              <a:t>请求头：请求头只出现在</a:t>
            </a:r>
            <a:r>
              <a:rPr kumimoji="1" lang="en-US" altLang="zh-CN" sz="1100">
                <a:latin typeface="微软雅黑" panose="020B0503020204020204" pitchFamily="34" charset="-122"/>
                <a:ea typeface="微软雅黑" panose="020B0503020204020204" pitchFamily="34" charset="-122"/>
              </a:rPr>
              <a:t>HTTP</a:t>
            </a:r>
            <a:r>
              <a:rPr kumimoji="1" lang="zh-CN" altLang="en-US" sz="1100">
                <a:latin typeface="微软雅黑" panose="020B0503020204020204" pitchFamily="34" charset="-122"/>
                <a:ea typeface="微软雅黑" panose="020B0503020204020204" pitchFamily="34" charset="-122"/>
              </a:rPr>
              <a:t>请求中，请求报头允许客户端向服务端传递请求的附加信息和客户端自身信息。</a:t>
            </a:r>
            <a:endParaRPr kumimoji="1" lang="en-US" altLang="zh-CN" sz="1100">
              <a:latin typeface="微软雅黑" panose="020B0503020204020204" pitchFamily="34" charset="-122"/>
              <a:ea typeface="微软雅黑" panose="020B0503020204020204" pitchFamily="34" charset="-122"/>
            </a:endParaRPr>
          </a:p>
          <a:p>
            <a:r>
              <a:rPr kumimoji="1" lang="en-US" altLang="zh-CN" sz="1100">
                <a:latin typeface="微软雅黑" panose="020B0503020204020204" pitchFamily="34" charset="-122"/>
                <a:ea typeface="微软雅黑" panose="020B0503020204020204" pitchFamily="34" charset="-122"/>
              </a:rPr>
              <a:t>2.</a:t>
            </a:r>
            <a:r>
              <a:rPr kumimoji="1" lang="zh-CN" altLang="en-US" sz="1100">
                <a:latin typeface="微软雅黑" panose="020B0503020204020204" pitchFamily="34" charset="-122"/>
                <a:ea typeface="微软雅黑" panose="020B0503020204020204" pitchFamily="34" charset="-122"/>
              </a:rPr>
              <a:t>响应头：响应头是服务器根据请求向客户端发送的</a:t>
            </a:r>
            <a:r>
              <a:rPr kumimoji="1" lang="en-US" altLang="zh-CN" sz="1100">
                <a:latin typeface="微软雅黑" panose="020B0503020204020204" pitchFamily="34" charset="-122"/>
                <a:ea typeface="微软雅黑" panose="020B0503020204020204" pitchFamily="34" charset="-122"/>
              </a:rPr>
              <a:t>HTTP</a:t>
            </a:r>
            <a:r>
              <a:rPr kumimoji="1" lang="zh-CN" altLang="en-US" sz="1100">
                <a:latin typeface="微软雅黑" panose="020B0503020204020204" pitchFamily="34" charset="-122"/>
                <a:ea typeface="微软雅黑" panose="020B0503020204020204" pitchFamily="34" charset="-122"/>
              </a:rPr>
              <a:t>头。</a:t>
            </a:r>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14</a:t>
            </a:fld>
            <a:endParaRPr kumimoji="1" lang="zh-CN" altLang="en-US"/>
          </a:p>
        </p:txBody>
      </p:sp>
    </p:spTree>
    <p:extLst>
      <p:ext uri="{BB962C8B-B14F-4D97-AF65-F5344CB8AC3E}">
        <p14:creationId xmlns:p14="http://schemas.microsoft.com/office/powerpoint/2010/main" val="4105267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15</a:t>
            </a:fld>
            <a:endParaRPr kumimoji="1" lang="zh-CN" altLang="en-US"/>
          </a:p>
        </p:txBody>
      </p:sp>
    </p:spTree>
    <p:extLst>
      <p:ext uri="{BB962C8B-B14F-4D97-AF65-F5344CB8AC3E}">
        <p14:creationId xmlns:p14="http://schemas.microsoft.com/office/powerpoint/2010/main" val="26534833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lnSpc>
                <a:spcPct val="150000"/>
              </a:lnSpc>
              <a:buFont typeface="+mj-ea"/>
              <a:buAutoNum type="circleNumDbPlain"/>
            </a:pPr>
            <a:r>
              <a:rPr lang="en-US" altLang="zh-CN" sz="1100">
                <a:ea typeface="微软雅黑" panose="020B0503020204020204" pitchFamily="34" charset="-122"/>
              </a:rPr>
              <a:t>Host </a:t>
            </a:r>
            <a:r>
              <a:rPr lang="zh-CN" altLang="en-US" sz="1100">
                <a:ea typeface="微软雅黑" panose="020B0503020204020204" pitchFamily="34" charset="-122"/>
              </a:rPr>
              <a:t>请求报头域主要用于指定被请求资源的</a:t>
            </a:r>
            <a:r>
              <a:rPr lang="en-US" altLang="zh-CN" sz="1100">
                <a:ea typeface="微软雅黑" panose="020B0503020204020204" pitchFamily="34" charset="-122"/>
              </a:rPr>
              <a:t>Internet</a:t>
            </a:r>
            <a:r>
              <a:rPr lang="zh-CN" altLang="en-US" sz="1100">
                <a:ea typeface="微软雅黑" panose="020B0503020204020204" pitchFamily="34" charset="-122"/>
              </a:rPr>
              <a:t>主机和端口。</a:t>
            </a:r>
            <a:endParaRPr lang="en-US" altLang="zh-CN" sz="1100">
              <a:ea typeface="微软雅黑" panose="020B0503020204020204" pitchFamily="34" charset="-122"/>
            </a:endParaRPr>
          </a:p>
          <a:p>
            <a:pPr marL="457200" indent="-457200">
              <a:lnSpc>
                <a:spcPct val="150000"/>
              </a:lnSpc>
              <a:buFont typeface="+mj-ea"/>
              <a:buAutoNum type="circleNumDbPlain"/>
            </a:pPr>
            <a:r>
              <a:rPr lang="en-US" altLang="zh-CN" sz="1100">
                <a:ea typeface="微软雅黑" panose="020B0503020204020204" pitchFamily="34" charset="-122"/>
              </a:rPr>
              <a:t>User-Agent </a:t>
            </a:r>
            <a:r>
              <a:rPr lang="zh-CN" altLang="en-US" sz="1100">
                <a:ea typeface="微软雅黑" panose="020B0503020204020204" pitchFamily="34" charset="-122"/>
              </a:rPr>
              <a:t>请求报头域允许客户端将它的操作系统、浏览器和其他属性告诉服务器。</a:t>
            </a:r>
            <a:endParaRPr lang="en-US" altLang="zh-CN" sz="1100">
              <a:ea typeface="微软雅黑" panose="020B0503020204020204" pitchFamily="34" charset="-122"/>
            </a:endParaRPr>
          </a:p>
          <a:p>
            <a:pPr marL="457200" indent="-457200">
              <a:lnSpc>
                <a:spcPct val="150000"/>
              </a:lnSpc>
              <a:buFont typeface="+mj-ea"/>
              <a:buAutoNum type="circleNumDbPlain"/>
            </a:pPr>
            <a:r>
              <a:rPr lang="en-US" altLang="zh-CN" sz="1100">
                <a:ea typeface="微软雅黑" panose="020B0503020204020204" pitchFamily="34" charset="-122"/>
              </a:rPr>
              <a:t>Referer </a:t>
            </a:r>
            <a:r>
              <a:rPr lang="zh-CN" altLang="en-US" sz="1100">
                <a:ea typeface="微软雅黑" panose="020B0503020204020204" pitchFamily="34" charset="-122"/>
              </a:rPr>
              <a:t>包含一个</a:t>
            </a:r>
            <a:r>
              <a:rPr lang="en-US" altLang="zh-CN" sz="1100">
                <a:ea typeface="微软雅黑" panose="020B0503020204020204" pitchFamily="34" charset="-122"/>
              </a:rPr>
              <a:t>URL</a:t>
            </a:r>
            <a:r>
              <a:rPr lang="zh-CN" altLang="en-US" sz="1100">
                <a:ea typeface="微软雅黑" panose="020B0503020204020204" pitchFamily="34" charset="-122"/>
              </a:rPr>
              <a:t>，代表当前访问</a:t>
            </a:r>
            <a:r>
              <a:rPr lang="en-US" altLang="zh-CN" sz="1100">
                <a:ea typeface="微软雅黑" panose="020B0503020204020204" pitchFamily="34" charset="-122"/>
              </a:rPr>
              <a:t>URL</a:t>
            </a:r>
            <a:r>
              <a:rPr lang="zh-CN" altLang="en-US" sz="1100">
                <a:ea typeface="微软雅黑" panose="020B0503020204020204" pitchFamily="34" charset="-122"/>
              </a:rPr>
              <a:t>的上一个</a:t>
            </a:r>
            <a:r>
              <a:rPr lang="en-US" altLang="zh-CN" sz="1100">
                <a:ea typeface="微软雅黑" panose="020B0503020204020204" pitchFamily="34" charset="-122"/>
              </a:rPr>
              <a:t>URL</a:t>
            </a:r>
            <a:r>
              <a:rPr lang="zh-CN" altLang="en-US" sz="1100">
                <a:ea typeface="微软雅黑" panose="020B0503020204020204" pitchFamily="34" charset="-122"/>
              </a:rPr>
              <a:t>，也就是说，用户是从什么地方来到本页面。当前请求的原始</a:t>
            </a:r>
            <a:r>
              <a:rPr lang="en-US" altLang="zh-CN" sz="1100">
                <a:ea typeface="微软雅黑" panose="020B0503020204020204" pitchFamily="34" charset="-122"/>
              </a:rPr>
              <a:t>URL</a:t>
            </a:r>
            <a:r>
              <a:rPr lang="zh-CN" altLang="en-US" sz="1100">
                <a:ea typeface="微软雅黑" panose="020B0503020204020204" pitchFamily="34" charset="-122"/>
              </a:rPr>
              <a:t>地址。</a:t>
            </a:r>
            <a:endParaRPr lang="en-US" altLang="zh-CN" sz="1100">
              <a:ea typeface="微软雅黑" panose="020B0503020204020204" pitchFamily="34" charset="-122"/>
            </a:endParaRPr>
          </a:p>
          <a:p>
            <a:pPr marL="457200" indent="-457200">
              <a:lnSpc>
                <a:spcPct val="150000"/>
              </a:lnSpc>
              <a:buFont typeface="+mj-ea"/>
              <a:buAutoNum type="circleNumDbPlain"/>
            </a:pPr>
            <a:r>
              <a:rPr lang="en-US" altLang="zh-CN" sz="1100">
                <a:ea typeface="微软雅黑" panose="020B0503020204020204" pitchFamily="34" charset="-122"/>
              </a:rPr>
              <a:t>Cookie </a:t>
            </a:r>
            <a:r>
              <a:rPr lang="zh-CN" altLang="en-US" sz="1100">
                <a:ea typeface="微软雅黑" panose="020B0503020204020204" pitchFamily="34" charset="-122"/>
              </a:rPr>
              <a:t>是非常重要的请求头，常用来表示请求者的身份等。</a:t>
            </a:r>
            <a:endParaRPr lang="en-US" altLang="zh-CN" sz="1100">
              <a:ea typeface="微软雅黑" panose="020B0503020204020204" pitchFamily="34" charset="-122"/>
            </a:endParaRPr>
          </a:p>
          <a:p>
            <a:pPr marL="457200" indent="-457200">
              <a:lnSpc>
                <a:spcPct val="150000"/>
              </a:lnSpc>
              <a:buFont typeface="+mj-ea"/>
              <a:buAutoNum type="circleNumDbPlain"/>
            </a:pPr>
            <a:r>
              <a:rPr lang="en-US" altLang="zh-CN" sz="1100">
                <a:ea typeface="微软雅黑" panose="020B0503020204020204" pitchFamily="34" charset="-122"/>
              </a:rPr>
              <a:t>Accept </a:t>
            </a:r>
            <a:r>
              <a:rPr lang="zh-CN" altLang="en-US" sz="1100">
                <a:ea typeface="微软雅黑" panose="020B0503020204020204" pitchFamily="34" charset="-122"/>
              </a:rPr>
              <a:t>这个消息头用于告诉服务器客户端愿意接受那些内容，比如图像类，办公文档格式等等。</a:t>
            </a:r>
            <a:endParaRPr lang="en-US" altLang="zh-CN" sz="1100">
              <a:ea typeface="微软雅黑" panose="020B0503020204020204" pitchFamily="34" charset="-122"/>
            </a:endParaRPr>
          </a:p>
          <a:p>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16</a:t>
            </a:fld>
            <a:endParaRPr kumimoji="1" lang="zh-CN" altLang="en-US"/>
          </a:p>
        </p:txBody>
      </p:sp>
    </p:spTree>
    <p:extLst>
      <p:ext uri="{BB962C8B-B14F-4D97-AF65-F5344CB8AC3E}">
        <p14:creationId xmlns:p14="http://schemas.microsoft.com/office/powerpoint/2010/main" val="275786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lnSpc>
                <a:spcPct val="150000"/>
              </a:lnSpc>
              <a:buFont typeface="+mj-ea"/>
              <a:buAutoNum type="circleNumDbPlain"/>
            </a:pPr>
            <a:r>
              <a:rPr lang="en-US" altLang="zh-CN" sz="1100">
                <a:ea typeface="微软雅黑" panose="020B0503020204020204" pitchFamily="34" charset="-122"/>
              </a:rPr>
              <a:t>Server </a:t>
            </a:r>
            <a:r>
              <a:rPr lang="zh-CN" altLang="en-US" sz="1100">
                <a:ea typeface="微软雅黑" panose="020B0503020204020204" pitchFamily="34" charset="-122"/>
              </a:rPr>
              <a:t>服务器使用的</a:t>
            </a:r>
            <a:r>
              <a:rPr lang="en-US" altLang="zh-CN" sz="1100">
                <a:ea typeface="微软雅黑" panose="020B0503020204020204" pitchFamily="34" charset="-122"/>
              </a:rPr>
              <a:t>Web</a:t>
            </a:r>
            <a:r>
              <a:rPr lang="zh-CN" altLang="en-US" sz="1100">
                <a:ea typeface="微软雅黑" panose="020B0503020204020204" pitchFamily="34" charset="-122"/>
              </a:rPr>
              <a:t>服务器名称。</a:t>
            </a:r>
            <a:endParaRPr lang="en-US" altLang="zh-CN" sz="1100">
              <a:ea typeface="微软雅黑" panose="020B0503020204020204" pitchFamily="34" charset="-122"/>
            </a:endParaRPr>
          </a:p>
          <a:p>
            <a:pPr marL="457200" indent="-457200">
              <a:lnSpc>
                <a:spcPct val="150000"/>
              </a:lnSpc>
              <a:buFont typeface="+mj-ea"/>
              <a:buAutoNum type="circleNumDbPlain"/>
            </a:pPr>
            <a:r>
              <a:rPr lang="en-US" altLang="zh-CN" sz="1100">
                <a:ea typeface="微软雅黑" panose="020B0503020204020204" pitchFamily="34" charset="-122"/>
              </a:rPr>
              <a:t>Location </a:t>
            </a:r>
            <a:r>
              <a:rPr lang="zh-CN" altLang="en-US" sz="1100">
                <a:ea typeface="微软雅黑" panose="020B0503020204020204" pitchFamily="34" charset="-122"/>
              </a:rPr>
              <a:t>服务器通过这个头告诉浏览器去访问哪个页面，浏览器接收到这个请求之后，通常会立刻访问</a:t>
            </a:r>
            <a:r>
              <a:rPr lang="en-US" altLang="zh-CN" sz="1100">
                <a:ea typeface="微软雅黑" panose="020B0503020204020204" pitchFamily="34" charset="-122"/>
              </a:rPr>
              <a:t>Location</a:t>
            </a:r>
            <a:r>
              <a:rPr lang="zh-CN" altLang="en-US" sz="1100">
                <a:ea typeface="微软雅黑" panose="020B0503020204020204" pitchFamily="34" charset="-122"/>
              </a:rPr>
              <a:t>头所指向的页面。用于在重定向响应中说明重定向的目标地址。</a:t>
            </a:r>
            <a:endParaRPr lang="en-US" altLang="zh-CN" sz="1100">
              <a:ea typeface="微软雅黑" panose="020B0503020204020204" pitchFamily="34" charset="-122"/>
            </a:endParaRPr>
          </a:p>
          <a:p>
            <a:pPr marL="457200" indent="-457200">
              <a:lnSpc>
                <a:spcPct val="150000"/>
              </a:lnSpc>
              <a:buFont typeface="+mj-ea"/>
              <a:buAutoNum type="circleNumDbPlain"/>
            </a:pPr>
            <a:r>
              <a:rPr lang="en-US" altLang="zh-CN" sz="1100">
                <a:ea typeface="微软雅黑" panose="020B0503020204020204" pitchFamily="34" charset="-122"/>
              </a:rPr>
              <a:t>Content-Type </a:t>
            </a:r>
            <a:r>
              <a:rPr lang="zh-CN" altLang="en-US" sz="1100">
                <a:ea typeface="微软雅黑" panose="020B0503020204020204" pitchFamily="34" charset="-122"/>
              </a:rPr>
              <a:t>这个消息头用于规定主体的内容类型。例如，</a:t>
            </a:r>
            <a:r>
              <a:rPr lang="en-US" altLang="zh-CN" sz="1100">
                <a:ea typeface="微软雅黑" panose="020B0503020204020204" pitchFamily="34" charset="-122"/>
              </a:rPr>
              <a:t>HTML</a:t>
            </a:r>
            <a:r>
              <a:rPr lang="zh-CN" altLang="en-US" sz="1100">
                <a:ea typeface="微软雅黑" panose="020B0503020204020204" pitchFamily="34" charset="-122"/>
              </a:rPr>
              <a:t>文档的内容类型</a:t>
            </a:r>
            <a:r>
              <a:rPr lang="en-US" altLang="zh-CN" sz="1100">
                <a:ea typeface="微软雅黑" panose="020B0503020204020204" pitchFamily="34" charset="-122"/>
              </a:rPr>
              <a:t>text/html</a:t>
            </a:r>
            <a:r>
              <a:rPr lang="zh-CN" altLang="en-US" sz="1100">
                <a:ea typeface="微软雅黑" panose="020B0503020204020204" pitchFamily="34" charset="-122"/>
              </a:rPr>
              <a:t>。</a:t>
            </a:r>
            <a:endParaRPr lang="en-US" altLang="zh-CN" sz="1100">
              <a:ea typeface="微软雅黑" panose="020B0503020204020204" pitchFamily="34" charset="-122"/>
            </a:endParaRPr>
          </a:p>
          <a:p>
            <a:pPr marL="457200" indent="-457200">
              <a:lnSpc>
                <a:spcPct val="150000"/>
              </a:lnSpc>
              <a:buFont typeface="+mj-ea"/>
              <a:buAutoNum type="circleNumDbPlain"/>
            </a:pPr>
            <a:r>
              <a:rPr lang="en-US" altLang="zh-CN" sz="1100">
                <a:ea typeface="微软雅黑" panose="020B0503020204020204" pitchFamily="34" charset="-122"/>
              </a:rPr>
              <a:t>Content-Encoding </a:t>
            </a:r>
            <a:r>
              <a:rPr lang="zh-CN" altLang="en-US" sz="1100">
                <a:ea typeface="微软雅黑" panose="020B0503020204020204" pitchFamily="34" charset="-122"/>
              </a:rPr>
              <a:t>这个消息头为消息主体中的内容指定编码形式，一些应用程序使用它来压缩响应以加快传输速度。</a:t>
            </a:r>
            <a:endParaRPr lang="en-US" altLang="zh-CN" sz="1100">
              <a:ea typeface="微软雅黑" panose="020B0503020204020204" pitchFamily="34" charset="-122"/>
            </a:endParaRPr>
          </a:p>
          <a:p>
            <a:pPr marL="457200" indent="-457200">
              <a:lnSpc>
                <a:spcPct val="150000"/>
              </a:lnSpc>
              <a:buFont typeface="+mj-ea"/>
              <a:buAutoNum type="circleNumDbPlain"/>
            </a:pPr>
            <a:r>
              <a:rPr lang="en-US" altLang="zh-CN" sz="1100">
                <a:ea typeface="微软雅黑" panose="020B0503020204020204" pitchFamily="34" charset="-122"/>
              </a:rPr>
              <a:t>Content-Length </a:t>
            </a:r>
            <a:r>
              <a:rPr lang="zh-CN" altLang="en-US" sz="1100">
                <a:ea typeface="微软雅黑" panose="020B0503020204020204" pitchFamily="34" charset="-122"/>
              </a:rPr>
              <a:t>消息头规定消息主体的字节长度。实体头用于指明实体正文的长度，以字节方式存储的十进制数字来表示。</a:t>
            </a:r>
            <a:endParaRPr lang="en-US" altLang="zh-CN" sz="1100">
              <a:ea typeface="微软雅黑" panose="020B0503020204020204" pitchFamily="34" charset="-122"/>
            </a:endParaRPr>
          </a:p>
          <a:p>
            <a:pPr marL="457200" indent="-457200">
              <a:lnSpc>
                <a:spcPct val="150000"/>
              </a:lnSpc>
              <a:buFont typeface="+mj-ea"/>
              <a:buAutoNum type="circleNumDbPlain"/>
            </a:pPr>
            <a:r>
              <a:rPr lang="en-US" altLang="zh-CN" sz="1100">
                <a:ea typeface="微软雅黑" panose="020B0503020204020204" pitchFamily="34" charset="-122"/>
              </a:rPr>
              <a:t>Connection </a:t>
            </a:r>
            <a:r>
              <a:rPr lang="zh-CN" altLang="en-US" sz="1100">
                <a:ea typeface="微软雅黑" panose="020B0503020204020204" pitchFamily="34" charset="-122"/>
              </a:rPr>
              <a:t>允许发送指定连接的选项。</a:t>
            </a:r>
            <a:endParaRPr lang="en-US" altLang="zh-CN" sz="1100">
              <a:ea typeface="微软雅黑" panose="020B0503020204020204" pitchFamily="34" charset="-122"/>
            </a:endParaRPr>
          </a:p>
          <a:p>
            <a:pPr marL="457200" indent="-457200">
              <a:lnSpc>
                <a:spcPct val="150000"/>
              </a:lnSpc>
              <a:buFont typeface="+mj-ea"/>
              <a:buAutoNum type="circleNumDbPlain"/>
            </a:pPr>
            <a:endParaRPr lang="en-US" altLang="zh-CN" sz="1100">
              <a:ea typeface="微软雅黑" panose="020B0503020204020204" pitchFamily="34" charset="-122"/>
            </a:endParaRPr>
          </a:p>
          <a:p>
            <a:pPr marL="457200" indent="-457200">
              <a:lnSpc>
                <a:spcPct val="150000"/>
              </a:lnSpc>
              <a:buFont typeface="+mj-ea"/>
              <a:buAutoNum type="circleNumDbPlain"/>
            </a:pPr>
            <a:endParaRPr lang="en-US" altLang="zh-CN" sz="1100">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17</a:t>
            </a:fld>
            <a:endParaRPr kumimoji="1" lang="zh-CN" altLang="en-US"/>
          </a:p>
        </p:txBody>
      </p:sp>
    </p:spTree>
    <p:extLst>
      <p:ext uri="{BB962C8B-B14F-4D97-AF65-F5344CB8AC3E}">
        <p14:creationId xmlns:p14="http://schemas.microsoft.com/office/powerpoint/2010/main" val="40610866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18</a:t>
            </a:fld>
            <a:endParaRPr kumimoji="1" lang="zh-CN" altLang="en-US"/>
          </a:p>
        </p:txBody>
      </p:sp>
    </p:spTree>
    <p:extLst>
      <p:ext uri="{BB962C8B-B14F-4D97-AF65-F5344CB8AC3E}">
        <p14:creationId xmlns:p14="http://schemas.microsoft.com/office/powerpoint/2010/main" val="187616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100">
                <a:latin typeface="微软雅黑" panose="020B0503020204020204" pitchFamily="34" charset="-122"/>
                <a:ea typeface="微软雅黑" panose="020B0503020204020204" pitchFamily="34" charset="-122"/>
              </a:rPr>
              <a:t>Fiddler</a:t>
            </a:r>
            <a:r>
              <a:rPr kumimoji="1" lang="zh-CN" altLang="en-US" sz="1100">
                <a:latin typeface="微软雅黑" panose="020B0503020204020204" pitchFamily="34" charset="-122"/>
                <a:ea typeface="微软雅黑" panose="020B0503020204020204" pitchFamily="34" charset="-122"/>
              </a:rPr>
              <a:t>是一个</a:t>
            </a:r>
            <a:r>
              <a:rPr kumimoji="1" lang="en-US" altLang="zh-CN" sz="1100">
                <a:latin typeface="微软雅黑" panose="020B0503020204020204" pitchFamily="34" charset="-122"/>
                <a:ea typeface="微软雅黑" panose="020B0503020204020204" pitchFamily="34" charset="-122"/>
              </a:rPr>
              <a:t>http</a:t>
            </a:r>
            <a:r>
              <a:rPr kumimoji="1" lang="zh-CN" altLang="en-US" sz="1100">
                <a:latin typeface="微软雅黑" panose="020B0503020204020204" pitchFamily="34" charset="-122"/>
                <a:ea typeface="微软雅黑" panose="020B0503020204020204" pitchFamily="34" charset="-122"/>
              </a:rPr>
              <a:t>协议调试代理工具，它能够记录并检查所有你的电脑和互联网之间的</a:t>
            </a:r>
            <a:r>
              <a:rPr kumimoji="1" lang="en-US" altLang="zh-CN" sz="1100">
                <a:latin typeface="微软雅黑" panose="020B0503020204020204" pitchFamily="34" charset="-122"/>
                <a:ea typeface="微软雅黑" panose="020B0503020204020204" pitchFamily="34" charset="-122"/>
              </a:rPr>
              <a:t>http</a:t>
            </a:r>
            <a:r>
              <a:rPr kumimoji="1" lang="zh-CN" altLang="en-US" sz="1100">
                <a:latin typeface="微软雅黑" panose="020B0503020204020204" pitchFamily="34" charset="-122"/>
                <a:ea typeface="微软雅黑" panose="020B0503020204020204" pitchFamily="34" charset="-122"/>
              </a:rPr>
              <a:t>通讯，设置断点，查看所有的“进出”</a:t>
            </a:r>
            <a:r>
              <a:rPr kumimoji="1" lang="en-US" altLang="zh-CN" sz="1100">
                <a:latin typeface="微软雅黑" panose="020B0503020204020204" pitchFamily="34" charset="-122"/>
                <a:ea typeface="微软雅黑" panose="020B0503020204020204" pitchFamily="34" charset="-122"/>
              </a:rPr>
              <a:t>Fiddler</a:t>
            </a:r>
            <a:r>
              <a:rPr kumimoji="1" lang="zh-CN" altLang="en-US" sz="1100">
                <a:latin typeface="微软雅黑" panose="020B0503020204020204" pitchFamily="34" charset="-122"/>
                <a:ea typeface="微软雅黑" panose="020B0503020204020204" pitchFamily="34" charset="-122"/>
              </a:rPr>
              <a:t>的数据（指</a:t>
            </a:r>
            <a:r>
              <a:rPr kumimoji="1" lang="en-US" altLang="zh-CN" sz="1100">
                <a:latin typeface="微软雅黑" panose="020B0503020204020204" pitchFamily="34" charset="-122"/>
                <a:ea typeface="微软雅黑" panose="020B0503020204020204" pitchFamily="34" charset="-122"/>
              </a:rPr>
              <a:t>cookie,html,js,css</a:t>
            </a:r>
            <a:r>
              <a:rPr kumimoji="1" lang="zh-CN" altLang="en-US" sz="1100">
                <a:latin typeface="微软雅黑" panose="020B0503020204020204" pitchFamily="34" charset="-122"/>
                <a:ea typeface="微软雅黑" panose="020B0503020204020204" pitchFamily="34" charset="-122"/>
              </a:rPr>
              <a:t>等文件）。</a:t>
            </a:r>
            <a:endParaRPr kumimoji="1" lang="en-US" altLang="zh-CN" sz="1100">
              <a:latin typeface="微软雅黑" panose="020B0503020204020204" pitchFamily="34" charset="-122"/>
              <a:ea typeface="微软雅黑" panose="020B0503020204020204" pitchFamily="34" charset="-122"/>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100">
                <a:latin typeface="微软雅黑" panose="020B0503020204020204" pitchFamily="34" charset="-122"/>
                <a:ea typeface="微软雅黑" panose="020B0503020204020204" pitchFamily="34" charset="-122"/>
              </a:rPr>
              <a:t>Burp Suite</a:t>
            </a:r>
            <a:r>
              <a:rPr lang="zh-CN" altLang="en-US" sz="1100">
                <a:latin typeface="微软雅黑" panose="020B0503020204020204" pitchFamily="34" charset="-122"/>
                <a:ea typeface="微软雅黑" panose="020B0503020204020204" pitchFamily="34" charset="-122"/>
              </a:rPr>
              <a:t>是用于攻击</a:t>
            </a:r>
            <a:r>
              <a:rPr lang="en-US" altLang="zh-CN" sz="1100">
                <a:latin typeface="微软雅黑" panose="020B0503020204020204" pitchFamily="34" charset="-122"/>
                <a:ea typeface="微软雅黑" panose="020B0503020204020204" pitchFamily="34" charset="-122"/>
              </a:rPr>
              <a:t>web </a:t>
            </a:r>
            <a:r>
              <a:rPr lang="zh-CN" altLang="en-US" sz="1100">
                <a:latin typeface="微软雅黑" panose="020B0503020204020204" pitchFamily="34" charset="-122"/>
                <a:ea typeface="微软雅黑" panose="020B0503020204020204" pitchFamily="34" charset="-122"/>
              </a:rPr>
              <a:t>应用程序的集成平台。它包含了许多工具，并为这些工具设计了许多接口，以促进加快攻击应用程序的过程。所有的工具都共享一个能处理并显示</a:t>
            </a:r>
            <a:r>
              <a:rPr lang="en-US" altLang="zh-CN" sz="1100">
                <a:latin typeface="微软雅黑" panose="020B0503020204020204" pitchFamily="34" charset="-122"/>
                <a:ea typeface="微软雅黑" panose="020B0503020204020204" pitchFamily="34" charset="-122"/>
              </a:rPr>
              <a:t>HTTP </a:t>
            </a:r>
            <a:r>
              <a:rPr lang="zh-CN" altLang="en-US" sz="1100">
                <a:latin typeface="微软雅黑" panose="020B0503020204020204" pitchFamily="34" charset="-122"/>
                <a:ea typeface="微软雅黑" panose="020B0503020204020204" pitchFamily="34" charset="-122"/>
              </a:rPr>
              <a:t>消息，持久性，认证，代理，日志，警报的一个强大的可扩展的框架。</a:t>
            </a:r>
            <a:endParaRPr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19</a:t>
            </a:fld>
            <a:endParaRPr kumimoji="1" lang="zh-CN" altLang="en-US"/>
          </a:p>
        </p:txBody>
      </p:sp>
    </p:spTree>
    <p:extLst>
      <p:ext uri="{BB962C8B-B14F-4D97-AF65-F5344CB8AC3E}">
        <p14:creationId xmlns:p14="http://schemas.microsoft.com/office/powerpoint/2010/main" val="4155419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100">
                <a:latin typeface="微软雅黑" panose="020B0503020204020204" pitchFamily="34" charset="-122"/>
                <a:ea typeface="微软雅黑" panose="020B0503020204020204" pitchFamily="34" charset="-122"/>
              </a:rPr>
              <a:t>http://www.telerik.com/</a:t>
            </a: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20</a:t>
            </a:fld>
            <a:endParaRPr kumimoji="1" lang="zh-CN" altLang="en-US"/>
          </a:p>
        </p:txBody>
      </p:sp>
    </p:spTree>
    <p:extLst>
      <p:ext uri="{BB962C8B-B14F-4D97-AF65-F5344CB8AC3E}">
        <p14:creationId xmlns:p14="http://schemas.microsoft.com/office/powerpoint/2010/main" val="1937800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3</a:t>
            </a:fld>
            <a:endParaRPr kumimoji="1" lang="zh-CN" altLang="en-US"/>
          </a:p>
        </p:txBody>
      </p:sp>
    </p:spTree>
    <p:extLst>
      <p:ext uri="{BB962C8B-B14F-4D97-AF65-F5344CB8AC3E}">
        <p14:creationId xmlns:p14="http://schemas.microsoft.com/office/powerpoint/2010/main" val="39913729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100">
                <a:latin typeface="微软雅黑" panose="020B0503020204020204" pitchFamily="34" charset="-122"/>
                <a:ea typeface="微软雅黑" panose="020B0503020204020204" pitchFamily="34" charset="-122"/>
              </a:rPr>
              <a:t>https://portswigger.net/</a:t>
            </a: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21</a:t>
            </a:fld>
            <a:endParaRPr kumimoji="1" lang="zh-CN" altLang="en-US"/>
          </a:p>
        </p:txBody>
      </p:sp>
    </p:spTree>
    <p:extLst>
      <p:ext uri="{BB962C8B-B14F-4D97-AF65-F5344CB8AC3E}">
        <p14:creationId xmlns:p14="http://schemas.microsoft.com/office/powerpoint/2010/main" val="17302864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22</a:t>
            </a:fld>
            <a:endParaRPr kumimoji="1" lang="zh-CN" altLang="en-US"/>
          </a:p>
        </p:txBody>
      </p:sp>
    </p:spTree>
    <p:extLst>
      <p:ext uri="{BB962C8B-B14F-4D97-AF65-F5344CB8AC3E}">
        <p14:creationId xmlns:p14="http://schemas.microsoft.com/office/powerpoint/2010/main" val="133089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100">
                <a:latin typeface="微软雅黑" panose="020B0503020204020204" pitchFamily="34" charset="-122"/>
                <a:ea typeface="微软雅黑" panose="020B0503020204020204" pitchFamily="34" charset="-122"/>
              </a:rPr>
              <a:t>HTTP</a:t>
            </a:r>
            <a:r>
              <a:rPr kumimoji="1" lang="zh-CN" altLang="en-US" sz="1100">
                <a:latin typeface="微软雅黑" panose="020B0503020204020204" pitchFamily="34" charset="-122"/>
                <a:ea typeface="微软雅黑" panose="020B0503020204020204" pitchFamily="34" charset="-122"/>
              </a:rPr>
              <a:t>（</a:t>
            </a:r>
            <a:r>
              <a:rPr kumimoji="1" lang="en-US" altLang="zh-CN" sz="1100">
                <a:latin typeface="微软雅黑" panose="020B0503020204020204" pitchFamily="34" charset="-122"/>
                <a:ea typeface="微软雅黑" panose="020B0503020204020204" pitchFamily="34" charset="-122"/>
              </a:rPr>
              <a:t>HyperText Transfer Protocol</a:t>
            </a:r>
            <a:r>
              <a:rPr kumimoji="1" lang="zh-CN" altLang="en-US" sz="1100">
                <a:latin typeface="微软雅黑" panose="020B0503020204020204" pitchFamily="34" charset="-122"/>
                <a:ea typeface="微软雅黑" panose="020B0503020204020204" pitchFamily="34" charset="-122"/>
              </a:rPr>
              <a:t>）即超文本传输协议，是一种详细规定了浏览器和万维网服务器之间互相通信的规则，它是万维网交换信息的基础，它允许将</a:t>
            </a:r>
            <a:r>
              <a:rPr kumimoji="1" lang="en-US" altLang="zh-CN" sz="1100">
                <a:latin typeface="微软雅黑" panose="020B0503020204020204" pitchFamily="34" charset="-122"/>
                <a:ea typeface="微软雅黑" panose="020B0503020204020204" pitchFamily="34" charset="-122"/>
              </a:rPr>
              <a:t>HTML</a:t>
            </a:r>
            <a:r>
              <a:rPr kumimoji="1" lang="zh-CN" altLang="en-US" sz="1100">
                <a:latin typeface="微软雅黑" panose="020B0503020204020204" pitchFamily="34" charset="-122"/>
                <a:ea typeface="微软雅黑" panose="020B0503020204020204" pitchFamily="34" charset="-122"/>
              </a:rPr>
              <a:t>（超文本标记语言）文档从</a:t>
            </a:r>
            <a:r>
              <a:rPr kumimoji="1" lang="en-US" altLang="zh-CN" sz="1100">
                <a:latin typeface="微软雅黑" panose="020B0503020204020204" pitchFamily="34" charset="-122"/>
                <a:ea typeface="微软雅黑" panose="020B0503020204020204" pitchFamily="34" charset="-122"/>
              </a:rPr>
              <a:t>Web</a:t>
            </a:r>
            <a:r>
              <a:rPr kumimoji="1" lang="zh-CN" altLang="en-US" sz="1100">
                <a:latin typeface="微软雅黑" panose="020B0503020204020204" pitchFamily="34" charset="-122"/>
                <a:ea typeface="微软雅黑" panose="020B0503020204020204" pitchFamily="34" charset="-122"/>
              </a:rPr>
              <a:t>服务器传送到</a:t>
            </a:r>
            <a:r>
              <a:rPr kumimoji="1" lang="en-US" altLang="zh-CN" sz="1100">
                <a:latin typeface="微软雅黑" panose="020B0503020204020204" pitchFamily="34" charset="-122"/>
                <a:ea typeface="微软雅黑" panose="020B0503020204020204" pitchFamily="34" charset="-122"/>
              </a:rPr>
              <a:t>Web</a:t>
            </a:r>
            <a:r>
              <a:rPr kumimoji="1" lang="zh-CN" altLang="en-US" sz="1100">
                <a:latin typeface="微软雅黑" panose="020B0503020204020204" pitchFamily="34" charset="-122"/>
                <a:ea typeface="微软雅黑" panose="020B0503020204020204" pitchFamily="34" charset="-122"/>
              </a:rPr>
              <a:t>浏览器。</a:t>
            </a:r>
            <a:endParaRPr kumimoji="1" lang="en-US" altLang="zh-CN" sz="1100">
              <a:latin typeface="微软雅黑" panose="020B0503020204020204" pitchFamily="34" charset="-122"/>
              <a:ea typeface="微软雅黑" panose="020B0503020204020204" pitchFamily="34" charset="-122"/>
            </a:endParaRPr>
          </a:p>
          <a:p>
            <a:r>
              <a:rPr kumimoji="1" lang="en-US" altLang="zh-CN" sz="1100">
                <a:latin typeface="微软雅黑" panose="020B0503020204020204" pitchFamily="34" charset="-122"/>
                <a:ea typeface="微软雅黑" panose="020B0503020204020204" pitchFamily="34" charset="-122"/>
              </a:rPr>
              <a:t>HTTP</a:t>
            </a:r>
            <a:r>
              <a:rPr kumimoji="1" lang="zh-CN" altLang="en-US" sz="1100">
                <a:latin typeface="微软雅黑" panose="020B0503020204020204" pitchFamily="34" charset="-122"/>
                <a:ea typeface="微软雅黑" panose="020B0503020204020204" pitchFamily="34" charset="-122"/>
              </a:rPr>
              <a:t>协议目前最新版的版本是</a:t>
            </a:r>
            <a:r>
              <a:rPr kumimoji="1" lang="en-US" altLang="zh-CN" sz="1100">
                <a:latin typeface="微软雅黑" panose="020B0503020204020204" pitchFamily="34" charset="-122"/>
                <a:ea typeface="微软雅黑" panose="020B0503020204020204" pitchFamily="34" charset="-122"/>
              </a:rPr>
              <a:t>1.1</a:t>
            </a:r>
            <a:r>
              <a:rPr kumimoji="1" lang="zh-CN" altLang="en-US" sz="1100">
                <a:latin typeface="微软雅黑" panose="020B0503020204020204" pitchFamily="34" charset="-122"/>
                <a:ea typeface="微软雅黑" panose="020B0503020204020204" pitchFamily="34" charset="-122"/>
              </a:rPr>
              <a:t>，</a:t>
            </a:r>
            <a:r>
              <a:rPr kumimoji="1" lang="en-US" altLang="zh-CN" sz="1100">
                <a:latin typeface="微软雅黑" panose="020B0503020204020204" pitchFamily="34" charset="-122"/>
                <a:ea typeface="微软雅黑" panose="020B0503020204020204" pitchFamily="34" charset="-122"/>
              </a:rPr>
              <a:t>HTTP</a:t>
            </a:r>
            <a:r>
              <a:rPr kumimoji="1" lang="zh-CN" altLang="en-US" sz="1100">
                <a:latin typeface="微软雅黑" panose="020B0503020204020204" pitchFamily="34" charset="-122"/>
                <a:ea typeface="微软雅黑" panose="020B0503020204020204" pitchFamily="34" charset="-122"/>
              </a:rPr>
              <a:t>是一种无状态的协议，无状态是指</a:t>
            </a:r>
            <a:r>
              <a:rPr kumimoji="1" lang="en-US" altLang="zh-CN" sz="1100">
                <a:latin typeface="微软雅黑" panose="020B0503020204020204" pitchFamily="34" charset="-122"/>
                <a:ea typeface="微软雅黑" panose="020B0503020204020204" pitchFamily="34" charset="-122"/>
              </a:rPr>
              <a:t>Web</a:t>
            </a:r>
            <a:r>
              <a:rPr kumimoji="1" lang="zh-CN" altLang="en-US" sz="1100">
                <a:latin typeface="微软雅黑" panose="020B0503020204020204" pitchFamily="34" charset="-122"/>
                <a:ea typeface="微软雅黑" panose="020B0503020204020204" pitchFamily="34" charset="-122"/>
              </a:rPr>
              <a:t>浏览器与</a:t>
            </a:r>
            <a:r>
              <a:rPr kumimoji="1" lang="en-US" altLang="zh-CN" sz="1100">
                <a:latin typeface="微软雅黑" panose="020B0503020204020204" pitchFamily="34" charset="-122"/>
                <a:ea typeface="微软雅黑" panose="020B0503020204020204" pitchFamily="34" charset="-122"/>
              </a:rPr>
              <a:t>Web</a:t>
            </a:r>
            <a:r>
              <a:rPr kumimoji="1" lang="zh-CN" altLang="en-US" sz="1100">
                <a:latin typeface="微软雅黑" panose="020B0503020204020204" pitchFamily="34" charset="-122"/>
                <a:ea typeface="微软雅黑" panose="020B0503020204020204" pitchFamily="34" charset="-122"/>
              </a:rPr>
              <a:t>服务器之间不需要建立持久的连接，这意味着当一个客户端向服务器端发出请求，然后</a:t>
            </a:r>
            <a:r>
              <a:rPr kumimoji="1" lang="en-US" altLang="zh-CN" sz="1100">
                <a:latin typeface="微软雅黑" panose="020B0503020204020204" pitchFamily="34" charset="-122"/>
                <a:ea typeface="微软雅黑" panose="020B0503020204020204" pitchFamily="34" charset="-122"/>
              </a:rPr>
              <a:t>Web</a:t>
            </a:r>
            <a:r>
              <a:rPr kumimoji="1" lang="zh-CN" altLang="en-US" sz="1100">
                <a:latin typeface="微软雅黑" panose="020B0503020204020204" pitchFamily="34" charset="-122"/>
                <a:ea typeface="微软雅黑" panose="020B0503020204020204" pitchFamily="34" charset="-122"/>
              </a:rPr>
              <a:t>服务器返回响应（</a:t>
            </a:r>
            <a:r>
              <a:rPr kumimoji="1" lang="en-US" altLang="zh-CN" sz="1100">
                <a:latin typeface="微软雅黑" panose="020B0503020204020204" pitchFamily="34" charset="-122"/>
                <a:ea typeface="微软雅黑" panose="020B0503020204020204" pitchFamily="34" charset="-122"/>
              </a:rPr>
              <a:t>Response</a:t>
            </a:r>
            <a:r>
              <a:rPr kumimoji="1" lang="zh-CN" altLang="en-US" sz="1100">
                <a:latin typeface="微软雅黑" panose="020B0503020204020204" pitchFamily="34" charset="-122"/>
                <a:ea typeface="微软雅黑" panose="020B0503020204020204" pitchFamily="34" charset="-122"/>
              </a:rPr>
              <a:t>），连接就被关闭了，在服务器端不保留连接的有关信息。也就是说，</a:t>
            </a:r>
            <a:r>
              <a:rPr kumimoji="1" lang="en-US" altLang="zh-CN" sz="1100">
                <a:latin typeface="微软雅黑" panose="020B0503020204020204" pitchFamily="34" charset="-122"/>
                <a:ea typeface="微软雅黑" panose="020B0503020204020204" pitchFamily="34" charset="-122"/>
              </a:rPr>
              <a:t>HTTP</a:t>
            </a:r>
            <a:r>
              <a:rPr kumimoji="1" lang="zh-CN" altLang="en-US" sz="1100">
                <a:latin typeface="微软雅黑" panose="020B0503020204020204" pitchFamily="34" charset="-122"/>
                <a:ea typeface="微软雅黑" panose="020B0503020204020204" pitchFamily="34" charset="-122"/>
              </a:rPr>
              <a:t>请求只能由客户端发起，而服务器不能主动向客户端发送数据。</a:t>
            </a:r>
            <a:endParaRPr kumimoji="1" lang="en-US" altLang="zh-CN" sz="1100">
              <a:latin typeface="微软雅黑" panose="020B0503020204020204" pitchFamily="34" charset="-122"/>
              <a:ea typeface="微软雅黑" panose="020B0503020204020204" pitchFamily="34" charset="-122"/>
            </a:endParaRPr>
          </a:p>
          <a:p>
            <a:r>
              <a:rPr kumimoji="1" lang="en-US" altLang="zh-CN" sz="1100">
                <a:latin typeface="微软雅黑" panose="020B0503020204020204" pitchFamily="34" charset="-122"/>
                <a:ea typeface="微软雅黑" panose="020B0503020204020204" pitchFamily="34" charset="-122"/>
              </a:rPr>
              <a:t>HTTP</a:t>
            </a:r>
            <a:r>
              <a:rPr kumimoji="1" lang="zh-CN" altLang="en-US" sz="1100">
                <a:latin typeface="微软雅黑" panose="020B0503020204020204" pitchFamily="34" charset="-122"/>
                <a:ea typeface="微软雅黑" panose="020B0503020204020204" pitchFamily="34" charset="-122"/>
              </a:rPr>
              <a:t>遵循请求（</a:t>
            </a:r>
            <a:r>
              <a:rPr kumimoji="1" lang="en-US" altLang="zh-CN" sz="1100">
                <a:latin typeface="微软雅黑" panose="020B0503020204020204" pitchFamily="34" charset="-122"/>
                <a:ea typeface="微软雅黑" panose="020B0503020204020204" pitchFamily="34" charset="-122"/>
              </a:rPr>
              <a:t>Request</a:t>
            </a:r>
            <a:r>
              <a:rPr kumimoji="1" lang="zh-CN" altLang="en-US" sz="1100">
                <a:latin typeface="微软雅黑" panose="020B0503020204020204" pitchFamily="34" charset="-122"/>
                <a:ea typeface="微软雅黑" panose="020B0503020204020204" pitchFamily="34" charset="-122"/>
              </a:rPr>
              <a:t>）</a:t>
            </a:r>
            <a:r>
              <a:rPr kumimoji="1" lang="en-US" altLang="zh-CN" sz="1100">
                <a:latin typeface="微软雅黑" panose="020B0503020204020204" pitchFamily="34" charset="-122"/>
                <a:ea typeface="微软雅黑" panose="020B0503020204020204" pitchFamily="34" charset="-122"/>
              </a:rPr>
              <a:t>/</a:t>
            </a:r>
            <a:r>
              <a:rPr kumimoji="1" lang="zh-CN" altLang="en-US" sz="1100">
                <a:latin typeface="微软雅黑" panose="020B0503020204020204" pitchFamily="34" charset="-122"/>
                <a:ea typeface="微软雅黑" panose="020B0503020204020204" pitchFamily="34" charset="-122"/>
              </a:rPr>
              <a:t>应答（</a:t>
            </a:r>
            <a:r>
              <a:rPr kumimoji="1" lang="en-US" altLang="zh-CN" sz="1100">
                <a:latin typeface="微软雅黑" panose="020B0503020204020204" pitchFamily="34" charset="-122"/>
                <a:ea typeface="微软雅黑" panose="020B0503020204020204" pitchFamily="34" charset="-122"/>
              </a:rPr>
              <a:t>Response</a:t>
            </a:r>
            <a:r>
              <a:rPr kumimoji="1" lang="zh-CN" altLang="en-US" sz="1100">
                <a:latin typeface="微软雅黑" panose="020B0503020204020204" pitchFamily="34" charset="-122"/>
                <a:ea typeface="微软雅黑" panose="020B0503020204020204" pitchFamily="34" charset="-122"/>
              </a:rPr>
              <a:t>）模型，</a:t>
            </a:r>
            <a:r>
              <a:rPr kumimoji="1" lang="en-US" altLang="zh-CN" sz="1100">
                <a:latin typeface="微软雅黑" panose="020B0503020204020204" pitchFamily="34" charset="-122"/>
                <a:ea typeface="微软雅黑" panose="020B0503020204020204" pitchFamily="34" charset="-122"/>
              </a:rPr>
              <a:t>Web</a:t>
            </a:r>
            <a:r>
              <a:rPr kumimoji="1" lang="zh-CN" altLang="en-US" sz="1100">
                <a:latin typeface="微软雅黑" panose="020B0503020204020204" pitchFamily="34" charset="-122"/>
                <a:ea typeface="微软雅黑" panose="020B0503020204020204" pitchFamily="34" charset="-122"/>
              </a:rPr>
              <a:t>浏览器向</a:t>
            </a:r>
            <a:r>
              <a:rPr kumimoji="1" lang="en-US" altLang="zh-CN" sz="1100">
                <a:latin typeface="微软雅黑" panose="020B0503020204020204" pitchFamily="34" charset="-122"/>
                <a:ea typeface="微软雅黑" panose="020B0503020204020204" pitchFamily="34" charset="-122"/>
              </a:rPr>
              <a:t>Web</a:t>
            </a:r>
            <a:r>
              <a:rPr kumimoji="1" lang="zh-CN" altLang="en-US" sz="1100">
                <a:latin typeface="微软雅黑" panose="020B0503020204020204" pitchFamily="34" charset="-122"/>
                <a:ea typeface="微软雅黑" panose="020B0503020204020204" pitchFamily="34" charset="-122"/>
              </a:rPr>
              <a:t>服务器发送请求时，</a:t>
            </a:r>
            <a:r>
              <a:rPr kumimoji="1" lang="en-US" altLang="zh-CN" sz="1100">
                <a:latin typeface="微软雅黑" panose="020B0503020204020204" pitchFamily="34" charset="-122"/>
                <a:ea typeface="微软雅黑" panose="020B0503020204020204" pitchFamily="34" charset="-122"/>
              </a:rPr>
              <a:t>Web</a:t>
            </a:r>
            <a:r>
              <a:rPr kumimoji="1" lang="zh-CN" altLang="en-US" sz="1100">
                <a:latin typeface="微软雅黑" panose="020B0503020204020204" pitchFamily="34" charset="-122"/>
                <a:ea typeface="微软雅黑" panose="020B0503020204020204" pitchFamily="34" charset="-122"/>
              </a:rPr>
              <a:t>服务器处理请求并返回适当的应答，如图所示。</a:t>
            </a:r>
            <a:endParaRPr kumimoji="1" lang="en-US" altLang="zh-CN" sz="1100">
              <a:latin typeface="微软雅黑" panose="020B0503020204020204" pitchFamily="34" charset="-122"/>
              <a:ea typeface="微软雅黑" panose="020B0503020204020204" pitchFamily="34" charset="-122"/>
            </a:endParaRPr>
          </a:p>
          <a:p>
            <a:endParaRPr kumimoji="1" lang="en-US" altLang="zh-CN" sz="1100">
              <a:latin typeface="微软雅黑" panose="020B0503020204020204" pitchFamily="34" charset="-122"/>
              <a:ea typeface="微软雅黑" panose="020B0503020204020204" pitchFamily="34" charset="-122"/>
            </a:endParaRPr>
          </a:p>
          <a:p>
            <a:r>
              <a:rPr kumimoji="1" lang="en-US" altLang="zh-CN" sz="1100">
                <a:latin typeface="微软雅黑" panose="020B0503020204020204" pitchFamily="34" charset="-122"/>
                <a:ea typeface="微软雅黑" panose="020B0503020204020204" pitchFamily="34" charset="-122"/>
              </a:rPr>
              <a:t>HTTP</a:t>
            </a:r>
            <a:r>
              <a:rPr kumimoji="1" lang="zh-CN" altLang="en-US" sz="1100">
                <a:latin typeface="微软雅黑" panose="020B0503020204020204" pitchFamily="34" charset="-122"/>
                <a:ea typeface="微软雅黑" panose="020B0503020204020204" pitchFamily="34" charset="-122"/>
              </a:rPr>
              <a:t>使用一种基于消息的模型：客户端发送一条请求消息，而后由服务器返回一条响应消息。</a:t>
            </a:r>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4</a:t>
            </a:fld>
            <a:endParaRPr kumimoji="1" lang="zh-CN" altLang="en-US"/>
          </a:p>
        </p:txBody>
      </p:sp>
    </p:spTree>
    <p:extLst>
      <p:ext uri="{BB962C8B-B14F-4D97-AF65-F5344CB8AC3E}">
        <p14:creationId xmlns:p14="http://schemas.microsoft.com/office/powerpoint/2010/main" val="3832121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5</a:t>
            </a:fld>
            <a:endParaRPr kumimoji="1" lang="zh-CN" altLang="en-US"/>
          </a:p>
        </p:txBody>
      </p:sp>
    </p:spTree>
    <p:extLst>
      <p:ext uri="{BB962C8B-B14F-4D97-AF65-F5344CB8AC3E}">
        <p14:creationId xmlns:p14="http://schemas.microsoft.com/office/powerpoint/2010/main" val="42583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100">
                <a:latin typeface="微软雅黑" panose="020B0503020204020204" pitchFamily="34" charset="-122"/>
                <a:ea typeface="微软雅黑" panose="020B0503020204020204" pitchFamily="34" charset="-122"/>
              </a:rPr>
              <a:t>HTTP</a:t>
            </a:r>
            <a:r>
              <a:rPr kumimoji="1" lang="zh-CN" altLang="en-US" sz="1100">
                <a:latin typeface="微软雅黑" panose="020B0503020204020204" pitchFamily="34" charset="-122"/>
                <a:ea typeface="微软雅黑" panose="020B0503020204020204" pitchFamily="34" charset="-122"/>
              </a:rPr>
              <a:t>请求包括三部分，分别是请求行（请求方法）、请求头（消息报头）和请求正文。</a:t>
            </a:r>
            <a:endParaRPr kumimoji="1" lang="en-US" altLang="zh-CN" sz="1100">
              <a:latin typeface="微软雅黑" panose="020B0503020204020204" pitchFamily="34" charset="-122"/>
              <a:ea typeface="微软雅黑" panose="020B0503020204020204" pitchFamily="34" charset="-122"/>
            </a:endParaRPr>
          </a:p>
          <a:p>
            <a:r>
              <a:rPr kumimoji="1" lang="en-US" altLang="zh-CN" sz="1100">
                <a:latin typeface="微软雅黑" panose="020B0503020204020204" pitchFamily="34" charset="-122"/>
                <a:ea typeface="微软雅黑" panose="020B0503020204020204" pitchFamily="34" charset="-122"/>
              </a:rPr>
              <a:t>HTTP</a:t>
            </a:r>
            <a:r>
              <a:rPr kumimoji="1" lang="zh-CN" altLang="en-US" sz="1100">
                <a:latin typeface="微软雅黑" panose="020B0503020204020204" pitchFamily="34" charset="-122"/>
                <a:ea typeface="微软雅黑" panose="020B0503020204020204" pitchFamily="34" charset="-122"/>
              </a:rPr>
              <a:t>请求第一行为请求行，由三部分组成，第一部分说明了该请求时</a:t>
            </a:r>
            <a:r>
              <a:rPr kumimoji="1" lang="en-US" altLang="zh-CN" sz="1100">
                <a:latin typeface="微软雅黑" panose="020B0503020204020204" pitchFamily="34" charset="-122"/>
                <a:ea typeface="微软雅黑" panose="020B0503020204020204" pitchFamily="34" charset="-122"/>
              </a:rPr>
              <a:t>POST</a:t>
            </a:r>
            <a:r>
              <a:rPr kumimoji="1" lang="zh-CN" altLang="en-US" sz="1100">
                <a:latin typeface="微软雅黑" panose="020B0503020204020204" pitchFamily="34" charset="-122"/>
                <a:ea typeface="微软雅黑" panose="020B0503020204020204" pitchFamily="34" charset="-122"/>
              </a:rPr>
              <a:t>请求，第二部分是一个斜杠（</a:t>
            </a:r>
            <a:r>
              <a:rPr kumimoji="1" lang="en-US" altLang="zh-CN" sz="1100">
                <a:latin typeface="微软雅黑" panose="020B0503020204020204" pitchFamily="34" charset="-122"/>
                <a:ea typeface="微软雅黑" panose="020B0503020204020204" pitchFamily="34" charset="-122"/>
              </a:rPr>
              <a:t>/login.php</a:t>
            </a:r>
            <a:r>
              <a:rPr kumimoji="1" lang="zh-CN" altLang="en-US" sz="1100">
                <a:latin typeface="微软雅黑" panose="020B0503020204020204" pitchFamily="34" charset="-122"/>
                <a:ea typeface="微软雅黑" panose="020B0503020204020204" pitchFamily="34" charset="-122"/>
              </a:rPr>
              <a:t>），用来说明请求是该域名根目录下的</a:t>
            </a:r>
            <a:r>
              <a:rPr kumimoji="1" lang="en-US" altLang="zh-CN" sz="1100">
                <a:latin typeface="微软雅黑" panose="020B0503020204020204" pitchFamily="34" charset="-122"/>
                <a:ea typeface="微软雅黑" panose="020B0503020204020204" pitchFamily="34" charset="-122"/>
              </a:rPr>
              <a:t>login.php</a:t>
            </a:r>
            <a:r>
              <a:rPr kumimoji="1" lang="zh-CN" altLang="en-US" sz="1100">
                <a:latin typeface="微软雅黑" panose="020B0503020204020204" pitchFamily="34" charset="-122"/>
                <a:ea typeface="微软雅黑" panose="020B0503020204020204" pitchFamily="34" charset="-122"/>
              </a:rPr>
              <a:t>，第三部分说明使用的是</a:t>
            </a:r>
            <a:r>
              <a:rPr kumimoji="1" lang="en-US" altLang="zh-CN" sz="1100">
                <a:latin typeface="微软雅黑" panose="020B0503020204020204" pitchFamily="34" charset="-122"/>
                <a:ea typeface="微软雅黑" panose="020B0503020204020204" pitchFamily="34" charset="-122"/>
              </a:rPr>
              <a:t>HTTP1.1</a:t>
            </a:r>
            <a:r>
              <a:rPr kumimoji="1" lang="zh-CN" altLang="en-US" sz="1100">
                <a:latin typeface="微软雅黑" panose="020B0503020204020204" pitchFamily="34" charset="-122"/>
                <a:ea typeface="微软雅黑" panose="020B0503020204020204" pitchFamily="34" charset="-122"/>
              </a:rPr>
              <a:t>版本。</a:t>
            </a:r>
            <a:endParaRPr kumimoji="1" lang="en-US" altLang="zh-CN" sz="1100">
              <a:latin typeface="微软雅黑" panose="020B0503020204020204" pitchFamily="34" charset="-122"/>
              <a:ea typeface="微软雅黑" panose="020B0503020204020204" pitchFamily="34" charset="-122"/>
            </a:endParaRPr>
          </a:p>
          <a:p>
            <a:r>
              <a:rPr kumimoji="1" lang="en-US" altLang="zh-CN" sz="1100">
                <a:latin typeface="微软雅黑" panose="020B0503020204020204" pitchFamily="34" charset="-122"/>
                <a:ea typeface="微软雅黑" panose="020B0503020204020204" pitchFamily="34" charset="-122"/>
              </a:rPr>
              <a:t>HTTP</a:t>
            </a:r>
            <a:r>
              <a:rPr kumimoji="1" lang="zh-CN" altLang="en-US" sz="1100">
                <a:latin typeface="微软雅黑" panose="020B0503020204020204" pitchFamily="34" charset="-122"/>
                <a:ea typeface="微软雅黑" panose="020B0503020204020204" pitchFamily="34" charset="-122"/>
              </a:rPr>
              <a:t>请求第二行至空白行为请求头（也被称为消息头）。其中，</a:t>
            </a:r>
            <a:r>
              <a:rPr kumimoji="1" lang="en-US" altLang="zh-CN" sz="1100">
                <a:latin typeface="微软雅黑" panose="020B0503020204020204" pitchFamily="34" charset="-122"/>
                <a:ea typeface="微软雅黑" panose="020B0503020204020204" pitchFamily="34" charset="-122"/>
              </a:rPr>
              <a:t>HOST</a:t>
            </a:r>
            <a:r>
              <a:rPr kumimoji="1" lang="zh-CN" altLang="en-US" sz="1100">
                <a:latin typeface="微软雅黑" panose="020B0503020204020204" pitchFamily="34" charset="-122"/>
                <a:ea typeface="微软雅黑" panose="020B0503020204020204" pitchFamily="34" charset="-122"/>
              </a:rPr>
              <a:t>代表请求主机地址，</a:t>
            </a:r>
            <a:r>
              <a:rPr kumimoji="1" lang="en-US" altLang="zh-CN" sz="1100">
                <a:latin typeface="微软雅黑" panose="020B0503020204020204" pitchFamily="34" charset="-122"/>
                <a:ea typeface="微软雅黑" panose="020B0503020204020204" pitchFamily="34" charset="-122"/>
              </a:rPr>
              <a:t>User-Agent</a:t>
            </a:r>
            <a:r>
              <a:rPr kumimoji="1" lang="zh-CN" altLang="en-US" sz="1100">
                <a:latin typeface="微软雅黑" panose="020B0503020204020204" pitchFamily="34" charset="-122"/>
                <a:ea typeface="微软雅黑" panose="020B0503020204020204" pitchFamily="34" charset="-122"/>
              </a:rPr>
              <a:t>代表浏览器的标识，请求头由客户端自行设定。</a:t>
            </a:r>
            <a:endParaRPr kumimoji="1" lang="en-US" altLang="zh-CN" sz="1100">
              <a:latin typeface="微软雅黑" panose="020B0503020204020204" pitchFamily="34" charset="-122"/>
              <a:ea typeface="微软雅黑" panose="020B0503020204020204" pitchFamily="34" charset="-122"/>
            </a:endParaRPr>
          </a:p>
          <a:p>
            <a:r>
              <a:rPr kumimoji="1" lang="en-US" altLang="zh-CN" sz="1100">
                <a:latin typeface="微软雅黑" panose="020B0503020204020204" pitchFamily="34" charset="-122"/>
                <a:ea typeface="微软雅黑" panose="020B0503020204020204" pitchFamily="34" charset="-122"/>
              </a:rPr>
              <a:t>HTTP</a:t>
            </a:r>
            <a:r>
              <a:rPr kumimoji="1" lang="zh-CN" altLang="en-US" sz="1100">
                <a:latin typeface="微软雅黑" panose="020B0503020204020204" pitchFamily="34" charset="-122"/>
                <a:ea typeface="微软雅黑" panose="020B0503020204020204" pitchFamily="34" charset="-122"/>
              </a:rPr>
              <a:t>请求第三行为请求正文，请求正文是可选的，它最常出现在</a:t>
            </a:r>
            <a:r>
              <a:rPr kumimoji="1" lang="en-US" altLang="zh-CN" sz="1100">
                <a:latin typeface="微软雅黑" panose="020B0503020204020204" pitchFamily="34" charset="-122"/>
                <a:ea typeface="微软雅黑" panose="020B0503020204020204" pitchFamily="34" charset="-122"/>
              </a:rPr>
              <a:t>POST</a:t>
            </a:r>
            <a:r>
              <a:rPr kumimoji="1" lang="zh-CN" altLang="en-US" sz="1100">
                <a:latin typeface="微软雅黑" panose="020B0503020204020204" pitchFamily="34" charset="-122"/>
                <a:ea typeface="微软雅黑" panose="020B0503020204020204" pitchFamily="34" charset="-122"/>
              </a:rPr>
              <a:t>请求方式中。</a:t>
            </a:r>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6</a:t>
            </a:fld>
            <a:endParaRPr kumimoji="1" lang="zh-CN" altLang="en-US"/>
          </a:p>
        </p:txBody>
      </p:sp>
    </p:spTree>
    <p:extLst>
      <p:ext uri="{BB962C8B-B14F-4D97-AF65-F5344CB8AC3E}">
        <p14:creationId xmlns:p14="http://schemas.microsoft.com/office/powerpoint/2010/main" val="2438234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100">
                <a:latin typeface="微软雅黑" panose="020B0503020204020204" pitchFamily="34" charset="-122"/>
                <a:ea typeface="微软雅黑" panose="020B0503020204020204" pitchFamily="34" charset="-122"/>
              </a:rPr>
              <a:t>HTTP</a:t>
            </a:r>
            <a:r>
              <a:rPr kumimoji="1" lang="zh-CN" altLang="en-US" sz="1100">
                <a:latin typeface="微软雅黑" panose="020B0503020204020204" pitchFamily="34" charset="-122"/>
                <a:ea typeface="微软雅黑" panose="020B0503020204020204" pitchFamily="34" charset="-122"/>
              </a:rPr>
              <a:t>响应的第一行为响应行，其中有</a:t>
            </a:r>
            <a:r>
              <a:rPr kumimoji="1" lang="en-US" altLang="zh-CN" sz="1100">
                <a:latin typeface="微软雅黑" panose="020B0503020204020204" pitchFamily="34" charset="-122"/>
                <a:ea typeface="微软雅黑" panose="020B0503020204020204" pitchFamily="34" charset="-122"/>
              </a:rPr>
              <a:t>HTTP</a:t>
            </a:r>
            <a:r>
              <a:rPr kumimoji="1" lang="zh-CN" altLang="en-US" sz="1100">
                <a:latin typeface="微软雅黑" panose="020B0503020204020204" pitchFamily="34" charset="-122"/>
                <a:ea typeface="微软雅黑" panose="020B0503020204020204" pitchFamily="34" charset="-122"/>
              </a:rPr>
              <a:t>版本（</a:t>
            </a:r>
            <a:r>
              <a:rPr kumimoji="1" lang="en-US" altLang="zh-CN" sz="1100">
                <a:latin typeface="微软雅黑" panose="020B0503020204020204" pitchFamily="34" charset="-122"/>
                <a:ea typeface="微软雅黑" panose="020B0503020204020204" pitchFamily="34" charset="-122"/>
              </a:rPr>
              <a:t>HTTP/1.1</a:t>
            </a:r>
            <a:r>
              <a:rPr kumimoji="1" lang="zh-CN" altLang="en-US" sz="1100">
                <a:latin typeface="微软雅黑" panose="020B0503020204020204" pitchFamily="34" charset="-122"/>
                <a:ea typeface="微软雅黑" panose="020B0503020204020204" pitchFamily="34" charset="-122"/>
              </a:rPr>
              <a:t>）、状态码（</a:t>
            </a:r>
            <a:r>
              <a:rPr kumimoji="1" lang="en-US" altLang="zh-CN" sz="1100">
                <a:latin typeface="微软雅黑" panose="020B0503020204020204" pitchFamily="34" charset="-122"/>
                <a:ea typeface="微软雅黑" panose="020B0503020204020204" pitchFamily="34" charset="-122"/>
              </a:rPr>
              <a:t>200</a:t>
            </a:r>
            <a:r>
              <a:rPr kumimoji="1" lang="zh-CN" altLang="en-US" sz="1100">
                <a:latin typeface="微软雅黑" panose="020B0503020204020204" pitchFamily="34" charset="-122"/>
                <a:ea typeface="微软雅黑" panose="020B0503020204020204" pitchFamily="34" charset="-122"/>
              </a:rPr>
              <a:t>）以及消息“</a:t>
            </a:r>
            <a:r>
              <a:rPr kumimoji="1" lang="en-US" altLang="zh-CN" sz="1100">
                <a:latin typeface="微软雅黑" panose="020B0503020204020204" pitchFamily="34" charset="-122"/>
                <a:ea typeface="微软雅黑" panose="020B0503020204020204" pitchFamily="34" charset="-122"/>
              </a:rPr>
              <a:t>OK</a:t>
            </a:r>
            <a:r>
              <a:rPr kumimoji="1" lang="zh-CN" altLang="en-US" sz="1100">
                <a:latin typeface="微软雅黑" panose="020B0503020204020204" pitchFamily="34" charset="-122"/>
                <a:ea typeface="微软雅黑" panose="020B0503020204020204" pitchFamily="34" charset="-122"/>
              </a:rPr>
              <a:t>”。</a:t>
            </a:r>
            <a:endParaRPr kumimoji="1" lang="en-US" altLang="zh-CN" sz="1100">
              <a:latin typeface="微软雅黑" panose="020B0503020204020204" pitchFamily="34" charset="-122"/>
              <a:ea typeface="微软雅黑" panose="020B0503020204020204" pitchFamily="34" charset="-122"/>
            </a:endParaRPr>
          </a:p>
          <a:p>
            <a:r>
              <a:rPr kumimoji="1" lang="zh-CN" altLang="en-US" sz="1100">
                <a:latin typeface="微软雅黑" panose="020B0503020204020204" pitchFamily="34" charset="-122"/>
                <a:ea typeface="微软雅黑" panose="020B0503020204020204" pitchFamily="34" charset="-122"/>
              </a:rPr>
              <a:t>第二行至末尾的空白行为响应头，由服务器向客户端发送。</a:t>
            </a:r>
            <a:endParaRPr kumimoji="1" lang="en-US" altLang="zh-CN" sz="1100">
              <a:latin typeface="微软雅黑" panose="020B0503020204020204" pitchFamily="34" charset="-122"/>
              <a:ea typeface="微软雅黑" panose="020B0503020204020204" pitchFamily="34" charset="-122"/>
            </a:endParaRPr>
          </a:p>
          <a:p>
            <a:r>
              <a:rPr kumimoji="1" lang="zh-CN" altLang="en-US" sz="1100">
                <a:latin typeface="微软雅黑" panose="020B0503020204020204" pitchFamily="34" charset="-122"/>
                <a:ea typeface="微软雅黑" panose="020B0503020204020204" pitchFamily="34" charset="-122"/>
              </a:rPr>
              <a:t>消息头之后是响应正文，是服务器向客户端发送的</a:t>
            </a:r>
            <a:r>
              <a:rPr kumimoji="1" lang="en-US" altLang="zh-CN" sz="1100">
                <a:latin typeface="微软雅黑" panose="020B0503020204020204" pitchFamily="34" charset="-122"/>
                <a:ea typeface="微软雅黑" panose="020B0503020204020204" pitchFamily="34" charset="-122"/>
              </a:rPr>
              <a:t>HTML</a:t>
            </a:r>
            <a:r>
              <a:rPr kumimoji="1" lang="zh-CN" altLang="en-US" sz="1100">
                <a:latin typeface="微软雅黑" panose="020B0503020204020204" pitchFamily="34" charset="-122"/>
                <a:ea typeface="微软雅黑" panose="020B0503020204020204" pitchFamily="34" charset="-122"/>
              </a:rPr>
              <a:t>数据。</a:t>
            </a:r>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7</a:t>
            </a:fld>
            <a:endParaRPr kumimoji="1" lang="zh-CN" altLang="en-US"/>
          </a:p>
        </p:txBody>
      </p:sp>
    </p:spTree>
    <p:extLst>
      <p:ext uri="{BB962C8B-B14F-4D97-AF65-F5344CB8AC3E}">
        <p14:creationId xmlns:p14="http://schemas.microsoft.com/office/powerpoint/2010/main" val="3155383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8</a:t>
            </a:fld>
            <a:endParaRPr kumimoji="1" lang="zh-CN" altLang="en-US"/>
          </a:p>
        </p:txBody>
      </p:sp>
    </p:spTree>
    <p:extLst>
      <p:ext uri="{BB962C8B-B14F-4D97-AF65-F5344CB8AC3E}">
        <p14:creationId xmlns:p14="http://schemas.microsoft.com/office/powerpoint/2010/main" val="2923633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GET</a:t>
            </a:r>
            <a:r>
              <a:rPr kumimoji="1" lang="zh-CN" altLang="en-US"/>
              <a:t>：</a:t>
            </a:r>
            <a:r>
              <a:rPr kumimoji="1" lang="en-US" altLang="zh-CN"/>
              <a:t>GET</a:t>
            </a:r>
            <a:r>
              <a:rPr kumimoji="1" lang="zh-CN" altLang="en-US"/>
              <a:t>方法用于获取请求页面的指定信息。如果请求资源为动态脚本（非</a:t>
            </a:r>
            <a:r>
              <a:rPr kumimoji="1" lang="en-US" altLang="zh-CN"/>
              <a:t>HTML</a:t>
            </a:r>
            <a:r>
              <a:rPr kumimoji="1" lang="zh-CN" altLang="en-US"/>
              <a:t>），那么返回文本是</a:t>
            </a:r>
            <a:r>
              <a:rPr kumimoji="1" lang="en-US" altLang="zh-CN"/>
              <a:t>Web</a:t>
            </a:r>
            <a:r>
              <a:rPr kumimoji="1" lang="zh-CN" altLang="en-US"/>
              <a:t>容器解析后的</a:t>
            </a:r>
            <a:r>
              <a:rPr kumimoji="1" lang="en-US" altLang="zh-CN"/>
              <a:t>HTML</a:t>
            </a:r>
            <a:r>
              <a:rPr kumimoji="1" lang="zh-CN" altLang="en-US"/>
              <a:t>源代码。</a:t>
            </a:r>
            <a:r>
              <a:rPr kumimoji="1" lang="en-US" altLang="zh-CN"/>
              <a:t>GET</a:t>
            </a:r>
            <a:r>
              <a:rPr kumimoji="1" lang="zh-CN" altLang="en-US"/>
              <a:t>请求没有消息主体，因此在消息头后的空白行是没有其他数据。</a:t>
            </a:r>
            <a:endParaRPr kumimoji="1" lang="en-US" altLang="zh-CN"/>
          </a:p>
          <a:p>
            <a:r>
              <a:rPr kumimoji="1" lang="en-US" altLang="zh-CN"/>
              <a:t>POST</a:t>
            </a:r>
            <a:r>
              <a:rPr kumimoji="1" lang="zh-CN" altLang="en-US"/>
              <a:t>：</a:t>
            </a:r>
            <a:r>
              <a:rPr kumimoji="1" lang="en-US" altLang="zh-CN"/>
              <a:t>POST</a:t>
            </a:r>
            <a:r>
              <a:rPr kumimoji="1" lang="zh-CN" altLang="en-US"/>
              <a:t>方法也与</a:t>
            </a:r>
            <a:r>
              <a:rPr kumimoji="1" lang="en-US" altLang="zh-CN"/>
              <a:t>GET</a:t>
            </a:r>
            <a:r>
              <a:rPr kumimoji="1" lang="zh-CN" altLang="en-US"/>
              <a:t>方法相似，但最大的区别在于，</a:t>
            </a:r>
            <a:r>
              <a:rPr kumimoji="1" lang="en-US" altLang="zh-CN"/>
              <a:t>GET</a:t>
            </a:r>
            <a:r>
              <a:rPr kumimoji="1" lang="zh-CN" altLang="en-US"/>
              <a:t>方法没有请求内容，而</a:t>
            </a:r>
            <a:r>
              <a:rPr kumimoji="1" lang="en-US" altLang="zh-CN"/>
              <a:t>POST</a:t>
            </a:r>
            <a:r>
              <a:rPr kumimoji="1" lang="zh-CN" altLang="en-US"/>
              <a:t>是有请求内容的。</a:t>
            </a:r>
            <a:endParaRPr kumimoji="1" lang="en-US" altLang="zh-CN"/>
          </a:p>
          <a:p>
            <a:r>
              <a:rPr kumimoji="1" lang="en-US" altLang="zh-CN"/>
              <a:t>HEAD</a:t>
            </a:r>
            <a:r>
              <a:rPr kumimoji="1" lang="zh-CN" altLang="en-US"/>
              <a:t>：这个请求的功能与</a:t>
            </a:r>
            <a:r>
              <a:rPr kumimoji="1" lang="en-US" altLang="zh-CN"/>
              <a:t>GET</a:t>
            </a:r>
            <a:r>
              <a:rPr kumimoji="1" lang="zh-CN" altLang="en-US"/>
              <a:t>请求相似，不同之处在于服务器不会再其响应中返回消息主体，因此，这种方法可用于检查某一资源在向其提交</a:t>
            </a:r>
            <a:r>
              <a:rPr kumimoji="1" lang="en-US" altLang="zh-CN"/>
              <a:t>GET</a:t>
            </a:r>
            <a:r>
              <a:rPr kumimoji="1" lang="zh-CN" altLang="en-US"/>
              <a:t>请求前是否存在。</a:t>
            </a:r>
            <a:endParaRPr kumimoji="1" lang="en-US" altLang="zh-CN"/>
          </a:p>
          <a:p>
            <a:r>
              <a:rPr kumimoji="1" lang="en-US" altLang="zh-CN"/>
              <a:t>PUT</a:t>
            </a:r>
            <a:r>
              <a:rPr kumimoji="1" lang="zh-CN" altLang="en-US"/>
              <a:t>：</a:t>
            </a:r>
            <a:r>
              <a:rPr kumimoji="1" lang="en-US" altLang="zh-CN"/>
              <a:t>PUT</a:t>
            </a:r>
            <a:r>
              <a:rPr kumimoji="1" lang="zh-CN" altLang="en-US"/>
              <a:t>方法用于请求服务器把请求中的实体存储在请求资源下，如果请求资源已经在服务器中存在，那么将会用此请求中的数据替换原先的数据。向服务器上传指定的资源。</a:t>
            </a:r>
            <a:endParaRPr kumimoji="1" lang="zh-CN" altLang="en-US" dirty="0"/>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9</a:t>
            </a:fld>
            <a:endParaRPr kumimoji="1" lang="zh-CN" altLang="en-US"/>
          </a:p>
        </p:txBody>
      </p:sp>
    </p:spTree>
    <p:extLst>
      <p:ext uri="{BB962C8B-B14F-4D97-AF65-F5344CB8AC3E}">
        <p14:creationId xmlns:p14="http://schemas.microsoft.com/office/powerpoint/2010/main" val="4277483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10</a:t>
            </a:fld>
            <a:endParaRPr kumimoji="1" lang="zh-CN" altLang="en-US"/>
          </a:p>
        </p:txBody>
      </p:sp>
    </p:spTree>
    <p:extLst>
      <p:ext uri="{BB962C8B-B14F-4D97-AF65-F5344CB8AC3E}">
        <p14:creationId xmlns:p14="http://schemas.microsoft.com/office/powerpoint/2010/main" val="1786211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1865241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3362988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13390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1993956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3018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2714518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2576350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1863396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812085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1717780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417933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B631B9-6EEC-4043-A1CB-8B244675F0F7}" type="datetimeFigureOut">
              <a:rPr kumimoji="1" lang="zh-CN" altLang="en-US" smtClean="0"/>
              <a:t>2018/7/23</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3448030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2.png"/><Relationship Id="rId7" Type="http://schemas.openxmlformats.org/officeDocument/2006/relationships/diagramQuickStyle" Target="../diagrams/quickStyle8.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3.png"/><Relationship Id="rId9" Type="http://schemas.microsoft.com/office/2007/relationships/diagramDrawing" Target="../diagrams/drawing8.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9.xml"/><Relationship Id="rId3" Type="http://schemas.openxmlformats.org/officeDocument/2006/relationships/image" Target="../media/image2.png"/><Relationship Id="rId7" Type="http://schemas.openxmlformats.org/officeDocument/2006/relationships/diagramQuickStyle" Target="../diagrams/quickStyle9.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Layout" Target="../diagrams/layout9.xml"/><Relationship Id="rId5" Type="http://schemas.openxmlformats.org/officeDocument/2006/relationships/diagramData" Target="../diagrams/data9.xml"/><Relationship Id="rId4" Type="http://schemas.openxmlformats.org/officeDocument/2006/relationships/image" Target="../media/image3.png"/><Relationship Id="rId9" Type="http://schemas.microsoft.com/office/2007/relationships/diagramDrawing" Target="../diagrams/drawing9.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10.xml"/><Relationship Id="rId3" Type="http://schemas.openxmlformats.org/officeDocument/2006/relationships/image" Target="../media/image2.png"/><Relationship Id="rId7" Type="http://schemas.openxmlformats.org/officeDocument/2006/relationships/diagramQuickStyle" Target="../diagrams/quickStyle10.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Layout" Target="../diagrams/layout10.xml"/><Relationship Id="rId5" Type="http://schemas.openxmlformats.org/officeDocument/2006/relationships/diagramData" Target="../diagrams/data10.xml"/><Relationship Id="rId4" Type="http://schemas.openxmlformats.org/officeDocument/2006/relationships/image" Target="../media/image3.png"/><Relationship Id="rId9" Type="http://schemas.microsoft.com/office/2007/relationships/diagramDrawing" Target="../diagrams/drawing10.xml"/></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11.xml"/><Relationship Id="rId3" Type="http://schemas.openxmlformats.org/officeDocument/2006/relationships/image" Target="../media/image2.png"/><Relationship Id="rId7" Type="http://schemas.openxmlformats.org/officeDocument/2006/relationships/diagramQuickStyle" Target="../diagrams/quickStyle11.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Layout" Target="../diagrams/layout11.xml"/><Relationship Id="rId5" Type="http://schemas.openxmlformats.org/officeDocument/2006/relationships/diagramData" Target="../diagrams/data11.xml"/><Relationship Id="rId4" Type="http://schemas.openxmlformats.org/officeDocument/2006/relationships/image" Target="../media/image3.png"/><Relationship Id="rId9" Type="http://schemas.microsoft.com/office/2007/relationships/diagramDrawing" Target="../diagrams/drawing1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8" Type="http://schemas.openxmlformats.org/officeDocument/2006/relationships/diagramColors" Target="../diagrams/colors12.xml"/><Relationship Id="rId3" Type="http://schemas.openxmlformats.org/officeDocument/2006/relationships/image" Target="../media/image2.png"/><Relationship Id="rId7" Type="http://schemas.openxmlformats.org/officeDocument/2006/relationships/diagramQuickStyle" Target="../diagrams/quickStyle12.xm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diagramLayout" Target="../diagrams/layout12.xml"/><Relationship Id="rId5" Type="http://schemas.openxmlformats.org/officeDocument/2006/relationships/diagramData" Target="../diagrams/data12.xml"/><Relationship Id="rId4" Type="http://schemas.openxmlformats.org/officeDocument/2006/relationships/image" Target="../media/image3.png"/><Relationship Id="rId9" Type="http://schemas.microsoft.com/office/2007/relationships/diagramDrawing" Target="../diagrams/drawing1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png"/><Relationship Id="rId7" Type="http://schemas.openxmlformats.org/officeDocument/2006/relationships/diagramQuickStyle" Target="../diagrams/quickStyle2.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3.png"/><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3.xml"/><Relationship Id="rId13" Type="http://schemas.openxmlformats.org/officeDocument/2006/relationships/diagramColors" Target="../diagrams/colors4.xml"/><Relationship Id="rId3" Type="http://schemas.openxmlformats.org/officeDocument/2006/relationships/image" Target="../media/image2.png"/><Relationship Id="rId7" Type="http://schemas.openxmlformats.org/officeDocument/2006/relationships/diagramQuickStyle" Target="../diagrams/quickStyle3.xml"/><Relationship Id="rId12" Type="http://schemas.openxmlformats.org/officeDocument/2006/relationships/diagramQuickStyle" Target="../diagrams/quickStyle4.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Layout" Target="../diagrams/layout3.xml"/><Relationship Id="rId11" Type="http://schemas.openxmlformats.org/officeDocument/2006/relationships/diagramLayout" Target="../diagrams/layout4.xml"/><Relationship Id="rId5" Type="http://schemas.openxmlformats.org/officeDocument/2006/relationships/diagramData" Target="../diagrams/data3.xml"/><Relationship Id="rId10" Type="http://schemas.openxmlformats.org/officeDocument/2006/relationships/diagramData" Target="../diagrams/data4.xml"/><Relationship Id="rId4" Type="http://schemas.openxmlformats.org/officeDocument/2006/relationships/image" Target="../media/image3.png"/><Relationship Id="rId9" Type="http://schemas.microsoft.com/office/2007/relationships/diagramDrawing" Target="../diagrams/drawing3.xml"/><Relationship Id="rId14" Type="http://schemas.microsoft.com/office/2007/relationships/diagramDrawing" Target="../diagrams/drawing4.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2.png"/><Relationship Id="rId7" Type="http://schemas.openxmlformats.org/officeDocument/2006/relationships/diagramQuickStyle" Target="../diagrams/quickStyle5.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3.png"/><Relationship Id="rId9" Type="http://schemas.microsoft.com/office/2007/relationships/diagramDrawing" Target="../diagrams/drawing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2.png"/><Relationship Id="rId7" Type="http://schemas.openxmlformats.org/officeDocument/2006/relationships/diagramQuickStyle" Target="../diagrams/quickStyle6.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3.png"/><Relationship Id="rId9" Type="http://schemas.microsoft.com/office/2007/relationships/diagramDrawing" Target="../diagrams/drawing6.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2.png"/><Relationship Id="rId7" Type="http://schemas.openxmlformats.org/officeDocument/2006/relationships/diagramQuickStyle" Target="../diagrams/quickStyle7.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3.png"/><Relationship Id="rId9" Type="http://schemas.microsoft.com/office/2007/relationships/diagramDrawing" Target="../diagrams/drawin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Documents and Settings\cjw\桌面\01 办公系统.jpg"/>
          <p:cNvPicPr>
            <a:picLocks noChangeAspect="1" noChangeArrowheads="1"/>
          </p:cNvPicPr>
          <p:nvPr/>
        </p:nvPicPr>
        <p:blipFill>
          <a:blip r:embed="rId2">
            <a:extLst>
              <a:ext uri="{28A0092B-C50C-407E-A947-70E740481C1C}">
                <a14:useLocalDpi xmlns:a14="http://schemas.microsoft.com/office/drawing/2010/main" val="0"/>
              </a:ext>
            </a:extLst>
          </a:blip>
          <a:srcRect l="394" t="211" r="156" b="397"/>
          <a:stretch>
            <a:fillRect/>
          </a:stretch>
        </p:blipFill>
        <p:spPr bwMode="auto">
          <a:xfrm>
            <a:off x="1364" y="-3938"/>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720080" y="269895"/>
            <a:ext cx="6768644" cy="1470025"/>
          </a:xfrm>
        </p:spPr>
        <p:txBody>
          <a:bodyPr>
            <a:normAutofit/>
          </a:bodyPr>
          <a:lstStyle/>
          <a:p>
            <a:pPr algn="l"/>
            <a:r>
              <a:rPr kumimoji="1" lang="en-US" altLang="zh-CN" sz="4000">
                <a:solidFill>
                  <a:schemeClr val="bg1"/>
                </a:solidFill>
                <a:latin typeface="微软雅黑"/>
                <a:ea typeface="微软雅黑"/>
                <a:cs typeface="微软雅黑"/>
              </a:rPr>
              <a:t>2.HTTP</a:t>
            </a:r>
            <a:r>
              <a:rPr kumimoji="1" lang="zh-CN" altLang="en-US" sz="4000">
                <a:solidFill>
                  <a:schemeClr val="bg1"/>
                </a:solidFill>
                <a:latin typeface="微软雅黑"/>
                <a:ea typeface="微软雅黑"/>
                <a:cs typeface="微软雅黑"/>
              </a:rPr>
              <a:t>请求流程</a:t>
            </a:r>
            <a:endParaRPr kumimoji="1" lang="zh-CN" altLang="en-US" sz="4000" dirty="0">
              <a:solidFill>
                <a:schemeClr val="bg1"/>
              </a:solidFill>
              <a:latin typeface="微软雅黑"/>
              <a:ea typeface="微软雅黑"/>
              <a:cs typeface="微软雅黑"/>
            </a:endParaRPr>
          </a:p>
        </p:txBody>
      </p:sp>
    </p:spTree>
    <p:extLst>
      <p:ext uri="{BB962C8B-B14F-4D97-AF65-F5344CB8AC3E}">
        <p14:creationId xmlns:p14="http://schemas.microsoft.com/office/powerpoint/2010/main" val="2399741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graphicFrame>
        <p:nvGraphicFramePr>
          <p:cNvPr id="5" name="图示 4"/>
          <p:cNvGraphicFramePr/>
          <p:nvPr>
            <p:extLst>
              <p:ext uri="{D42A27DB-BD31-4B8C-83A1-F6EECF244321}">
                <p14:modId xmlns:p14="http://schemas.microsoft.com/office/powerpoint/2010/main" val="1353549511"/>
              </p:ext>
            </p:extLst>
          </p:nvPr>
        </p:nvGraphicFramePr>
        <p:xfrm>
          <a:off x="684441" y="2612261"/>
          <a:ext cx="7795017" cy="122375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28190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en-US" altLang="zh-CN" sz="2800">
                <a:solidFill>
                  <a:srgbClr val="558ED5"/>
                </a:solidFill>
                <a:latin typeface="微软雅黑"/>
                <a:ea typeface="微软雅黑"/>
                <a:cs typeface="微软雅黑"/>
              </a:rPr>
              <a:t>HTTP</a:t>
            </a:r>
            <a:r>
              <a:rPr kumimoji="1" lang="zh-CN" altLang="en-US" sz="2800">
                <a:solidFill>
                  <a:srgbClr val="558ED5"/>
                </a:solidFill>
                <a:latin typeface="微软雅黑"/>
                <a:ea typeface="微软雅黑"/>
                <a:cs typeface="微软雅黑"/>
              </a:rPr>
              <a:t>状态码</a:t>
            </a:r>
            <a:endParaRPr kumimoji="1" lang="zh-CN" altLang="en-US" sz="2800" dirty="0">
              <a:solidFill>
                <a:srgbClr val="558ED5"/>
              </a:solidFill>
              <a:latin typeface="微软雅黑"/>
              <a:ea typeface="微软雅黑"/>
              <a:cs typeface="微软雅黑"/>
            </a:endParaRPr>
          </a:p>
        </p:txBody>
      </p:sp>
      <p:graphicFrame>
        <p:nvGraphicFramePr>
          <p:cNvPr id="4" name="图表 3"/>
          <p:cNvGraphicFramePr/>
          <p:nvPr>
            <p:extLst>
              <p:ext uri="{D42A27DB-BD31-4B8C-83A1-F6EECF244321}">
                <p14:modId xmlns:p14="http://schemas.microsoft.com/office/powerpoint/2010/main" val="634380968"/>
              </p:ext>
            </p:extLst>
          </p:nvPr>
        </p:nvGraphicFramePr>
        <p:xfrm>
          <a:off x="450317" y="486310"/>
          <a:ext cx="8483943" cy="566250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06378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graphicEl>
                                              <a:dgm id="{7597734C-4430-5B4A-888B-624E3036CA1B}"/>
                                            </p:graphicEl>
                                          </p:spTgt>
                                        </p:tgtEl>
                                        <p:attrNameLst>
                                          <p:attrName>style.visibility</p:attrName>
                                        </p:attrNameLst>
                                      </p:cBhvr>
                                      <p:to>
                                        <p:strVal val="visible"/>
                                      </p:to>
                                    </p:set>
                                    <p:animEffect transition="in" filter="dissolve">
                                      <p:cBhvr>
                                        <p:cTn id="7" dur="500"/>
                                        <p:tgtEl>
                                          <p:spTgt spid="4">
                                            <p:graphicEl>
                                              <a:dgm id="{7597734C-4430-5B4A-888B-624E3036CA1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graphicEl>
                                              <a:dgm id="{9014A0A5-C7DB-F44B-A536-B5771B7BA89C}"/>
                                            </p:graphicEl>
                                          </p:spTgt>
                                        </p:tgtEl>
                                        <p:attrNameLst>
                                          <p:attrName>style.visibility</p:attrName>
                                        </p:attrNameLst>
                                      </p:cBhvr>
                                      <p:to>
                                        <p:strVal val="visible"/>
                                      </p:to>
                                    </p:set>
                                    <p:animEffect transition="in" filter="dissolve">
                                      <p:cBhvr>
                                        <p:cTn id="12" dur="500"/>
                                        <p:tgtEl>
                                          <p:spTgt spid="4">
                                            <p:graphicEl>
                                              <a:dgm id="{9014A0A5-C7DB-F44B-A536-B5771B7BA89C}"/>
                                            </p:graphic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
                                            <p:graphicEl>
                                              <a:dgm id="{FE928CA9-395A-2047-ACA9-1DAF1136821F}"/>
                                            </p:graphicEl>
                                          </p:spTgt>
                                        </p:tgtEl>
                                        <p:attrNameLst>
                                          <p:attrName>style.visibility</p:attrName>
                                        </p:attrNameLst>
                                      </p:cBhvr>
                                      <p:to>
                                        <p:strVal val="visible"/>
                                      </p:to>
                                    </p:set>
                                    <p:animEffect transition="in" filter="dissolve">
                                      <p:cBhvr>
                                        <p:cTn id="15" dur="500"/>
                                        <p:tgtEl>
                                          <p:spTgt spid="4">
                                            <p:graphicEl>
                                              <a:dgm id="{FE928CA9-395A-2047-ACA9-1DAF1136821F}"/>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
                                            <p:graphicEl>
                                              <a:dgm id="{DF0352BC-DC63-744F-B0F4-8F0B61826AB1}"/>
                                            </p:graphicEl>
                                          </p:spTgt>
                                        </p:tgtEl>
                                        <p:attrNameLst>
                                          <p:attrName>style.visibility</p:attrName>
                                        </p:attrNameLst>
                                      </p:cBhvr>
                                      <p:to>
                                        <p:strVal val="visible"/>
                                      </p:to>
                                    </p:set>
                                    <p:animEffect transition="in" filter="dissolve">
                                      <p:cBhvr>
                                        <p:cTn id="20" dur="500"/>
                                        <p:tgtEl>
                                          <p:spTgt spid="4">
                                            <p:graphicEl>
                                              <a:dgm id="{DF0352BC-DC63-744F-B0F4-8F0B61826AB1}"/>
                                            </p:graphic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4">
                                            <p:graphicEl>
                                              <a:dgm id="{5045947B-38A6-E146-B4F7-08627132F2CB}"/>
                                            </p:graphicEl>
                                          </p:spTgt>
                                        </p:tgtEl>
                                        <p:attrNameLst>
                                          <p:attrName>style.visibility</p:attrName>
                                        </p:attrNameLst>
                                      </p:cBhvr>
                                      <p:to>
                                        <p:strVal val="visible"/>
                                      </p:to>
                                    </p:set>
                                    <p:animEffect transition="in" filter="dissolve">
                                      <p:cBhvr>
                                        <p:cTn id="23" dur="500"/>
                                        <p:tgtEl>
                                          <p:spTgt spid="4">
                                            <p:graphicEl>
                                              <a:dgm id="{5045947B-38A6-E146-B4F7-08627132F2CB}"/>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
                                            <p:graphicEl>
                                              <a:dgm id="{EC370990-81F5-2740-8657-8F8A132C7CE2}"/>
                                            </p:graphicEl>
                                          </p:spTgt>
                                        </p:tgtEl>
                                        <p:attrNameLst>
                                          <p:attrName>style.visibility</p:attrName>
                                        </p:attrNameLst>
                                      </p:cBhvr>
                                      <p:to>
                                        <p:strVal val="visible"/>
                                      </p:to>
                                    </p:set>
                                    <p:animEffect transition="in" filter="dissolve">
                                      <p:cBhvr>
                                        <p:cTn id="28" dur="500"/>
                                        <p:tgtEl>
                                          <p:spTgt spid="4">
                                            <p:graphicEl>
                                              <a:dgm id="{EC370990-81F5-2740-8657-8F8A132C7CE2}"/>
                                            </p:graphic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
                                            <p:graphicEl>
                                              <a:dgm id="{03E8F52E-F84E-E84B-A65D-172D7CE0B71C}"/>
                                            </p:graphicEl>
                                          </p:spTgt>
                                        </p:tgtEl>
                                        <p:attrNameLst>
                                          <p:attrName>style.visibility</p:attrName>
                                        </p:attrNameLst>
                                      </p:cBhvr>
                                      <p:to>
                                        <p:strVal val="visible"/>
                                      </p:to>
                                    </p:set>
                                    <p:animEffect transition="in" filter="dissolve">
                                      <p:cBhvr>
                                        <p:cTn id="31" dur="500"/>
                                        <p:tgtEl>
                                          <p:spTgt spid="4">
                                            <p:graphicEl>
                                              <a:dgm id="{03E8F52E-F84E-E84B-A65D-172D7CE0B71C}"/>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4">
                                            <p:graphicEl>
                                              <a:dgm id="{F2F1AD8A-18A1-9C4F-91AD-B1F67BDFD699}"/>
                                            </p:graphicEl>
                                          </p:spTgt>
                                        </p:tgtEl>
                                        <p:attrNameLst>
                                          <p:attrName>style.visibility</p:attrName>
                                        </p:attrNameLst>
                                      </p:cBhvr>
                                      <p:to>
                                        <p:strVal val="visible"/>
                                      </p:to>
                                    </p:set>
                                    <p:animEffect transition="in" filter="dissolve">
                                      <p:cBhvr>
                                        <p:cTn id="36" dur="500"/>
                                        <p:tgtEl>
                                          <p:spTgt spid="4">
                                            <p:graphicEl>
                                              <a:dgm id="{F2F1AD8A-18A1-9C4F-91AD-B1F67BDFD699}"/>
                                            </p:graphic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4">
                                            <p:graphicEl>
                                              <a:dgm id="{8634B1E0-924E-2A4B-8BE5-AB9DB6270360}"/>
                                            </p:graphicEl>
                                          </p:spTgt>
                                        </p:tgtEl>
                                        <p:attrNameLst>
                                          <p:attrName>style.visibility</p:attrName>
                                        </p:attrNameLst>
                                      </p:cBhvr>
                                      <p:to>
                                        <p:strVal val="visible"/>
                                      </p:to>
                                    </p:set>
                                    <p:animEffect transition="in" filter="dissolve">
                                      <p:cBhvr>
                                        <p:cTn id="39" dur="500"/>
                                        <p:tgtEl>
                                          <p:spTgt spid="4">
                                            <p:graphicEl>
                                              <a:dgm id="{8634B1E0-924E-2A4B-8BE5-AB9DB6270360}"/>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4">
                                            <p:graphicEl>
                                              <a:dgm id="{EFBA1552-61C6-214F-AE44-964812074C90}"/>
                                            </p:graphicEl>
                                          </p:spTgt>
                                        </p:tgtEl>
                                        <p:attrNameLst>
                                          <p:attrName>style.visibility</p:attrName>
                                        </p:attrNameLst>
                                      </p:cBhvr>
                                      <p:to>
                                        <p:strVal val="visible"/>
                                      </p:to>
                                    </p:set>
                                    <p:animEffect transition="in" filter="dissolve">
                                      <p:cBhvr>
                                        <p:cTn id="44" dur="500"/>
                                        <p:tgtEl>
                                          <p:spTgt spid="4">
                                            <p:graphicEl>
                                              <a:dgm id="{EFBA1552-61C6-214F-AE44-964812074C90}"/>
                                            </p:graphic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4">
                                            <p:graphicEl>
                                              <a:dgm id="{669A0924-0653-D844-B054-9A71DB17A689}"/>
                                            </p:graphicEl>
                                          </p:spTgt>
                                        </p:tgtEl>
                                        <p:attrNameLst>
                                          <p:attrName>style.visibility</p:attrName>
                                        </p:attrNameLst>
                                      </p:cBhvr>
                                      <p:to>
                                        <p:strVal val="visible"/>
                                      </p:to>
                                    </p:set>
                                    <p:animEffect transition="in" filter="dissolve">
                                      <p:cBhvr>
                                        <p:cTn id="47" dur="500"/>
                                        <p:tgtEl>
                                          <p:spTgt spid="4">
                                            <p:graphicEl>
                                              <a:dgm id="{669A0924-0653-D844-B054-9A71DB17A68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en-US" altLang="zh-CN" sz="2800">
                <a:solidFill>
                  <a:srgbClr val="558ED5"/>
                </a:solidFill>
                <a:latin typeface="微软雅黑"/>
                <a:ea typeface="微软雅黑"/>
                <a:cs typeface="微软雅黑"/>
              </a:rPr>
              <a:t>HTTP</a:t>
            </a:r>
            <a:r>
              <a:rPr kumimoji="1" lang="zh-CN" altLang="en-US" sz="2800">
                <a:solidFill>
                  <a:srgbClr val="558ED5"/>
                </a:solidFill>
                <a:latin typeface="微软雅黑"/>
                <a:ea typeface="微软雅黑"/>
                <a:cs typeface="微软雅黑"/>
              </a:rPr>
              <a:t>状态码</a:t>
            </a:r>
            <a:endParaRPr kumimoji="1" lang="zh-CN" altLang="en-US" sz="2800" dirty="0">
              <a:solidFill>
                <a:srgbClr val="558ED5"/>
              </a:solidFill>
              <a:latin typeface="微软雅黑"/>
              <a:ea typeface="微软雅黑"/>
              <a:cs typeface="微软雅黑"/>
            </a:endParaRPr>
          </a:p>
        </p:txBody>
      </p:sp>
      <p:sp>
        <p:nvSpPr>
          <p:cNvPr id="19" name="文本框 18"/>
          <p:cNvSpPr txBox="1"/>
          <p:nvPr/>
        </p:nvSpPr>
        <p:spPr>
          <a:xfrm>
            <a:off x="468312" y="1207006"/>
            <a:ext cx="8207375" cy="4247317"/>
          </a:xfrm>
          <a:prstGeom prst="rect">
            <a:avLst/>
          </a:prstGeom>
          <a:noFill/>
        </p:spPr>
        <p:txBody>
          <a:bodyPr wrap="square" rtlCol="0">
            <a:spAutoFit/>
          </a:bodyPr>
          <a:lstStyle/>
          <a:p>
            <a:pPr>
              <a:lnSpc>
                <a:spcPct val="150000"/>
              </a:lnSpc>
            </a:pPr>
            <a:r>
              <a:rPr lang="zh-CN" altLang="en-US" sz="2000" b="1">
                <a:solidFill>
                  <a:srgbClr val="002060"/>
                </a:solidFill>
                <a:latin typeface="微软雅黑" panose="020B0503020204020204" pitchFamily="34" charset="-122"/>
                <a:ea typeface="微软雅黑" panose="020B0503020204020204" pitchFamily="34" charset="-122"/>
              </a:rPr>
              <a:t>常见的状态码描述如下：</a:t>
            </a:r>
            <a:endParaRPr lang="en-US" altLang="zh-CN" sz="2000" b="1">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sz="2000">
                <a:solidFill>
                  <a:srgbClr val="002060"/>
                </a:solidFill>
                <a:latin typeface="微软雅黑" panose="020B0503020204020204" pitchFamily="34" charset="-122"/>
                <a:ea typeface="微软雅黑" panose="020B0503020204020204" pitchFamily="34" charset="-122"/>
              </a:rPr>
              <a:t>200</a:t>
            </a:r>
            <a:r>
              <a:rPr lang="zh-CN" altLang="en-US" sz="2000">
                <a:solidFill>
                  <a:srgbClr val="002060"/>
                </a:solidFill>
                <a:latin typeface="微软雅黑" panose="020B0503020204020204" pitchFamily="34" charset="-122"/>
                <a:ea typeface="微软雅黑" panose="020B0503020204020204" pitchFamily="34" charset="-122"/>
              </a:rPr>
              <a:t>：客户端请求成功，是最常见的状态。</a:t>
            </a:r>
            <a:endParaRPr lang="en-US" altLang="zh-CN" sz="200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sz="2000">
                <a:solidFill>
                  <a:srgbClr val="002060"/>
                </a:solidFill>
                <a:latin typeface="微软雅黑" panose="020B0503020204020204" pitchFamily="34" charset="-122"/>
                <a:ea typeface="微软雅黑" panose="020B0503020204020204" pitchFamily="34" charset="-122"/>
              </a:rPr>
              <a:t>302</a:t>
            </a:r>
            <a:r>
              <a:rPr lang="zh-CN" altLang="en-US" sz="2000">
                <a:solidFill>
                  <a:srgbClr val="002060"/>
                </a:solidFill>
                <a:latin typeface="微软雅黑" panose="020B0503020204020204" pitchFamily="34" charset="-122"/>
                <a:ea typeface="微软雅黑" panose="020B0503020204020204" pitchFamily="34" charset="-122"/>
              </a:rPr>
              <a:t>：重定向。</a:t>
            </a:r>
            <a:endParaRPr lang="en-US" altLang="zh-CN" sz="200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sz="2000">
                <a:solidFill>
                  <a:srgbClr val="002060"/>
                </a:solidFill>
                <a:latin typeface="微软雅黑" panose="020B0503020204020204" pitchFamily="34" charset="-122"/>
                <a:ea typeface="微软雅黑" panose="020B0503020204020204" pitchFamily="34" charset="-122"/>
              </a:rPr>
              <a:t>404</a:t>
            </a:r>
            <a:r>
              <a:rPr lang="zh-CN" altLang="en-US" sz="2000">
                <a:solidFill>
                  <a:srgbClr val="002060"/>
                </a:solidFill>
                <a:latin typeface="微软雅黑" panose="020B0503020204020204" pitchFamily="34" charset="-122"/>
                <a:ea typeface="微软雅黑" panose="020B0503020204020204" pitchFamily="34" charset="-122"/>
              </a:rPr>
              <a:t>：请求资源不存在，是最常见的状态。</a:t>
            </a:r>
            <a:endParaRPr lang="en-US" altLang="zh-CN" sz="200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sz="2000">
                <a:solidFill>
                  <a:srgbClr val="002060"/>
                </a:solidFill>
                <a:latin typeface="微软雅黑" panose="020B0503020204020204" pitchFamily="34" charset="-122"/>
                <a:ea typeface="微软雅黑" panose="020B0503020204020204" pitchFamily="34" charset="-122"/>
              </a:rPr>
              <a:t>400</a:t>
            </a:r>
            <a:r>
              <a:rPr lang="zh-CN" altLang="en-US" sz="2000">
                <a:solidFill>
                  <a:srgbClr val="002060"/>
                </a:solidFill>
                <a:latin typeface="微软雅黑" panose="020B0503020204020204" pitchFamily="34" charset="-122"/>
                <a:ea typeface="微软雅黑" panose="020B0503020204020204" pitchFamily="34" charset="-122"/>
              </a:rPr>
              <a:t>：客户端请求有语法错误，不能被服务器所理解。</a:t>
            </a:r>
            <a:endParaRPr lang="en-US" altLang="zh-CN" sz="200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sz="2000">
                <a:solidFill>
                  <a:srgbClr val="002060"/>
                </a:solidFill>
                <a:latin typeface="微软雅黑" panose="020B0503020204020204" pitchFamily="34" charset="-122"/>
                <a:ea typeface="微软雅黑" panose="020B0503020204020204" pitchFamily="34" charset="-122"/>
              </a:rPr>
              <a:t>401</a:t>
            </a:r>
            <a:r>
              <a:rPr lang="zh-CN" altLang="en-US" sz="2000">
                <a:solidFill>
                  <a:srgbClr val="002060"/>
                </a:solidFill>
                <a:latin typeface="微软雅黑" panose="020B0503020204020204" pitchFamily="34" charset="-122"/>
                <a:ea typeface="微软雅黑" panose="020B0503020204020204" pitchFamily="34" charset="-122"/>
              </a:rPr>
              <a:t>：请求未经授权。</a:t>
            </a:r>
            <a:endParaRPr lang="en-US" altLang="zh-CN" sz="200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sz="2000">
                <a:solidFill>
                  <a:srgbClr val="002060"/>
                </a:solidFill>
                <a:latin typeface="微软雅黑" panose="020B0503020204020204" pitchFamily="34" charset="-122"/>
                <a:ea typeface="微软雅黑" panose="020B0503020204020204" pitchFamily="34" charset="-122"/>
              </a:rPr>
              <a:t>403</a:t>
            </a:r>
            <a:r>
              <a:rPr lang="zh-CN" altLang="en-US" sz="2000">
                <a:solidFill>
                  <a:srgbClr val="002060"/>
                </a:solidFill>
                <a:latin typeface="微软雅黑" panose="020B0503020204020204" pitchFamily="34" charset="-122"/>
                <a:ea typeface="微软雅黑" panose="020B0503020204020204" pitchFamily="34" charset="-122"/>
              </a:rPr>
              <a:t>：服务器收到请求，但是拒绝提供服务。</a:t>
            </a:r>
            <a:endParaRPr lang="en-US" altLang="zh-CN" sz="200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sz="2000">
                <a:solidFill>
                  <a:srgbClr val="002060"/>
                </a:solidFill>
                <a:latin typeface="微软雅黑" panose="020B0503020204020204" pitchFamily="34" charset="-122"/>
                <a:ea typeface="微软雅黑" panose="020B0503020204020204" pitchFamily="34" charset="-122"/>
              </a:rPr>
              <a:t>500</a:t>
            </a:r>
            <a:r>
              <a:rPr lang="zh-CN" altLang="en-US" sz="2000">
                <a:solidFill>
                  <a:srgbClr val="002060"/>
                </a:solidFill>
                <a:latin typeface="微软雅黑" panose="020B0503020204020204" pitchFamily="34" charset="-122"/>
                <a:ea typeface="微软雅黑" panose="020B0503020204020204" pitchFamily="34" charset="-122"/>
              </a:rPr>
              <a:t>：服务器内部错误，是最常见的状态。</a:t>
            </a:r>
            <a:endParaRPr lang="en-US" altLang="zh-CN" sz="200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sz="2000">
                <a:solidFill>
                  <a:srgbClr val="002060"/>
                </a:solidFill>
                <a:latin typeface="微软雅黑" panose="020B0503020204020204" pitchFamily="34" charset="-122"/>
                <a:ea typeface="微软雅黑" panose="020B0503020204020204" pitchFamily="34" charset="-122"/>
              </a:rPr>
              <a:t>503</a:t>
            </a:r>
            <a:r>
              <a:rPr lang="zh-CN" altLang="en-US" sz="2000">
                <a:solidFill>
                  <a:srgbClr val="002060"/>
                </a:solidFill>
                <a:latin typeface="微软雅黑" panose="020B0503020204020204" pitchFamily="34" charset="-122"/>
                <a:ea typeface="微软雅黑" panose="020B0503020204020204" pitchFamily="34" charset="-122"/>
              </a:rPr>
              <a:t>：服务器当前不能处理客户端的请求。</a:t>
            </a:r>
            <a:endParaRPr lang="en-US" altLang="zh-CN" sz="200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58517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graphicFrame>
        <p:nvGraphicFramePr>
          <p:cNvPr id="5" name="图示 4"/>
          <p:cNvGraphicFramePr/>
          <p:nvPr>
            <p:extLst>
              <p:ext uri="{D42A27DB-BD31-4B8C-83A1-F6EECF244321}">
                <p14:modId xmlns:p14="http://schemas.microsoft.com/office/powerpoint/2010/main" val="1402213487"/>
              </p:ext>
            </p:extLst>
          </p:nvPr>
        </p:nvGraphicFramePr>
        <p:xfrm>
          <a:off x="684441" y="2612261"/>
          <a:ext cx="7795017" cy="122375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234823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en-US" altLang="zh-CN" sz="2800">
                <a:solidFill>
                  <a:srgbClr val="558ED5"/>
                </a:solidFill>
                <a:latin typeface="微软雅黑"/>
                <a:ea typeface="微软雅黑"/>
                <a:cs typeface="微软雅黑"/>
              </a:rPr>
              <a:t>HTTP</a:t>
            </a:r>
            <a:r>
              <a:rPr kumimoji="1" lang="zh-CN" altLang="en-US" sz="2800">
                <a:solidFill>
                  <a:srgbClr val="558ED5"/>
                </a:solidFill>
                <a:latin typeface="微软雅黑"/>
                <a:ea typeface="微软雅黑"/>
                <a:cs typeface="微软雅黑"/>
              </a:rPr>
              <a:t>消息头</a:t>
            </a:r>
            <a:endParaRPr kumimoji="1" lang="zh-CN" altLang="en-US" sz="2800" dirty="0">
              <a:solidFill>
                <a:srgbClr val="558ED5"/>
              </a:solidFill>
              <a:latin typeface="微软雅黑"/>
              <a:ea typeface="微软雅黑"/>
              <a:cs typeface="微软雅黑"/>
            </a:endParaRPr>
          </a:p>
        </p:txBody>
      </p:sp>
      <p:graphicFrame>
        <p:nvGraphicFramePr>
          <p:cNvPr id="2" name="图示 1"/>
          <p:cNvGraphicFramePr/>
          <p:nvPr>
            <p:extLst>
              <p:ext uri="{D42A27DB-BD31-4B8C-83A1-F6EECF244321}">
                <p14:modId xmlns:p14="http://schemas.microsoft.com/office/powerpoint/2010/main" val="46275403"/>
              </p:ext>
            </p:extLst>
          </p:nvPr>
        </p:nvGraphicFramePr>
        <p:xfrm>
          <a:off x="1891723" y="1797414"/>
          <a:ext cx="5417127" cy="361141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39217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拦截</a:t>
            </a:r>
            <a:r>
              <a:rPr kumimoji="1" lang="en-US" altLang="zh-CN" sz="2800">
                <a:solidFill>
                  <a:srgbClr val="558ED5"/>
                </a:solidFill>
                <a:latin typeface="微软雅黑"/>
                <a:ea typeface="微软雅黑"/>
                <a:cs typeface="微软雅黑"/>
              </a:rPr>
              <a:t>HTTP</a:t>
            </a:r>
            <a:r>
              <a:rPr kumimoji="1" lang="zh-CN" altLang="en-US" sz="2800">
                <a:solidFill>
                  <a:srgbClr val="558ED5"/>
                </a:solidFill>
                <a:latin typeface="微软雅黑"/>
                <a:ea typeface="微软雅黑"/>
                <a:cs typeface="微软雅黑"/>
              </a:rPr>
              <a:t>请求的分析点</a:t>
            </a:r>
            <a:endParaRPr kumimoji="1" lang="zh-CN" altLang="en-US" sz="2800" dirty="0">
              <a:solidFill>
                <a:srgbClr val="558ED5"/>
              </a:solidFill>
              <a:latin typeface="微软雅黑"/>
              <a:ea typeface="微软雅黑"/>
              <a:cs typeface="微软雅黑"/>
            </a:endParaRPr>
          </a:p>
        </p:txBody>
      </p:sp>
      <p:sp>
        <p:nvSpPr>
          <p:cNvPr id="46" name="AutoShape 2"/>
          <p:cNvSpPr>
            <a:spLocks noChangeArrowheads="1"/>
          </p:cNvSpPr>
          <p:nvPr/>
        </p:nvSpPr>
        <p:spPr bwMode="auto">
          <a:xfrm>
            <a:off x="6472238" y="4022725"/>
            <a:ext cx="2374900" cy="1549400"/>
          </a:xfrm>
          <a:prstGeom prst="roundRect">
            <a:avLst>
              <a:gd name="adj" fmla="val 4514"/>
            </a:avLst>
          </a:prstGeom>
          <a:solidFill>
            <a:srgbClr val="FCC08B"/>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Aft>
                <a:spcPct val="30000"/>
              </a:spcAft>
              <a:buClr>
                <a:schemeClr val="accent1"/>
              </a:buClr>
            </a:pPr>
            <a:endParaRPr lang="de-DE" altLang="zh-CN" sz="2000">
              <a:latin typeface="微软雅黑" panose="020B0503020204020204" pitchFamily="34" charset="-122"/>
              <a:ea typeface="微软雅黑" panose="020B0503020204020204" pitchFamily="34" charset="-122"/>
            </a:endParaRPr>
          </a:p>
        </p:txBody>
      </p:sp>
      <p:sp>
        <p:nvSpPr>
          <p:cNvPr id="47" name="AutoShape 3"/>
          <p:cNvSpPr>
            <a:spLocks noChangeArrowheads="1"/>
          </p:cNvSpPr>
          <p:nvPr/>
        </p:nvSpPr>
        <p:spPr bwMode="auto">
          <a:xfrm>
            <a:off x="6459538" y="1789113"/>
            <a:ext cx="2374900" cy="1639887"/>
          </a:xfrm>
          <a:prstGeom prst="roundRect">
            <a:avLst>
              <a:gd name="adj" fmla="val 4514"/>
            </a:avLst>
          </a:prstGeom>
          <a:solidFill>
            <a:srgbClr val="FCC08B"/>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Aft>
                <a:spcPct val="30000"/>
              </a:spcAft>
              <a:buClr>
                <a:schemeClr val="accent1"/>
              </a:buClr>
            </a:pPr>
            <a:endParaRPr lang="de-DE" altLang="zh-CN">
              <a:latin typeface="微软雅黑" panose="020B0503020204020204" pitchFamily="34" charset="-122"/>
              <a:ea typeface="微软雅黑" panose="020B0503020204020204" pitchFamily="34" charset="-122"/>
            </a:endParaRPr>
          </a:p>
        </p:txBody>
      </p:sp>
      <p:sp>
        <p:nvSpPr>
          <p:cNvPr id="48" name="Text Box 4"/>
          <p:cNvSpPr txBox="1">
            <a:spLocks noChangeArrowheads="1"/>
          </p:cNvSpPr>
          <p:nvPr/>
        </p:nvSpPr>
        <p:spPr bwMode="auto">
          <a:xfrm>
            <a:off x="6786563" y="1854200"/>
            <a:ext cx="202406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zh-CN" altLang="de-DE">
                <a:solidFill>
                  <a:srgbClr val="000000"/>
                </a:solidFill>
                <a:latin typeface="微软雅黑" panose="020B0503020204020204" pitchFamily="34" charset="-122"/>
                <a:ea typeface="微软雅黑" panose="020B0503020204020204" pitchFamily="34" charset="-122"/>
              </a:rPr>
              <a:t>访问资源名称</a:t>
            </a: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49" name="Text Box 5"/>
          <p:cNvSpPr txBox="1">
            <a:spLocks noChangeArrowheads="1"/>
          </p:cNvSpPr>
          <p:nvPr/>
        </p:nvSpPr>
        <p:spPr bwMode="auto">
          <a:xfrm>
            <a:off x="6786563" y="2159000"/>
            <a:ext cx="202406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de-DE" altLang="zh-CN">
                <a:solidFill>
                  <a:srgbClr val="000000"/>
                </a:solidFill>
                <a:latin typeface="微软雅黑" panose="020B0503020204020204" pitchFamily="34" charset="-122"/>
                <a:ea typeface="微软雅黑" panose="020B0503020204020204" pitchFamily="34" charset="-122"/>
              </a:rPr>
              <a:t>GET</a:t>
            </a:r>
            <a:r>
              <a:rPr lang="zh-CN" altLang="de-DE">
                <a:solidFill>
                  <a:srgbClr val="000000"/>
                </a:solidFill>
                <a:latin typeface="微软雅黑" panose="020B0503020204020204" pitchFamily="34" charset="-122"/>
                <a:ea typeface="微软雅黑" panose="020B0503020204020204" pitchFamily="34" charset="-122"/>
              </a:rPr>
              <a:t>与</a:t>
            </a:r>
            <a:r>
              <a:rPr lang="de-DE" altLang="zh-CN">
                <a:solidFill>
                  <a:srgbClr val="000000"/>
                </a:solidFill>
                <a:latin typeface="微软雅黑" panose="020B0503020204020204" pitchFamily="34" charset="-122"/>
                <a:ea typeface="微软雅黑" panose="020B0503020204020204" pitchFamily="34" charset="-122"/>
              </a:rPr>
              <a:t>POST</a:t>
            </a:r>
            <a:r>
              <a:rPr lang="zh-CN" altLang="de-DE">
                <a:solidFill>
                  <a:srgbClr val="000000"/>
                </a:solidFill>
                <a:latin typeface="微软雅黑" panose="020B0503020204020204" pitchFamily="34" charset="-122"/>
                <a:ea typeface="微软雅黑" panose="020B0503020204020204" pitchFamily="34" charset="-122"/>
              </a:rPr>
              <a:t>参数</a:t>
            </a: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50" name="Text Box 6"/>
          <p:cNvSpPr txBox="1">
            <a:spLocks noChangeArrowheads="1"/>
          </p:cNvSpPr>
          <p:nvPr/>
        </p:nvSpPr>
        <p:spPr bwMode="auto">
          <a:xfrm>
            <a:off x="6786563" y="2463800"/>
            <a:ext cx="202406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de-DE" altLang="zh-CN">
                <a:solidFill>
                  <a:srgbClr val="000000"/>
                </a:solidFill>
                <a:latin typeface="微软雅黑" panose="020B0503020204020204" pitchFamily="34" charset="-122"/>
                <a:ea typeface="微软雅黑" panose="020B0503020204020204" pitchFamily="34" charset="-122"/>
              </a:rPr>
              <a:t>Referer</a:t>
            </a:r>
            <a:r>
              <a:rPr lang="zh-CN" altLang="de-DE">
                <a:solidFill>
                  <a:srgbClr val="000000"/>
                </a:solidFill>
                <a:latin typeface="微软雅黑" panose="020B0503020204020204" pitchFamily="34" charset="-122"/>
                <a:ea typeface="微软雅黑" panose="020B0503020204020204" pitchFamily="34" charset="-122"/>
              </a:rPr>
              <a:t>与</a:t>
            </a:r>
            <a:r>
              <a:rPr lang="de-DE" altLang="zh-CN">
                <a:solidFill>
                  <a:srgbClr val="000000"/>
                </a:solidFill>
                <a:latin typeface="微软雅黑" panose="020B0503020204020204" pitchFamily="34" charset="-122"/>
                <a:ea typeface="微软雅黑" panose="020B0503020204020204" pitchFamily="34" charset="-122"/>
              </a:rPr>
              <a:t>User Agent</a:t>
            </a:r>
            <a:endParaRPr lang="en-US" altLang="zh-CN">
              <a:solidFill>
                <a:srgbClr val="000000"/>
              </a:solidFill>
              <a:latin typeface="微软雅黑" panose="020B0503020204020204" pitchFamily="34" charset="-122"/>
              <a:ea typeface="微软雅黑" panose="020B0503020204020204" pitchFamily="34" charset="-122"/>
            </a:endParaRPr>
          </a:p>
        </p:txBody>
      </p:sp>
      <p:sp>
        <p:nvSpPr>
          <p:cNvPr id="51" name="Text Box 7"/>
          <p:cNvSpPr txBox="1">
            <a:spLocks noChangeArrowheads="1"/>
          </p:cNvSpPr>
          <p:nvPr/>
        </p:nvSpPr>
        <p:spPr bwMode="auto">
          <a:xfrm>
            <a:off x="6786563" y="2768600"/>
            <a:ext cx="202406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de-DE" altLang="zh-CN">
                <a:solidFill>
                  <a:srgbClr val="000000"/>
                </a:solidFill>
                <a:latin typeface="微软雅黑" panose="020B0503020204020204" pitchFamily="34" charset="-122"/>
                <a:ea typeface="微软雅黑" panose="020B0503020204020204" pitchFamily="34" charset="-122"/>
              </a:rPr>
              <a:t>HTTP </a:t>
            </a:r>
            <a:r>
              <a:rPr lang="zh-CN" altLang="de-DE">
                <a:solidFill>
                  <a:srgbClr val="000000"/>
                </a:solidFill>
                <a:latin typeface="微软雅黑" panose="020B0503020204020204" pitchFamily="34" charset="-122"/>
                <a:ea typeface="微软雅黑" panose="020B0503020204020204" pitchFamily="34" charset="-122"/>
              </a:rPr>
              <a:t>方法</a:t>
            </a: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52" name="Text Box 8"/>
          <p:cNvSpPr txBox="1">
            <a:spLocks noChangeArrowheads="1"/>
          </p:cNvSpPr>
          <p:nvPr/>
        </p:nvSpPr>
        <p:spPr bwMode="auto">
          <a:xfrm>
            <a:off x="6786563" y="3035300"/>
            <a:ext cx="202406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de-DE" altLang="zh-CN">
                <a:solidFill>
                  <a:srgbClr val="000000"/>
                </a:solidFill>
                <a:latin typeface="微软雅黑" panose="020B0503020204020204" pitchFamily="34" charset="-122"/>
                <a:ea typeface="微软雅黑" panose="020B0503020204020204" pitchFamily="34" charset="-122"/>
              </a:rPr>
              <a:t>Cookie</a:t>
            </a:r>
            <a:endParaRPr lang="zh-CN" altLang="en-US">
              <a:solidFill>
                <a:srgbClr val="000000"/>
              </a:solidFill>
              <a:latin typeface="微软雅黑" panose="020B0503020204020204" pitchFamily="34" charset="-122"/>
              <a:ea typeface="微软雅黑" panose="020B0503020204020204" pitchFamily="34" charset="-122"/>
            </a:endParaRPr>
          </a:p>
        </p:txBody>
      </p:sp>
      <p:sp>
        <p:nvSpPr>
          <p:cNvPr id="53" name="Text Box 9"/>
          <p:cNvSpPr txBox="1">
            <a:spLocks noChangeArrowheads="1"/>
          </p:cNvSpPr>
          <p:nvPr/>
        </p:nvSpPr>
        <p:spPr bwMode="auto">
          <a:xfrm>
            <a:off x="6675438" y="4164013"/>
            <a:ext cx="202406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de-DE" altLang="zh-CN" sz="2000">
                <a:solidFill>
                  <a:srgbClr val="000000"/>
                </a:solidFill>
                <a:latin typeface="微软雅黑" panose="020B0503020204020204" pitchFamily="34" charset="-122"/>
                <a:ea typeface="微软雅黑" panose="020B0503020204020204" pitchFamily="34" charset="-122"/>
              </a:rPr>
              <a:t>Ajax</a:t>
            </a:r>
            <a:endParaRPr lang="en-US" altLang="zh-CN" sz="2000">
              <a:solidFill>
                <a:srgbClr val="000000"/>
              </a:solidFill>
              <a:latin typeface="微软雅黑" panose="020B0503020204020204" pitchFamily="34" charset="-122"/>
              <a:ea typeface="微软雅黑" panose="020B0503020204020204" pitchFamily="34" charset="-122"/>
            </a:endParaRPr>
          </a:p>
        </p:txBody>
      </p:sp>
      <p:sp>
        <p:nvSpPr>
          <p:cNvPr id="54" name="Text Box 10"/>
          <p:cNvSpPr txBox="1">
            <a:spLocks noChangeArrowheads="1"/>
          </p:cNvSpPr>
          <p:nvPr/>
        </p:nvSpPr>
        <p:spPr bwMode="auto">
          <a:xfrm>
            <a:off x="6675438" y="4456113"/>
            <a:ext cx="202406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de-DE" altLang="zh-CN" sz="2000">
                <a:solidFill>
                  <a:srgbClr val="000000"/>
                </a:solidFill>
                <a:latin typeface="微软雅黑" panose="020B0503020204020204" pitchFamily="34" charset="-122"/>
                <a:ea typeface="微软雅黑" panose="020B0503020204020204" pitchFamily="34" charset="-122"/>
              </a:rPr>
              <a:t>Web Service</a:t>
            </a:r>
            <a:endParaRPr lang="en-US" altLang="zh-CN" sz="2000">
              <a:solidFill>
                <a:srgbClr val="000000"/>
              </a:solidFill>
              <a:latin typeface="微软雅黑" panose="020B0503020204020204" pitchFamily="34" charset="-122"/>
              <a:ea typeface="微软雅黑" panose="020B0503020204020204" pitchFamily="34" charset="-122"/>
            </a:endParaRPr>
          </a:p>
        </p:txBody>
      </p:sp>
      <p:sp>
        <p:nvSpPr>
          <p:cNvPr id="55" name="Text Box 11"/>
          <p:cNvSpPr txBox="1">
            <a:spLocks noChangeArrowheads="1"/>
          </p:cNvSpPr>
          <p:nvPr/>
        </p:nvSpPr>
        <p:spPr bwMode="auto">
          <a:xfrm>
            <a:off x="6675438" y="4786313"/>
            <a:ext cx="202406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de-DE" altLang="zh-CN" sz="2000">
                <a:solidFill>
                  <a:srgbClr val="000000"/>
                </a:solidFill>
                <a:latin typeface="微软雅黑" panose="020B0503020204020204" pitchFamily="34" charset="-122"/>
                <a:ea typeface="微软雅黑" panose="020B0503020204020204" pitchFamily="34" charset="-122"/>
              </a:rPr>
              <a:t>Flash</a:t>
            </a:r>
            <a:r>
              <a:rPr lang="zh-CN" altLang="de-DE" sz="2000">
                <a:solidFill>
                  <a:srgbClr val="000000"/>
                </a:solidFill>
                <a:latin typeface="微软雅黑" panose="020B0503020204020204" pitchFamily="34" charset="-122"/>
                <a:ea typeface="微软雅黑" panose="020B0503020204020204" pitchFamily="34" charset="-122"/>
              </a:rPr>
              <a:t>客户端</a:t>
            </a: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56" name="Text Box 12"/>
          <p:cNvSpPr txBox="1">
            <a:spLocks noChangeArrowheads="1"/>
          </p:cNvSpPr>
          <p:nvPr/>
        </p:nvSpPr>
        <p:spPr bwMode="auto">
          <a:xfrm>
            <a:off x="6675438" y="5091113"/>
            <a:ext cx="202406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de-DE" altLang="zh-CN" sz="2000">
                <a:solidFill>
                  <a:srgbClr val="000000"/>
                </a:solidFill>
                <a:latin typeface="微软雅黑" panose="020B0503020204020204" pitchFamily="34" charset="-122"/>
                <a:ea typeface="微软雅黑" panose="020B0503020204020204" pitchFamily="34" charset="-122"/>
              </a:rPr>
              <a:t>Java Applet</a:t>
            </a: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57" name="Text Box 14"/>
          <p:cNvSpPr txBox="1">
            <a:spLocks noChangeArrowheads="1"/>
          </p:cNvSpPr>
          <p:nvPr/>
        </p:nvSpPr>
        <p:spPr bwMode="auto">
          <a:xfrm>
            <a:off x="762000" y="1320800"/>
            <a:ext cx="7239000"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de-DE" altLang="zh-CN" sz="1600">
                <a:latin typeface="Arial Unicode MS" pitchFamily="34" charset="-122"/>
              </a:rPr>
              <a:t>POST</a:t>
            </a:r>
            <a:r>
              <a:rPr lang="en-US" altLang="zh-CN" sz="1600">
                <a:latin typeface="Arial Unicode MS" pitchFamily="34" charset="-122"/>
                <a:ea typeface="Arial Unicode MS" pitchFamily="34" charset="-122"/>
              </a:rPr>
              <a:t> /</a:t>
            </a:r>
            <a:r>
              <a:rPr lang="de-DE" altLang="zh-CN" sz="1600">
                <a:latin typeface="Arial Unicode MS" pitchFamily="34" charset="-122"/>
              </a:rPr>
              <a:t>thepage.jsp?var1=page1.html</a:t>
            </a:r>
            <a:r>
              <a:rPr lang="en-US" altLang="zh-CN" sz="1600">
                <a:latin typeface="Arial Unicode MS" pitchFamily="34" charset="-122"/>
                <a:ea typeface="Arial Unicode MS" pitchFamily="34" charset="-122"/>
              </a:rPr>
              <a:t> HTTP/1.1</a:t>
            </a:r>
          </a:p>
          <a:p>
            <a:pPr eaLnBrk="1" hangingPunct="1">
              <a:spcBef>
                <a:spcPct val="50000"/>
              </a:spcBef>
            </a:pPr>
            <a:r>
              <a:rPr lang="en-US" altLang="zh-CN" sz="1600">
                <a:latin typeface="Arial Unicode MS" pitchFamily="34" charset="-122"/>
                <a:ea typeface="Arial Unicode MS" pitchFamily="34" charset="-122"/>
              </a:rPr>
              <a:t>Accept: */*</a:t>
            </a:r>
          </a:p>
          <a:p>
            <a:pPr eaLnBrk="1" hangingPunct="1">
              <a:spcBef>
                <a:spcPct val="50000"/>
              </a:spcBef>
            </a:pPr>
            <a:r>
              <a:rPr lang="en-US" altLang="zh-CN" sz="1600">
                <a:solidFill>
                  <a:srgbClr val="FF0000"/>
                </a:solidFill>
                <a:latin typeface="Arial Unicode MS" pitchFamily="34" charset="-122"/>
                <a:ea typeface="Arial Unicode MS" pitchFamily="34" charset="-122"/>
              </a:rPr>
              <a:t>Referer: </a:t>
            </a:r>
            <a:r>
              <a:rPr lang="en-US" altLang="zh-CN" sz="1600">
                <a:latin typeface="Arial Unicode MS" pitchFamily="34" charset="-122"/>
                <a:ea typeface="Arial Unicode MS" pitchFamily="34" charset="-122"/>
              </a:rPr>
              <a:t>http://</a:t>
            </a:r>
            <a:r>
              <a:rPr lang="de-DE" altLang="zh-CN" sz="1600">
                <a:latin typeface="Arial Unicode MS" pitchFamily="34" charset="-122"/>
              </a:rPr>
              <a:t>www.myweb.com/index.html</a:t>
            </a:r>
            <a:endParaRPr lang="en-US" altLang="zh-CN" sz="1600">
              <a:latin typeface="Arial Unicode MS" pitchFamily="34" charset="-122"/>
              <a:ea typeface="Arial Unicode MS" pitchFamily="34" charset="-122"/>
            </a:endParaRPr>
          </a:p>
          <a:p>
            <a:pPr eaLnBrk="1" hangingPunct="1">
              <a:spcBef>
                <a:spcPct val="50000"/>
              </a:spcBef>
            </a:pPr>
            <a:r>
              <a:rPr lang="en-US" altLang="zh-CN" sz="1600">
                <a:latin typeface="Arial Unicode MS" pitchFamily="34" charset="-122"/>
                <a:ea typeface="Arial Unicode MS" pitchFamily="34" charset="-122"/>
              </a:rPr>
              <a:t>Accept-Language: en-us,de;q=0.5</a:t>
            </a:r>
          </a:p>
          <a:p>
            <a:pPr eaLnBrk="1" hangingPunct="1">
              <a:spcBef>
                <a:spcPct val="50000"/>
              </a:spcBef>
            </a:pPr>
            <a:r>
              <a:rPr lang="en-US" altLang="zh-CN" sz="1600">
                <a:latin typeface="Arial Unicode MS" pitchFamily="34" charset="-122"/>
                <a:ea typeface="Arial Unicode MS" pitchFamily="34" charset="-122"/>
              </a:rPr>
              <a:t>Accept-Encoding: gzip, deflate</a:t>
            </a:r>
          </a:p>
          <a:p>
            <a:pPr eaLnBrk="1" hangingPunct="1">
              <a:spcBef>
                <a:spcPct val="50000"/>
              </a:spcBef>
            </a:pPr>
            <a:r>
              <a:rPr lang="de-DE" altLang="zh-CN" sz="1600">
                <a:latin typeface="Arial Unicode MS" pitchFamily="34" charset="-122"/>
              </a:rPr>
              <a:t>Content-Type: application/x-www-url-encoded</a:t>
            </a:r>
            <a:endParaRPr lang="en-US" altLang="zh-CN" sz="1600">
              <a:latin typeface="Arial Unicode MS" pitchFamily="34" charset="-122"/>
              <a:ea typeface="Arial Unicode MS" pitchFamily="34" charset="-122"/>
            </a:endParaRPr>
          </a:p>
          <a:p>
            <a:pPr eaLnBrk="1" hangingPunct="1">
              <a:spcBef>
                <a:spcPct val="50000"/>
              </a:spcBef>
            </a:pPr>
            <a:r>
              <a:rPr lang="de-DE" altLang="zh-CN" sz="1600">
                <a:latin typeface="Arial Unicode MS" pitchFamily="34" charset="-122"/>
              </a:rPr>
              <a:t>Content-Lenght: 59</a:t>
            </a:r>
            <a:endParaRPr lang="en-US" altLang="zh-CN" sz="1600">
              <a:latin typeface="Arial Unicode MS" pitchFamily="34" charset="-122"/>
              <a:ea typeface="Arial Unicode MS" pitchFamily="34" charset="-122"/>
            </a:endParaRPr>
          </a:p>
          <a:p>
            <a:pPr eaLnBrk="1" hangingPunct="1">
              <a:spcBef>
                <a:spcPct val="50000"/>
              </a:spcBef>
            </a:pPr>
            <a:r>
              <a:rPr lang="en-US" altLang="zh-CN" sz="1600">
                <a:solidFill>
                  <a:srgbClr val="FF0000"/>
                </a:solidFill>
                <a:latin typeface="Arial Unicode MS" pitchFamily="34" charset="-122"/>
                <a:ea typeface="Arial Unicode MS" pitchFamily="34" charset="-122"/>
              </a:rPr>
              <a:t>User-Agent</a:t>
            </a:r>
            <a:r>
              <a:rPr lang="en-US" altLang="zh-CN" sz="1600">
                <a:latin typeface="Arial Unicode MS" pitchFamily="34" charset="-122"/>
                <a:ea typeface="Arial Unicode MS" pitchFamily="34" charset="-122"/>
              </a:rPr>
              <a:t>: Mozilla/4.0</a:t>
            </a:r>
          </a:p>
          <a:p>
            <a:pPr eaLnBrk="1" hangingPunct="1">
              <a:spcBef>
                <a:spcPct val="50000"/>
              </a:spcBef>
            </a:pPr>
            <a:r>
              <a:rPr lang="en-US" altLang="zh-CN" sz="1600">
                <a:latin typeface="Arial Unicode MS" pitchFamily="34" charset="-122"/>
                <a:ea typeface="Arial Unicode MS" pitchFamily="34" charset="-122"/>
              </a:rPr>
              <a:t>Host: www.</a:t>
            </a:r>
            <a:r>
              <a:rPr lang="de-DE" altLang="zh-CN" sz="1600">
                <a:latin typeface="Arial Unicode MS" pitchFamily="34" charset="-122"/>
              </a:rPr>
              <a:t>myweb.com</a:t>
            </a:r>
            <a:endParaRPr lang="en-US" altLang="zh-CN" sz="1600">
              <a:latin typeface="Arial Unicode MS" pitchFamily="34" charset="-122"/>
              <a:ea typeface="Arial Unicode MS" pitchFamily="34" charset="-122"/>
            </a:endParaRPr>
          </a:p>
          <a:p>
            <a:pPr eaLnBrk="1" hangingPunct="1">
              <a:spcBef>
                <a:spcPct val="50000"/>
              </a:spcBef>
            </a:pPr>
            <a:r>
              <a:rPr lang="en-US" altLang="zh-CN" sz="1600">
                <a:latin typeface="Arial Unicode MS" pitchFamily="34" charset="-122"/>
                <a:ea typeface="Arial Unicode MS" pitchFamily="34" charset="-122"/>
              </a:rPr>
              <a:t>Connection: Keep-Alive</a:t>
            </a:r>
          </a:p>
          <a:p>
            <a:pPr eaLnBrk="1" hangingPunct="1">
              <a:spcBef>
                <a:spcPct val="50000"/>
              </a:spcBef>
            </a:pPr>
            <a:r>
              <a:rPr lang="de-DE" altLang="zh-CN" sz="1600">
                <a:solidFill>
                  <a:srgbClr val="FF0000"/>
                </a:solidFill>
                <a:latin typeface="Arial Unicode MS" pitchFamily="34" charset="-122"/>
              </a:rPr>
              <a:t>Cookie:</a:t>
            </a:r>
            <a:r>
              <a:rPr lang="de-DE" altLang="zh-CN" sz="1600">
                <a:latin typeface="Arial Unicode MS" pitchFamily="34" charset="-122"/>
              </a:rPr>
              <a:t> JSESSIONID=0000dITLGLqhz1dKkPEtpoYqbN2</a:t>
            </a:r>
            <a:endParaRPr lang="de-DE" altLang="zh-CN" sz="1600">
              <a:latin typeface="Arial Unicode MS" pitchFamily="34" charset="-122"/>
              <a:ea typeface="Arial Unicode MS" pitchFamily="34" charset="-122"/>
            </a:endParaRPr>
          </a:p>
          <a:p>
            <a:pPr eaLnBrk="1" hangingPunct="1">
              <a:spcBef>
                <a:spcPct val="50000"/>
              </a:spcBef>
            </a:pPr>
            <a:endParaRPr lang="en-US" altLang="zh-CN" sz="1600">
              <a:latin typeface="Arial Unicode MS" pitchFamily="34" charset="-122"/>
              <a:ea typeface="Arial Unicode MS" pitchFamily="34" charset="-122"/>
            </a:endParaRPr>
          </a:p>
          <a:p>
            <a:pPr eaLnBrk="1" hangingPunct="1">
              <a:spcBef>
                <a:spcPct val="50000"/>
              </a:spcBef>
            </a:pPr>
            <a:r>
              <a:rPr lang="de-DE" altLang="zh-CN" sz="1600">
                <a:latin typeface="Arial Unicode MS" pitchFamily="34" charset="-122"/>
              </a:rPr>
              <a:t>uid=fred&amp;password=secret&amp;pagestyle=default.css&amp;action=login</a:t>
            </a:r>
            <a:endParaRPr lang="en-US" altLang="zh-CN" sz="1600">
              <a:latin typeface="Arial Unicode MS" pitchFamily="34" charset="-122"/>
              <a:ea typeface="Arial Unicode MS" pitchFamily="34" charset="-122"/>
            </a:endParaRPr>
          </a:p>
        </p:txBody>
      </p:sp>
      <p:grpSp>
        <p:nvGrpSpPr>
          <p:cNvPr id="58" name="Group 32"/>
          <p:cNvGrpSpPr>
            <a:grpSpLocks/>
          </p:cNvGrpSpPr>
          <p:nvPr/>
        </p:nvGrpSpPr>
        <p:grpSpPr bwMode="auto">
          <a:xfrm>
            <a:off x="749300" y="1362075"/>
            <a:ext cx="5943600" cy="4708525"/>
            <a:chOff x="472" y="858"/>
            <a:chExt cx="3744" cy="2966"/>
          </a:xfrm>
        </p:grpSpPr>
        <p:sp>
          <p:nvSpPr>
            <p:cNvPr id="59" name="Rectangle 15"/>
            <p:cNvSpPr>
              <a:spLocks noChangeArrowheads="1"/>
            </p:cNvSpPr>
            <p:nvPr/>
          </p:nvSpPr>
          <p:spPr bwMode="auto">
            <a:xfrm>
              <a:off x="520" y="858"/>
              <a:ext cx="336" cy="184"/>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0" name="Rectangle 16"/>
            <p:cNvSpPr>
              <a:spLocks noChangeArrowheads="1"/>
            </p:cNvSpPr>
            <p:nvPr/>
          </p:nvSpPr>
          <p:spPr bwMode="auto">
            <a:xfrm>
              <a:off x="984" y="1320"/>
              <a:ext cx="2016" cy="192"/>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 name="Rectangle 17"/>
            <p:cNvSpPr>
              <a:spLocks noChangeArrowheads="1"/>
            </p:cNvSpPr>
            <p:nvPr/>
          </p:nvSpPr>
          <p:spPr bwMode="auto">
            <a:xfrm>
              <a:off x="1224" y="2472"/>
              <a:ext cx="728" cy="184"/>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 name="Rectangle 18"/>
            <p:cNvSpPr>
              <a:spLocks noChangeArrowheads="1"/>
            </p:cNvSpPr>
            <p:nvPr/>
          </p:nvSpPr>
          <p:spPr bwMode="auto">
            <a:xfrm>
              <a:off x="904" y="858"/>
              <a:ext cx="720" cy="192"/>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 name="Rectangle 19"/>
            <p:cNvSpPr>
              <a:spLocks noChangeArrowheads="1"/>
            </p:cNvSpPr>
            <p:nvPr/>
          </p:nvSpPr>
          <p:spPr bwMode="auto">
            <a:xfrm>
              <a:off x="472" y="3616"/>
              <a:ext cx="3744" cy="208"/>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 name="Rectangle 20"/>
            <p:cNvSpPr>
              <a:spLocks noChangeArrowheads="1"/>
            </p:cNvSpPr>
            <p:nvPr/>
          </p:nvSpPr>
          <p:spPr bwMode="auto">
            <a:xfrm>
              <a:off x="1656" y="858"/>
              <a:ext cx="1024" cy="191"/>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 name="Rectangle 21"/>
            <p:cNvSpPr>
              <a:spLocks noChangeArrowheads="1"/>
            </p:cNvSpPr>
            <p:nvPr/>
          </p:nvSpPr>
          <p:spPr bwMode="auto">
            <a:xfrm>
              <a:off x="984" y="3165"/>
              <a:ext cx="2824" cy="197"/>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zh-CN" sz="1200"/>
            </a:p>
          </p:txBody>
        </p:sp>
      </p:grpSp>
      <p:sp>
        <p:nvSpPr>
          <p:cNvPr id="66" name="Text Box 22"/>
          <p:cNvSpPr txBox="1">
            <a:spLocks noChangeArrowheads="1"/>
          </p:cNvSpPr>
          <p:nvPr/>
        </p:nvSpPr>
        <p:spPr bwMode="auto">
          <a:xfrm>
            <a:off x="4419600" y="3657600"/>
            <a:ext cx="1804988" cy="58102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de-DE" sz="1600">
                <a:solidFill>
                  <a:schemeClr val="bg1"/>
                </a:solidFill>
                <a:latin typeface="微软雅黑" panose="020B0503020204020204" pitchFamily="34" charset="-122"/>
                <a:ea typeface="微软雅黑" panose="020B0503020204020204" pitchFamily="34" charset="-122"/>
              </a:rPr>
              <a:t>直接可在浏览器中利用的输入</a:t>
            </a: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67" name="Rectangle 23"/>
          <p:cNvSpPr>
            <a:spLocks noChangeArrowheads="1"/>
          </p:cNvSpPr>
          <p:nvPr/>
        </p:nvSpPr>
        <p:spPr bwMode="auto">
          <a:xfrm>
            <a:off x="1447800" y="1270000"/>
            <a:ext cx="2819400" cy="508000"/>
          </a:xfrm>
          <a:prstGeom prst="rect">
            <a:avLst/>
          </a:prstGeom>
          <a:noFill/>
          <a:ln w="38100" algn="ctr">
            <a:solidFill>
              <a:srgbClr val="660066"/>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 name="Rectangle 24"/>
          <p:cNvSpPr>
            <a:spLocks noChangeArrowheads="1"/>
          </p:cNvSpPr>
          <p:nvPr/>
        </p:nvSpPr>
        <p:spPr bwMode="auto">
          <a:xfrm>
            <a:off x="660400" y="5664200"/>
            <a:ext cx="6134100" cy="508000"/>
          </a:xfrm>
          <a:prstGeom prst="rect">
            <a:avLst/>
          </a:prstGeom>
          <a:noFill/>
          <a:ln w="38100" algn="ctr">
            <a:solidFill>
              <a:srgbClr val="660066"/>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9" name="AutoShape 26"/>
          <p:cNvSpPr>
            <a:spLocks noChangeArrowheads="1"/>
          </p:cNvSpPr>
          <p:nvPr/>
        </p:nvSpPr>
        <p:spPr bwMode="auto">
          <a:xfrm>
            <a:off x="6453188" y="1401763"/>
            <a:ext cx="2390775" cy="368300"/>
          </a:xfrm>
          <a:prstGeom prst="roundRect">
            <a:avLst>
              <a:gd name="adj" fmla="val 21023"/>
            </a:avLst>
          </a:prstGeom>
          <a:solidFill>
            <a:srgbClr val="FDB73B"/>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0" name="Text Box 27"/>
          <p:cNvSpPr txBox="1">
            <a:spLocks noChangeArrowheads="1"/>
          </p:cNvSpPr>
          <p:nvPr/>
        </p:nvSpPr>
        <p:spPr bwMode="auto">
          <a:xfrm>
            <a:off x="7054850" y="1463675"/>
            <a:ext cx="1670050" cy="244475"/>
          </a:xfrm>
          <a:prstGeom prst="rect">
            <a:avLst/>
          </a:prstGeom>
          <a:solidFill>
            <a:srgbClr val="FDB73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lvl1pPr marL="184150" indent="-184150" defTabSz="933450">
              <a:defRPr>
                <a:solidFill>
                  <a:schemeClr val="tx1"/>
                </a:solidFill>
                <a:latin typeface="Arial" panose="020B0604020202020204" pitchFamily="34" charset="0"/>
                <a:ea typeface="宋体" panose="02010600030101010101" pitchFamily="2" charset="-122"/>
              </a:defRPr>
            </a:lvl1pPr>
            <a:lvl2pPr marL="742950" indent="-285750" defTabSz="933450">
              <a:defRPr>
                <a:solidFill>
                  <a:schemeClr val="tx1"/>
                </a:solidFill>
                <a:latin typeface="Arial" panose="020B0604020202020204" pitchFamily="34" charset="0"/>
                <a:ea typeface="宋体" panose="02010600030101010101" pitchFamily="2" charset="-122"/>
              </a:defRPr>
            </a:lvl2pPr>
            <a:lvl3pPr marL="1143000" indent="-228600" defTabSz="933450">
              <a:defRPr>
                <a:solidFill>
                  <a:schemeClr val="tx1"/>
                </a:solidFill>
                <a:latin typeface="Arial" panose="020B0604020202020204" pitchFamily="34" charset="0"/>
                <a:ea typeface="宋体" panose="02010600030101010101" pitchFamily="2" charset="-122"/>
              </a:defRPr>
            </a:lvl3pPr>
            <a:lvl4pPr marL="1600200" indent="-228600" defTabSz="933450">
              <a:defRPr>
                <a:solidFill>
                  <a:schemeClr val="tx1"/>
                </a:solidFill>
                <a:latin typeface="Arial" panose="020B0604020202020204" pitchFamily="34" charset="0"/>
                <a:ea typeface="宋体" panose="02010600030101010101" pitchFamily="2" charset="-122"/>
              </a:defRPr>
            </a:lvl4pPr>
            <a:lvl5pPr marL="2057400" indent="-228600" defTabSz="933450">
              <a:defRPr>
                <a:solidFill>
                  <a:schemeClr val="tx1"/>
                </a:solidFill>
                <a:latin typeface="Arial" panose="020B0604020202020204" pitchFamily="34" charset="0"/>
                <a:ea typeface="宋体" panose="02010600030101010101" pitchFamily="2" charset="-122"/>
              </a:defRPr>
            </a:lvl5pPr>
            <a:lvl6pPr marL="2514600" indent="-228600" defTabSz="933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33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33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33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spcBef>
                <a:spcPct val="15000"/>
              </a:spcBef>
              <a:spcAft>
                <a:spcPct val="15000"/>
              </a:spcAft>
              <a:buClr>
                <a:schemeClr val="tx1"/>
              </a:buClr>
              <a:buFont typeface="Wingdings" panose="05000000000000000000" pitchFamily="2" charset="2"/>
              <a:buNone/>
            </a:pPr>
            <a:r>
              <a:rPr lang="zh-CN" altLang="en-US" sz="1600" b="1">
                <a:solidFill>
                  <a:schemeClr val="bg1"/>
                </a:solidFill>
                <a:latin typeface="微软雅黑" panose="020B0503020204020204" pitchFamily="34" charset="-122"/>
                <a:ea typeface="微软雅黑" panose="020B0503020204020204" pitchFamily="34" charset="-122"/>
              </a:rPr>
              <a:t>所有输入点</a:t>
            </a:r>
          </a:p>
        </p:txBody>
      </p:sp>
      <p:sp>
        <p:nvSpPr>
          <p:cNvPr id="71" name="AutoShape 28"/>
          <p:cNvSpPr>
            <a:spLocks noChangeArrowheads="1"/>
          </p:cNvSpPr>
          <p:nvPr/>
        </p:nvSpPr>
        <p:spPr bwMode="auto">
          <a:xfrm>
            <a:off x="6465888" y="3622675"/>
            <a:ext cx="2390775" cy="368300"/>
          </a:xfrm>
          <a:prstGeom prst="roundRect">
            <a:avLst>
              <a:gd name="adj" fmla="val 21023"/>
            </a:avLst>
          </a:prstGeom>
          <a:solidFill>
            <a:srgbClr val="FDB73B"/>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 name="Text Box 29"/>
          <p:cNvSpPr txBox="1">
            <a:spLocks noChangeArrowheads="1"/>
          </p:cNvSpPr>
          <p:nvPr/>
        </p:nvSpPr>
        <p:spPr bwMode="auto">
          <a:xfrm>
            <a:off x="7067550" y="3684588"/>
            <a:ext cx="1670050" cy="244475"/>
          </a:xfrm>
          <a:prstGeom prst="rect">
            <a:avLst/>
          </a:prstGeom>
          <a:solidFill>
            <a:srgbClr val="FDB73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lvl1pPr marL="184150" indent="-184150" defTabSz="933450">
              <a:defRPr>
                <a:solidFill>
                  <a:schemeClr val="tx1"/>
                </a:solidFill>
                <a:latin typeface="Arial" panose="020B0604020202020204" pitchFamily="34" charset="0"/>
                <a:ea typeface="宋体" panose="02010600030101010101" pitchFamily="2" charset="-122"/>
              </a:defRPr>
            </a:lvl1pPr>
            <a:lvl2pPr marL="742950" indent="-285750" defTabSz="933450">
              <a:defRPr>
                <a:solidFill>
                  <a:schemeClr val="tx1"/>
                </a:solidFill>
                <a:latin typeface="Arial" panose="020B0604020202020204" pitchFamily="34" charset="0"/>
                <a:ea typeface="宋体" panose="02010600030101010101" pitchFamily="2" charset="-122"/>
              </a:defRPr>
            </a:lvl2pPr>
            <a:lvl3pPr marL="1143000" indent="-228600" defTabSz="933450">
              <a:defRPr>
                <a:solidFill>
                  <a:schemeClr val="tx1"/>
                </a:solidFill>
                <a:latin typeface="Arial" panose="020B0604020202020204" pitchFamily="34" charset="0"/>
                <a:ea typeface="宋体" panose="02010600030101010101" pitchFamily="2" charset="-122"/>
              </a:defRPr>
            </a:lvl3pPr>
            <a:lvl4pPr marL="1600200" indent="-228600" defTabSz="933450">
              <a:defRPr>
                <a:solidFill>
                  <a:schemeClr val="tx1"/>
                </a:solidFill>
                <a:latin typeface="Arial" panose="020B0604020202020204" pitchFamily="34" charset="0"/>
                <a:ea typeface="宋体" panose="02010600030101010101" pitchFamily="2" charset="-122"/>
              </a:defRPr>
            </a:lvl4pPr>
            <a:lvl5pPr marL="2057400" indent="-228600" defTabSz="933450">
              <a:defRPr>
                <a:solidFill>
                  <a:schemeClr val="tx1"/>
                </a:solidFill>
                <a:latin typeface="Arial" panose="020B0604020202020204" pitchFamily="34" charset="0"/>
                <a:ea typeface="宋体" panose="02010600030101010101" pitchFamily="2" charset="-122"/>
              </a:defRPr>
            </a:lvl5pPr>
            <a:lvl6pPr marL="2514600" indent="-228600" defTabSz="933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33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33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33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spcBef>
                <a:spcPct val="15000"/>
              </a:spcBef>
              <a:spcAft>
                <a:spcPct val="15000"/>
              </a:spcAft>
              <a:buClr>
                <a:schemeClr val="tx1"/>
              </a:buClr>
              <a:buFont typeface="Wingdings" panose="05000000000000000000" pitchFamily="2" charset="2"/>
              <a:buNone/>
            </a:pPr>
            <a:r>
              <a:rPr lang="zh-CN" altLang="en-US" sz="1600" b="1">
                <a:solidFill>
                  <a:schemeClr val="bg1"/>
                </a:solidFill>
                <a:latin typeface="微软雅黑" panose="020B0503020204020204" pitchFamily="34" charset="-122"/>
                <a:ea typeface="微软雅黑" panose="020B0503020204020204" pitchFamily="34" charset="-122"/>
              </a:rPr>
              <a:t>更多输入点</a:t>
            </a:r>
          </a:p>
        </p:txBody>
      </p:sp>
      <p:sp>
        <p:nvSpPr>
          <p:cNvPr id="73" name="Line 30"/>
          <p:cNvSpPr>
            <a:spLocks noChangeShapeType="1"/>
          </p:cNvSpPr>
          <p:nvPr/>
        </p:nvSpPr>
        <p:spPr bwMode="auto">
          <a:xfrm flipH="1" flipV="1">
            <a:off x="3886200" y="1752600"/>
            <a:ext cx="838200" cy="19050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Line 31"/>
          <p:cNvSpPr>
            <a:spLocks noChangeShapeType="1"/>
          </p:cNvSpPr>
          <p:nvPr/>
        </p:nvSpPr>
        <p:spPr bwMode="auto">
          <a:xfrm flipH="1">
            <a:off x="4114800" y="4191000"/>
            <a:ext cx="609600" cy="14478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5" name="Group 40"/>
          <p:cNvGrpSpPr>
            <a:grpSpLocks/>
          </p:cNvGrpSpPr>
          <p:nvPr/>
        </p:nvGrpSpPr>
        <p:grpSpPr bwMode="auto">
          <a:xfrm>
            <a:off x="1219200" y="1600200"/>
            <a:ext cx="5029200" cy="3962400"/>
            <a:chOff x="768" y="1008"/>
            <a:chExt cx="3168" cy="2496"/>
          </a:xfrm>
        </p:grpSpPr>
        <p:sp>
          <p:nvSpPr>
            <p:cNvPr id="76" name="Text Box 33"/>
            <p:cNvSpPr txBox="1">
              <a:spLocks noChangeArrowheads="1"/>
            </p:cNvSpPr>
            <p:nvPr/>
          </p:nvSpPr>
          <p:spPr bwMode="auto">
            <a:xfrm>
              <a:off x="2799" y="1536"/>
              <a:ext cx="1137" cy="36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a:solidFill>
                    <a:schemeClr val="bg1"/>
                  </a:solidFill>
                  <a:latin typeface="微软雅黑" panose="020B0503020204020204" pitchFamily="34" charset="-122"/>
                  <a:ea typeface="微软雅黑" panose="020B0503020204020204" pitchFamily="34" charset="-122"/>
                </a:rPr>
                <a:t>黑客实际利用的输入点</a:t>
              </a:r>
            </a:p>
          </p:txBody>
        </p:sp>
        <p:sp>
          <p:nvSpPr>
            <p:cNvPr id="77" name="Line 34"/>
            <p:cNvSpPr>
              <a:spLocks noChangeShapeType="1"/>
            </p:cNvSpPr>
            <p:nvPr/>
          </p:nvSpPr>
          <p:spPr bwMode="auto">
            <a:xfrm flipH="1" flipV="1">
              <a:off x="2688" y="1008"/>
              <a:ext cx="672" cy="528"/>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Line 35"/>
            <p:cNvSpPr>
              <a:spLocks noChangeShapeType="1"/>
            </p:cNvSpPr>
            <p:nvPr/>
          </p:nvSpPr>
          <p:spPr bwMode="auto">
            <a:xfrm flipH="1">
              <a:off x="1920" y="1728"/>
              <a:ext cx="912" cy="816"/>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Line 36"/>
            <p:cNvSpPr>
              <a:spLocks noChangeShapeType="1"/>
            </p:cNvSpPr>
            <p:nvPr/>
          </p:nvSpPr>
          <p:spPr bwMode="auto">
            <a:xfrm flipH="1">
              <a:off x="2160" y="1872"/>
              <a:ext cx="864" cy="1248"/>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Line 37"/>
            <p:cNvSpPr>
              <a:spLocks noChangeShapeType="1"/>
            </p:cNvSpPr>
            <p:nvPr/>
          </p:nvSpPr>
          <p:spPr bwMode="auto">
            <a:xfrm flipH="1">
              <a:off x="3120" y="1920"/>
              <a:ext cx="240" cy="1584"/>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 name="Line 38"/>
            <p:cNvSpPr>
              <a:spLocks noChangeShapeType="1"/>
            </p:cNvSpPr>
            <p:nvPr/>
          </p:nvSpPr>
          <p:spPr bwMode="auto">
            <a:xfrm flipH="1" flipV="1">
              <a:off x="1872" y="1488"/>
              <a:ext cx="960" cy="192"/>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 name="Line 39"/>
            <p:cNvSpPr>
              <a:spLocks noChangeShapeType="1"/>
            </p:cNvSpPr>
            <p:nvPr/>
          </p:nvSpPr>
          <p:spPr bwMode="auto">
            <a:xfrm flipH="1" flipV="1">
              <a:off x="768" y="1008"/>
              <a:ext cx="2064" cy="576"/>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3" name="左大括号 82"/>
          <p:cNvSpPr/>
          <p:nvPr/>
        </p:nvSpPr>
        <p:spPr bwMode="auto">
          <a:xfrm>
            <a:off x="428625" y="1857375"/>
            <a:ext cx="357188" cy="3286125"/>
          </a:xfrm>
          <a:prstGeom prst="leftBrace">
            <a:avLst/>
          </a:prstGeom>
          <a:solidFill>
            <a:schemeClr val="bg1"/>
          </a:solidFill>
          <a:ln w="9525" cap="flat" cmpd="sng" algn="ctr">
            <a:solidFill>
              <a:srgbClr val="C00000"/>
            </a:solidFill>
            <a:prstDash val="solid"/>
            <a:round/>
            <a:headEnd type="none" w="med" len="med"/>
            <a:tailEnd type="none" w="med" len="med"/>
          </a:ln>
          <a:effectLst/>
        </p:spPr>
        <p:txBody>
          <a:bodyPr wrap="none" anchor="ctr"/>
          <a:lstStyle/>
          <a:p>
            <a:pPr algn="ctr">
              <a:defRPr/>
            </a:pPr>
            <a:endParaRPr lang="zh-CN" altLang="en-US" sz="900">
              <a:effectLst>
                <a:outerShdw blurRad="38100" dist="38100" dir="2700000" algn="tl">
                  <a:srgbClr val="000000">
                    <a:alpha val="43137"/>
                  </a:srgbClr>
                </a:outerShdw>
              </a:effectLst>
              <a:latin typeface="Arial" charset="0"/>
            </a:endParaRPr>
          </a:p>
        </p:txBody>
      </p:sp>
      <p:sp>
        <p:nvSpPr>
          <p:cNvPr id="84" name="矩形 41"/>
          <p:cNvSpPr>
            <a:spLocks noChangeArrowheads="1"/>
          </p:cNvSpPr>
          <p:nvPr/>
        </p:nvSpPr>
        <p:spPr bwMode="auto">
          <a:xfrm>
            <a:off x="-71438" y="2933700"/>
            <a:ext cx="7143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latin typeface="微软雅黑" panose="020B0503020204020204" pitchFamily="34" charset="-122"/>
                <a:ea typeface="微软雅黑" panose="020B0503020204020204" pitchFamily="34" charset="-122"/>
              </a:rPr>
              <a:t>HTTP</a:t>
            </a:r>
            <a:r>
              <a:rPr lang="zh-CN" altLang="en-US" sz="1600">
                <a:latin typeface="微软雅黑" panose="020B0503020204020204" pitchFamily="34" charset="-122"/>
                <a:ea typeface="微软雅黑" panose="020B0503020204020204" pitchFamily="34" charset="-122"/>
              </a:rPr>
              <a:t>请求头域</a:t>
            </a:r>
          </a:p>
        </p:txBody>
      </p:sp>
    </p:spTree>
    <p:extLst>
      <p:ext uri="{BB962C8B-B14F-4D97-AF65-F5344CB8AC3E}">
        <p14:creationId xmlns:p14="http://schemas.microsoft.com/office/powerpoint/2010/main" val="2254986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par>
                                <p:cTn id="8" presetID="10" presetClass="entr" presetSubtype="0" fill="hold"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fade">
                                      <p:cBhvr>
                                        <p:cTn id="10"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常见请求头</a:t>
            </a:r>
            <a:endParaRPr kumimoji="1" lang="zh-CN" altLang="en-US" sz="2800" dirty="0">
              <a:solidFill>
                <a:srgbClr val="558ED5"/>
              </a:solidFill>
              <a:latin typeface="微软雅黑"/>
              <a:ea typeface="微软雅黑"/>
              <a:cs typeface="微软雅黑"/>
            </a:endParaRPr>
          </a:p>
        </p:txBody>
      </p:sp>
      <p:sp>
        <p:nvSpPr>
          <p:cNvPr id="19" name="文本框 18"/>
          <p:cNvSpPr txBox="1"/>
          <p:nvPr/>
        </p:nvSpPr>
        <p:spPr>
          <a:xfrm>
            <a:off x="468312" y="1207006"/>
            <a:ext cx="8207375" cy="2400657"/>
          </a:xfrm>
          <a:prstGeom prst="rect">
            <a:avLst/>
          </a:prstGeom>
          <a:noFill/>
        </p:spPr>
        <p:txBody>
          <a:bodyPr wrap="square" rtlCol="0">
            <a:spAutoFit/>
          </a:bodyPr>
          <a:lstStyle/>
          <a:p>
            <a:pPr marL="457200" indent="-457200">
              <a:lnSpc>
                <a:spcPct val="150000"/>
              </a:lnSpc>
              <a:buFont typeface="+mj-ea"/>
              <a:buAutoNum type="circleNumDbPlain"/>
            </a:pPr>
            <a:r>
              <a:rPr lang="en-US" altLang="zh-CN" sz="2000">
                <a:ea typeface="微软雅黑" panose="020B0503020204020204" pitchFamily="34" charset="-122"/>
              </a:rPr>
              <a:t>Host</a:t>
            </a:r>
          </a:p>
          <a:p>
            <a:pPr marL="457200" indent="-457200">
              <a:lnSpc>
                <a:spcPct val="150000"/>
              </a:lnSpc>
              <a:buFont typeface="+mj-ea"/>
              <a:buAutoNum type="circleNumDbPlain"/>
            </a:pPr>
            <a:r>
              <a:rPr lang="en-US" altLang="zh-CN" sz="2000">
                <a:ea typeface="微软雅黑" panose="020B0503020204020204" pitchFamily="34" charset="-122"/>
              </a:rPr>
              <a:t>User-Agent</a:t>
            </a:r>
          </a:p>
          <a:p>
            <a:pPr marL="457200" indent="-457200">
              <a:lnSpc>
                <a:spcPct val="150000"/>
              </a:lnSpc>
              <a:buFont typeface="+mj-ea"/>
              <a:buAutoNum type="circleNumDbPlain"/>
            </a:pPr>
            <a:r>
              <a:rPr lang="en-US" altLang="zh-CN" sz="2000">
                <a:ea typeface="微软雅黑" panose="020B0503020204020204" pitchFamily="34" charset="-122"/>
              </a:rPr>
              <a:t>Referer</a:t>
            </a:r>
          </a:p>
          <a:p>
            <a:pPr marL="457200" indent="-457200">
              <a:lnSpc>
                <a:spcPct val="150000"/>
              </a:lnSpc>
              <a:buFont typeface="+mj-ea"/>
              <a:buAutoNum type="circleNumDbPlain"/>
            </a:pPr>
            <a:r>
              <a:rPr lang="en-US" altLang="zh-CN" sz="2000">
                <a:ea typeface="微软雅黑" panose="020B0503020204020204" pitchFamily="34" charset="-122"/>
              </a:rPr>
              <a:t>Cookie</a:t>
            </a:r>
          </a:p>
          <a:p>
            <a:pPr marL="457200" indent="-457200">
              <a:lnSpc>
                <a:spcPct val="150000"/>
              </a:lnSpc>
              <a:buFont typeface="+mj-ea"/>
              <a:buAutoNum type="circleNumDbPlain"/>
            </a:pPr>
            <a:r>
              <a:rPr lang="en-US" altLang="zh-CN" sz="2000">
                <a:ea typeface="微软雅黑" panose="020B0503020204020204" pitchFamily="34" charset="-122"/>
              </a:rPr>
              <a:t>Accept</a:t>
            </a:r>
          </a:p>
        </p:txBody>
      </p:sp>
    </p:spTree>
    <p:extLst>
      <p:ext uri="{BB962C8B-B14F-4D97-AF65-F5344CB8AC3E}">
        <p14:creationId xmlns:p14="http://schemas.microsoft.com/office/powerpoint/2010/main" val="1476651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常见响应头</a:t>
            </a:r>
            <a:endParaRPr kumimoji="1" lang="zh-CN" altLang="en-US" sz="2800" dirty="0">
              <a:solidFill>
                <a:srgbClr val="558ED5"/>
              </a:solidFill>
              <a:latin typeface="微软雅黑"/>
              <a:ea typeface="微软雅黑"/>
              <a:cs typeface="微软雅黑"/>
            </a:endParaRPr>
          </a:p>
        </p:txBody>
      </p:sp>
      <p:sp>
        <p:nvSpPr>
          <p:cNvPr id="19" name="文本框 18"/>
          <p:cNvSpPr txBox="1"/>
          <p:nvPr/>
        </p:nvSpPr>
        <p:spPr>
          <a:xfrm>
            <a:off x="468312" y="1207006"/>
            <a:ext cx="8207375" cy="2862322"/>
          </a:xfrm>
          <a:prstGeom prst="rect">
            <a:avLst/>
          </a:prstGeom>
          <a:noFill/>
        </p:spPr>
        <p:txBody>
          <a:bodyPr wrap="square" rtlCol="0">
            <a:spAutoFit/>
          </a:bodyPr>
          <a:lstStyle/>
          <a:p>
            <a:pPr marL="457200" indent="-457200">
              <a:lnSpc>
                <a:spcPct val="150000"/>
              </a:lnSpc>
              <a:buFont typeface="+mj-ea"/>
              <a:buAutoNum type="circleNumDbPlain"/>
            </a:pPr>
            <a:r>
              <a:rPr lang="en-US" altLang="zh-CN" sz="2000">
                <a:ea typeface="微软雅黑" panose="020B0503020204020204" pitchFamily="34" charset="-122"/>
              </a:rPr>
              <a:t>Server</a:t>
            </a:r>
          </a:p>
          <a:p>
            <a:pPr marL="457200" indent="-457200">
              <a:lnSpc>
                <a:spcPct val="150000"/>
              </a:lnSpc>
              <a:buFont typeface="+mj-ea"/>
              <a:buAutoNum type="circleNumDbPlain"/>
            </a:pPr>
            <a:r>
              <a:rPr lang="en-US" altLang="zh-CN" sz="2000">
                <a:ea typeface="微软雅黑" panose="020B0503020204020204" pitchFamily="34" charset="-122"/>
              </a:rPr>
              <a:t>Location</a:t>
            </a:r>
          </a:p>
          <a:p>
            <a:pPr marL="457200" indent="-457200">
              <a:lnSpc>
                <a:spcPct val="150000"/>
              </a:lnSpc>
              <a:buFont typeface="+mj-ea"/>
              <a:buAutoNum type="circleNumDbPlain"/>
            </a:pPr>
            <a:r>
              <a:rPr lang="en-US" altLang="zh-CN" sz="2000">
                <a:ea typeface="微软雅黑" panose="020B0503020204020204" pitchFamily="34" charset="-122"/>
              </a:rPr>
              <a:t>Content-Type</a:t>
            </a:r>
          </a:p>
          <a:p>
            <a:pPr marL="457200" indent="-457200">
              <a:lnSpc>
                <a:spcPct val="150000"/>
              </a:lnSpc>
              <a:buFont typeface="+mj-ea"/>
              <a:buAutoNum type="circleNumDbPlain"/>
            </a:pPr>
            <a:r>
              <a:rPr lang="en-US" altLang="zh-CN" sz="2000">
                <a:ea typeface="微软雅黑" panose="020B0503020204020204" pitchFamily="34" charset="-122"/>
              </a:rPr>
              <a:t>Content-Encoding</a:t>
            </a:r>
          </a:p>
          <a:p>
            <a:pPr marL="457200" indent="-457200">
              <a:lnSpc>
                <a:spcPct val="150000"/>
              </a:lnSpc>
              <a:buFont typeface="+mj-ea"/>
              <a:buAutoNum type="circleNumDbPlain"/>
            </a:pPr>
            <a:r>
              <a:rPr lang="en-US" altLang="zh-CN" sz="2000">
                <a:ea typeface="微软雅黑" panose="020B0503020204020204" pitchFamily="34" charset="-122"/>
              </a:rPr>
              <a:t>Content-Length</a:t>
            </a:r>
          </a:p>
          <a:p>
            <a:pPr marL="457200" indent="-457200">
              <a:lnSpc>
                <a:spcPct val="150000"/>
              </a:lnSpc>
              <a:buFont typeface="+mj-ea"/>
              <a:buAutoNum type="circleNumDbPlain"/>
            </a:pPr>
            <a:r>
              <a:rPr lang="en-US" altLang="zh-CN" sz="2000">
                <a:ea typeface="微软雅黑" panose="020B0503020204020204" pitchFamily="34" charset="-122"/>
              </a:rPr>
              <a:t>Connection</a:t>
            </a:r>
          </a:p>
        </p:txBody>
      </p:sp>
    </p:spTree>
    <p:extLst>
      <p:ext uri="{BB962C8B-B14F-4D97-AF65-F5344CB8AC3E}">
        <p14:creationId xmlns:p14="http://schemas.microsoft.com/office/powerpoint/2010/main" val="964754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graphicFrame>
        <p:nvGraphicFramePr>
          <p:cNvPr id="5" name="图示 4"/>
          <p:cNvGraphicFramePr/>
          <p:nvPr>
            <p:extLst>
              <p:ext uri="{D42A27DB-BD31-4B8C-83A1-F6EECF244321}">
                <p14:modId xmlns:p14="http://schemas.microsoft.com/office/powerpoint/2010/main" val="374121962"/>
              </p:ext>
            </p:extLst>
          </p:nvPr>
        </p:nvGraphicFramePr>
        <p:xfrm>
          <a:off x="684441" y="2612261"/>
          <a:ext cx="7795017" cy="122375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650112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拦截</a:t>
            </a:r>
            <a:r>
              <a:rPr kumimoji="1" lang="en-US" altLang="zh-CN" sz="2800">
                <a:solidFill>
                  <a:srgbClr val="558ED5"/>
                </a:solidFill>
                <a:latin typeface="微软雅黑"/>
                <a:ea typeface="微软雅黑"/>
                <a:cs typeface="微软雅黑"/>
              </a:rPr>
              <a:t>HTTP</a:t>
            </a:r>
            <a:r>
              <a:rPr kumimoji="1" lang="zh-CN" altLang="en-US" sz="2800">
                <a:solidFill>
                  <a:srgbClr val="558ED5"/>
                </a:solidFill>
                <a:latin typeface="微软雅黑"/>
                <a:ea typeface="微软雅黑"/>
                <a:cs typeface="微软雅黑"/>
              </a:rPr>
              <a:t>请求</a:t>
            </a:r>
            <a:endParaRPr kumimoji="1" lang="zh-CN" altLang="en-US" sz="2800" dirty="0">
              <a:solidFill>
                <a:srgbClr val="558ED5"/>
              </a:solidFill>
              <a:latin typeface="微软雅黑"/>
              <a:ea typeface="微软雅黑"/>
              <a:cs typeface="微软雅黑"/>
            </a:endParaRPr>
          </a:p>
        </p:txBody>
      </p:sp>
      <p:sp>
        <p:nvSpPr>
          <p:cNvPr id="19" name="文本框 18"/>
          <p:cNvSpPr txBox="1"/>
          <p:nvPr/>
        </p:nvSpPr>
        <p:spPr>
          <a:xfrm>
            <a:off x="468312" y="1207006"/>
            <a:ext cx="8207375" cy="96654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000">
                <a:latin typeface="微软雅黑" panose="020B0503020204020204" pitchFamily="34" charset="-122"/>
                <a:ea typeface="微软雅黑" panose="020B0503020204020204" pitchFamily="34" charset="-122"/>
              </a:rPr>
              <a:t>Fiddler</a:t>
            </a:r>
          </a:p>
          <a:p>
            <a:pPr marL="342900" indent="-342900">
              <a:lnSpc>
                <a:spcPct val="150000"/>
              </a:lnSpc>
              <a:buFont typeface="Arial" panose="020B0604020202020204" pitchFamily="34" charset="0"/>
              <a:buChar char="•"/>
            </a:pPr>
            <a:r>
              <a:rPr lang="en-US" altLang="zh-CN" sz="2000">
                <a:latin typeface="微软雅黑" panose="020B0503020204020204" pitchFamily="34" charset="-122"/>
                <a:ea typeface="微软雅黑" panose="020B0503020204020204" pitchFamily="34" charset="-122"/>
              </a:rPr>
              <a:t>Burp Suite</a:t>
            </a:r>
          </a:p>
        </p:txBody>
      </p:sp>
    </p:spTree>
    <p:extLst>
      <p:ext uri="{BB962C8B-B14F-4D97-AF65-F5344CB8AC3E}">
        <p14:creationId xmlns:p14="http://schemas.microsoft.com/office/powerpoint/2010/main" val="3476597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chemeClr val="tx2">
                    <a:lumMod val="60000"/>
                    <a:lumOff val="40000"/>
                  </a:schemeClr>
                </a:solidFill>
                <a:latin typeface="微软雅黑"/>
                <a:ea typeface="微软雅黑"/>
                <a:cs typeface="微软雅黑"/>
              </a:rPr>
              <a:t>目录</a:t>
            </a:r>
            <a:endParaRPr kumimoji="1" lang="zh-CN" altLang="en-US" sz="2800" dirty="0">
              <a:solidFill>
                <a:schemeClr val="tx2">
                  <a:lumMod val="60000"/>
                  <a:lumOff val="40000"/>
                </a:schemeClr>
              </a:solidFill>
              <a:latin typeface="微软雅黑"/>
              <a:ea typeface="微软雅黑"/>
              <a:cs typeface="微软雅黑"/>
            </a:endParaRPr>
          </a:p>
        </p:txBody>
      </p:sp>
      <p:graphicFrame>
        <p:nvGraphicFramePr>
          <p:cNvPr id="2" name="图示 1"/>
          <p:cNvGraphicFramePr/>
          <p:nvPr>
            <p:extLst/>
          </p:nvPr>
        </p:nvGraphicFramePr>
        <p:xfrm>
          <a:off x="468313" y="1096171"/>
          <a:ext cx="8207375" cy="52363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86491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en-US" altLang="zh-CN" sz="2800">
                <a:solidFill>
                  <a:srgbClr val="558ED5"/>
                </a:solidFill>
                <a:latin typeface="微软雅黑"/>
                <a:ea typeface="微软雅黑"/>
                <a:cs typeface="微软雅黑"/>
              </a:rPr>
              <a:t>Fiddler</a:t>
            </a:r>
            <a:endParaRPr kumimoji="1" lang="zh-CN" altLang="en-US" sz="2800" dirty="0">
              <a:solidFill>
                <a:srgbClr val="558ED5"/>
              </a:solidFill>
              <a:latin typeface="微软雅黑"/>
              <a:ea typeface="微软雅黑"/>
              <a:cs typeface="微软雅黑"/>
            </a:endParaRPr>
          </a:p>
        </p:txBody>
      </p:sp>
      <p:pic>
        <p:nvPicPr>
          <p:cNvPr id="2" name="图片 1"/>
          <p:cNvPicPr>
            <a:picLocks noChangeAspect="1"/>
          </p:cNvPicPr>
          <p:nvPr/>
        </p:nvPicPr>
        <p:blipFill>
          <a:blip r:embed="rId5"/>
          <a:stretch>
            <a:fillRect/>
          </a:stretch>
        </p:blipFill>
        <p:spPr>
          <a:xfrm>
            <a:off x="796170" y="1221579"/>
            <a:ext cx="7571975" cy="4994444"/>
          </a:xfrm>
          <a:prstGeom prst="rect">
            <a:avLst/>
          </a:prstGeom>
        </p:spPr>
      </p:pic>
    </p:spTree>
    <p:extLst>
      <p:ext uri="{BB962C8B-B14F-4D97-AF65-F5344CB8AC3E}">
        <p14:creationId xmlns:p14="http://schemas.microsoft.com/office/powerpoint/2010/main" val="2284568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en-US" altLang="zh-CN" sz="2800">
                <a:solidFill>
                  <a:srgbClr val="558ED5"/>
                </a:solidFill>
                <a:latin typeface="微软雅黑"/>
                <a:ea typeface="微软雅黑"/>
                <a:cs typeface="微软雅黑"/>
              </a:rPr>
              <a:t>Burp Suite</a:t>
            </a:r>
            <a:endParaRPr kumimoji="1" lang="zh-CN" altLang="en-US" sz="2800" dirty="0">
              <a:solidFill>
                <a:srgbClr val="558ED5"/>
              </a:solidFill>
              <a:latin typeface="微软雅黑"/>
              <a:ea typeface="微软雅黑"/>
              <a:cs typeface="微软雅黑"/>
            </a:endParaRPr>
          </a:p>
        </p:txBody>
      </p:sp>
      <p:pic>
        <p:nvPicPr>
          <p:cNvPr id="2" name="图片 1"/>
          <p:cNvPicPr>
            <a:picLocks noChangeAspect="1"/>
          </p:cNvPicPr>
          <p:nvPr/>
        </p:nvPicPr>
        <p:blipFill>
          <a:blip r:embed="rId5"/>
          <a:stretch>
            <a:fillRect/>
          </a:stretch>
        </p:blipFill>
        <p:spPr>
          <a:xfrm>
            <a:off x="1015830" y="1096171"/>
            <a:ext cx="7112339" cy="5259677"/>
          </a:xfrm>
          <a:prstGeom prst="rect">
            <a:avLst/>
          </a:prstGeom>
        </p:spPr>
      </p:pic>
    </p:spTree>
    <p:extLst>
      <p:ext uri="{BB962C8B-B14F-4D97-AF65-F5344CB8AC3E}">
        <p14:creationId xmlns:p14="http://schemas.microsoft.com/office/powerpoint/2010/main" val="3289235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资料参考</a:t>
            </a:r>
            <a:endParaRPr kumimoji="1" lang="zh-CN" altLang="en-US" sz="2800" dirty="0">
              <a:solidFill>
                <a:srgbClr val="558ED5"/>
              </a:solidFill>
              <a:latin typeface="微软雅黑"/>
              <a:ea typeface="微软雅黑"/>
              <a:cs typeface="微软雅黑"/>
            </a:endParaRPr>
          </a:p>
        </p:txBody>
      </p:sp>
      <p:sp>
        <p:nvSpPr>
          <p:cNvPr id="19" name="文本框 18"/>
          <p:cNvSpPr txBox="1"/>
          <p:nvPr/>
        </p:nvSpPr>
        <p:spPr>
          <a:xfrm>
            <a:off x="468312" y="1207006"/>
            <a:ext cx="8207375" cy="3416320"/>
          </a:xfrm>
          <a:prstGeom prst="rect">
            <a:avLst/>
          </a:prstGeom>
          <a:noFill/>
        </p:spPr>
        <p:txBody>
          <a:bodyPr wrap="square" rtlCol="0">
            <a:spAutoFit/>
          </a:bodyPr>
          <a:lstStyle/>
          <a:p>
            <a:pPr>
              <a:lnSpc>
                <a:spcPct val="150000"/>
              </a:lnSpc>
            </a:pPr>
            <a:r>
              <a:rPr lang="en-US" altLang="zh-CN">
                <a:latin typeface="微软雅黑" panose="020B0503020204020204" pitchFamily="34" charset="-122"/>
                <a:ea typeface="微软雅黑" panose="020B0503020204020204" pitchFamily="34" charset="-122"/>
              </a:rPr>
              <a:t>HTTP</a:t>
            </a:r>
            <a:r>
              <a:rPr lang="zh-CN" altLang="en-US">
                <a:latin typeface="微软雅黑" panose="020B0503020204020204" pitchFamily="34" charset="-122"/>
                <a:ea typeface="微软雅黑" panose="020B0503020204020204" pitchFamily="34" charset="-122"/>
              </a:rPr>
              <a:t>协议详解</a:t>
            </a:r>
            <a:endParaRPr lang="en-US" altLang="zh-CN">
              <a:latin typeface="微软雅黑" panose="020B0503020204020204" pitchFamily="34" charset="-122"/>
              <a:ea typeface="微软雅黑" panose="020B0503020204020204" pitchFamily="34" charset="-122"/>
            </a:endParaRPr>
          </a:p>
          <a:p>
            <a:pPr>
              <a:lnSpc>
                <a:spcPct val="150000"/>
              </a:lnSpc>
            </a:pPr>
            <a:r>
              <a:rPr lang="en-US" altLang="zh-CN">
                <a:latin typeface="微软雅黑" panose="020B0503020204020204" pitchFamily="34" charset="-122"/>
                <a:ea typeface="微软雅黑" panose="020B0503020204020204" pitchFamily="34" charset="-122"/>
              </a:rPr>
              <a:t>http://www.cnblogs.com/li0803/archive/2008/11/03/1324746.html</a:t>
            </a:r>
          </a:p>
          <a:p>
            <a:pPr>
              <a:lnSpc>
                <a:spcPct val="150000"/>
              </a:lnSpc>
            </a:pPr>
            <a:endParaRPr lang="en-US" altLang="zh-CN">
              <a:latin typeface="微软雅黑" panose="020B0503020204020204" pitchFamily="34" charset="-122"/>
              <a:ea typeface="微软雅黑" panose="020B0503020204020204" pitchFamily="34" charset="-122"/>
            </a:endParaRPr>
          </a:p>
          <a:p>
            <a:pPr>
              <a:lnSpc>
                <a:spcPct val="150000"/>
              </a:lnSpc>
            </a:pPr>
            <a:r>
              <a:rPr lang="en-US" altLang="zh-CN">
                <a:latin typeface="微软雅黑" panose="020B0503020204020204" pitchFamily="34" charset="-122"/>
                <a:ea typeface="微软雅黑" panose="020B0503020204020204" pitchFamily="34" charset="-122"/>
              </a:rPr>
              <a:t>Fiddler</a:t>
            </a:r>
          </a:p>
          <a:p>
            <a:pPr>
              <a:lnSpc>
                <a:spcPct val="150000"/>
              </a:lnSpc>
            </a:pPr>
            <a:r>
              <a:rPr lang="en-US" altLang="zh-CN">
                <a:latin typeface="微软雅黑" panose="020B0503020204020204" pitchFamily="34" charset="-122"/>
                <a:ea typeface="微软雅黑" panose="020B0503020204020204" pitchFamily="34" charset="-122"/>
              </a:rPr>
              <a:t>http://www.telerik.com/fiddler</a:t>
            </a:r>
          </a:p>
          <a:p>
            <a:pPr>
              <a:lnSpc>
                <a:spcPct val="150000"/>
              </a:lnSpc>
            </a:pPr>
            <a:endParaRPr lang="en-US" altLang="zh-CN">
              <a:latin typeface="微软雅黑" panose="020B0503020204020204" pitchFamily="34" charset="-122"/>
              <a:ea typeface="微软雅黑" panose="020B0503020204020204" pitchFamily="34" charset="-122"/>
            </a:endParaRPr>
          </a:p>
          <a:p>
            <a:pPr>
              <a:lnSpc>
                <a:spcPct val="150000"/>
              </a:lnSpc>
            </a:pPr>
            <a:r>
              <a:rPr lang="en-US" altLang="zh-CN">
                <a:latin typeface="微软雅黑" panose="020B0503020204020204" pitchFamily="34" charset="-122"/>
                <a:ea typeface="微软雅黑" panose="020B0503020204020204" pitchFamily="34" charset="-122"/>
              </a:rPr>
              <a:t>Burp Suite</a:t>
            </a:r>
          </a:p>
          <a:p>
            <a:pPr>
              <a:lnSpc>
                <a:spcPct val="150000"/>
              </a:lnSpc>
            </a:pPr>
            <a:r>
              <a:rPr lang="en-US" altLang="zh-CN">
                <a:latin typeface="微软雅黑" panose="020B0503020204020204" pitchFamily="34" charset="-122"/>
                <a:ea typeface="微软雅黑" panose="020B0503020204020204" pitchFamily="34" charset="-122"/>
              </a:rPr>
              <a:t>https://portswigger.net/</a:t>
            </a:r>
          </a:p>
        </p:txBody>
      </p:sp>
    </p:spTree>
    <p:extLst>
      <p:ext uri="{BB962C8B-B14F-4D97-AF65-F5344CB8AC3E}">
        <p14:creationId xmlns:p14="http://schemas.microsoft.com/office/powerpoint/2010/main" val="2933272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Tree>
    <p:extLst>
      <p:ext uri="{BB962C8B-B14F-4D97-AF65-F5344CB8AC3E}">
        <p14:creationId xmlns:p14="http://schemas.microsoft.com/office/powerpoint/2010/main" val="3421205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graphicFrame>
        <p:nvGraphicFramePr>
          <p:cNvPr id="5" name="图示 4"/>
          <p:cNvGraphicFramePr/>
          <p:nvPr>
            <p:extLst>
              <p:ext uri="{D42A27DB-BD31-4B8C-83A1-F6EECF244321}">
                <p14:modId xmlns:p14="http://schemas.microsoft.com/office/powerpoint/2010/main" val="634383831"/>
              </p:ext>
            </p:extLst>
          </p:nvPr>
        </p:nvGraphicFramePr>
        <p:xfrm>
          <a:off x="684441" y="2612261"/>
          <a:ext cx="7795017" cy="122375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788189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en-US" altLang="zh-CN" sz="2800">
                <a:solidFill>
                  <a:srgbClr val="558ED5"/>
                </a:solidFill>
                <a:latin typeface="微软雅黑"/>
                <a:ea typeface="微软雅黑"/>
                <a:cs typeface="微软雅黑"/>
              </a:rPr>
              <a:t>HTTP</a:t>
            </a:r>
            <a:r>
              <a:rPr kumimoji="1" lang="zh-CN" altLang="en-US" sz="2800">
                <a:solidFill>
                  <a:srgbClr val="558ED5"/>
                </a:solidFill>
                <a:latin typeface="微软雅黑"/>
                <a:ea typeface="微软雅黑"/>
                <a:cs typeface="微软雅黑"/>
              </a:rPr>
              <a:t>协议解析</a:t>
            </a:r>
            <a:endParaRPr kumimoji="1" lang="zh-CN" altLang="en-US" sz="2800" dirty="0">
              <a:solidFill>
                <a:srgbClr val="558ED5"/>
              </a:solidFill>
              <a:latin typeface="微软雅黑"/>
              <a:ea typeface="微软雅黑"/>
              <a:cs typeface="微软雅黑"/>
            </a:endParaRPr>
          </a:p>
        </p:txBody>
      </p:sp>
      <p:graphicFrame>
        <p:nvGraphicFramePr>
          <p:cNvPr id="5" name="图表 4"/>
          <p:cNvGraphicFramePr/>
          <p:nvPr>
            <p:extLst>
              <p:ext uri="{D42A27DB-BD31-4B8C-83A1-F6EECF244321}">
                <p14:modId xmlns:p14="http://schemas.microsoft.com/office/powerpoint/2010/main" val="457330274"/>
              </p:ext>
            </p:extLst>
          </p:nvPr>
        </p:nvGraphicFramePr>
        <p:xfrm>
          <a:off x="-12200" y="1055661"/>
          <a:ext cx="3938024" cy="480869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18" name="图示 17"/>
          <p:cNvGraphicFramePr/>
          <p:nvPr>
            <p:extLst>
              <p:ext uri="{D42A27DB-BD31-4B8C-83A1-F6EECF244321}">
                <p14:modId xmlns:p14="http://schemas.microsoft.com/office/powerpoint/2010/main" val="1323306059"/>
              </p:ext>
            </p:extLst>
          </p:nvPr>
        </p:nvGraphicFramePr>
        <p:xfrm>
          <a:off x="1219200" y="1621536"/>
          <a:ext cx="6620256" cy="4144264"/>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19" name="文本框 18"/>
          <p:cNvSpPr txBox="1"/>
          <p:nvPr/>
        </p:nvSpPr>
        <p:spPr>
          <a:xfrm>
            <a:off x="3194304" y="1207007"/>
            <a:ext cx="2670048" cy="369332"/>
          </a:xfrm>
          <a:prstGeom prst="rect">
            <a:avLst/>
          </a:prstGeom>
          <a:noFill/>
        </p:spPr>
        <p:txBody>
          <a:bodyPr wrap="square" rtlCol="0">
            <a:spAutoFit/>
          </a:bodyPr>
          <a:lstStyle/>
          <a:p>
            <a:pPr algn="ctr"/>
            <a:r>
              <a:rPr lang="en-US" altLang="zh-CN">
                <a:latin typeface="微软雅黑" panose="020B0503020204020204" pitchFamily="34" charset="-122"/>
                <a:ea typeface="微软雅黑" panose="020B0503020204020204" pitchFamily="34" charset="-122"/>
              </a:rPr>
              <a:t>1.Request </a:t>
            </a:r>
            <a:r>
              <a:rPr lang="zh-CN" altLang="en-US">
                <a:latin typeface="微软雅黑" panose="020B0503020204020204" pitchFamily="34" charset="-122"/>
                <a:ea typeface="微软雅黑" panose="020B0503020204020204" pitchFamily="34" charset="-122"/>
              </a:rPr>
              <a:t>请求</a:t>
            </a:r>
          </a:p>
        </p:txBody>
      </p:sp>
      <p:sp>
        <p:nvSpPr>
          <p:cNvPr id="23" name="文本框 22"/>
          <p:cNvSpPr txBox="1"/>
          <p:nvPr/>
        </p:nvSpPr>
        <p:spPr>
          <a:xfrm>
            <a:off x="3346704" y="5824363"/>
            <a:ext cx="2670048" cy="369332"/>
          </a:xfrm>
          <a:prstGeom prst="rect">
            <a:avLst/>
          </a:prstGeom>
          <a:noFill/>
        </p:spPr>
        <p:txBody>
          <a:bodyPr wrap="square" rtlCol="0">
            <a:spAutoFit/>
          </a:bodyPr>
          <a:lstStyle/>
          <a:p>
            <a:pPr algn="ctr"/>
            <a:r>
              <a:rPr lang="en-US" altLang="zh-CN">
                <a:latin typeface="微软雅黑" panose="020B0503020204020204" pitchFamily="34" charset="-122"/>
                <a:ea typeface="微软雅黑" panose="020B0503020204020204" pitchFamily="34" charset="-122"/>
              </a:rPr>
              <a:t>2.Response </a:t>
            </a:r>
            <a:r>
              <a:rPr lang="zh-CN" altLang="en-US">
                <a:latin typeface="微软雅黑" panose="020B0503020204020204" pitchFamily="34" charset="-122"/>
                <a:ea typeface="微软雅黑" panose="020B0503020204020204" pitchFamily="34" charset="-122"/>
              </a:rPr>
              <a:t>响应</a:t>
            </a:r>
          </a:p>
        </p:txBody>
      </p:sp>
    </p:spTree>
    <p:extLst>
      <p:ext uri="{BB962C8B-B14F-4D97-AF65-F5344CB8AC3E}">
        <p14:creationId xmlns:p14="http://schemas.microsoft.com/office/powerpoint/2010/main" val="300246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1000" fill="hold"/>
                                        <p:tgtEl>
                                          <p:spTgt spid="18"/>
                                        </p:tgtEl>
                                        <p:attrNameLst>
                                          <p:attrName>ppt_w</p:attrName>
                                        </p:attrNameLst>
                                      </p:cBhvr>
                                      <p:tavLst>
                                        <p:tav tm="0">
                                          <p:val>
                                            <p:fltVal val="0"/>
                                          </p:val>
                                        </p:tav>
                                        <p:tav tm="100000">
                                          <p:val>
                                            <p:strVal val="#ppt_w"/>
                                          </p:val>
                                        </p:tav>
                                      </p:tavLst>
                                    </p:anim>
                                    <p:anim calcmode="lin" valueType="num">
                                      <p:cBhvr>
                                        <p:cTn id="8" dur="1000" fill="hold"/>
                                        <p:tgtEl>
                                          <p:spTgt spid="18"/>
                                        </p:tgtEl>
                                        <p:attrNameLst>
                                          <p:attrName>ppt_h</p:attrName>
                                        </p:attrNameLst>
                                      </p:cBhvr>
                                      <p:tavLst>
                                        <p:tav tm="0">
                                          <p:val>
                                            <p:fltVal val="0"/>
                                          </p:val>
                                        </p:tav>
                                        <p:tav tm="100000">
                                          <p:val>
                                            <p:strVal val="#ppt_h"/>
                                          </p:val>
                                        </p:tav>
                                      </p:tavLst>
                                    </p:anim>
                                    <p:anim calcmode="lin" valueType="num">
                                      <p:cBhvr>
                                        <p:cTn id="9" dur="1000" fill="hold"/>
                                        <p:tgtEl>
                                          <p:spTgt spid="18"/>
                                        </p:tgtEl>
                                        <p:attrNameLst>
                                          <p:attrName>style.rotation</p:attrName>
                                        </p:attrNameLst>
                                      </p:cBhvr>
                                      <p:tavLst>
                                        <p:tav tm="0">
                                          <p:val>
                                            <p:fltVal val="90"/>
                                          </p:val>
                                        </p:tav>
                                        <p:tav tm="100000">
                                          <p:val>
                                            <p:fltVal val="0"/>
                                          </p:val>
                                        </p:tav>
                                      </p:tavLst>
                                    </p:anim>
                                    <p:animEffect transition="in" filter="fade">
                                      <p:cBhvr>
                                        <p:cTn id="10"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graphicFrame>
        <p:nvGraphicFramePr>
          <p:cNvPr id="5" name="图示 4"/>
          <p:cNvGraphicFramePr/>
          <p:nvPr>
            <p:extLst>
              <p:ext uri="{D42A27DB-BD31-4B8C-83A1-F6EECF244321}">
                <p14:modId xmlns:p14="http://schemas.microsoft.com/office/powerpoint/2010/main" val="581840604"/>
              </p:ext>
            </p:extLst>
          </p:nvPr>
        </p:nvGraphicFramePr>
        <p:xfrm>
          <a:off x="684441" y="2612261"/>
          <a:ext cx="7795017" cy="122375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045544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en-US" altLang="zh-CN" sz="2800">
                <a:solidFill>
                  <a:srgbClr val="558ED5"/>
                </a:solidFill>
                <a:latin typeface="微软雅黑"/>
                <a:ea typeface="微软雅黑"/>
                <a:cs typeface="微软雅黑"/>
              </a:rPr>
              <a:t>HTTP</a:t>
            </a:r>
            <a:r>
              <a:rPr kumimoji="1" lang="zh-CN" altLang="en-US" sz="2800">
                <a:solidFill>
                  <a:srgbClr val="558ED5"/>
                </a:solidFill>
                <a:latin typeface="微软雅黑"/>
                <a:ea typeface="微软雅黑"/>
                <a:cs typeface="微软雅黑"/>
              </a:rPr>
              <a:t>请求</a:t>
            </a:r>
            <a:endParaRPr kumimoji="1" lang="zh-CN" altLang="en-US" sz="2800" dirty="0">
              <a:solidFill>
                <a:srgbClr val="558ED5"/>
              </a:solidFill>
              <a:latin typeface="微软雅黑"/>
              <a:ea typeface="微软雅黑"/>
              <a:cs typeface="微软雅黑"/>
            </a:endParaRPr>
          </a:p>
        </p:txBody>
      </p:sp>
      <p:sp>
        <p:nvSpPr>
          <p:cNvPr id="19" name="文本框 18"/>
          <p:cNvSpPr txBox="1"/>
          <p:nvPr/>
        </p:nvSpPr>
        <p:spPr>
          <a:xfrm>
            <a:off x="468312" y="1207006"/>
            <a:ext cx="8207375" cy="2585323"/>
          </a:xfrm>
          <a:prstGeom prst="rect">
            <a:avLst/>
          </a:prstGeom>
          <a:noFill/>
        </p:spPr>
        <p:txBody>
          <a:bodyPr wrap="square" rtlCol="0">
            <a:spAutoFit/>
          </a:bodyPr>
          <a:lstStyle/>
          <a:p>
            <a:pPr>
              <a:lnSpc>
                <a:spcPct val="150000"/>
              </a:lnSpc>
            </a:pPr>
            <a:r>
              <a:rPr lang="en-US" altLang="zh-CN">
                <a:ea typeface="微软雅黑" panose="020B0503020204020204" pitchFamily="34" charset="-122"/>
              </a:rPr>
              <a:t>POST /test.php HTTP/1.1                                                    </a:t>
            </a:r>
            <a:r>
              <a:rPr lang="en-US" altLang="zh-CN">
                <a:solidFill>
                  <a:srgbClr val="FF0000"/>
                </a:solidFill>
                <a:ea typeface="微软雅黑" panose="020B0503020204020204" pitchFamily="34" charset="-122"/>
              </a:rPr>
              <a:t> //</a:t>
            </a:r>
            <a:r>
              <a:rPr lang="zh-CN" altLang="en-US">
                <a:solidFill>
                  <a:srgbClr val="FF0000"/>
                </a:solidFill>
                <a:ea typeface="微软雅黑" panose="020B0503020204020204" pitchFamily="34" charset="-122"/>
              </a:rPr>
              <a:t>请求行</a:t>
            </a:r>
            <a:endParaRPr lang="en-US" altLang="zh-CN">
              <a:solidFill>
                <a:srgbClr val="FF0000"/>
              </a:solidFill>
              <a:ea typeface="微软雅黑" panose="020B0503020204020204" pitchFamily="34" charset="-122"/>
            </a:endParaRPr>
          </a:p>
          <a:p>
            <a:pPr>
              <a:lnSpc>
                <a:spcPct val="150000"/>
              </a:lnSpc>
            </a:pPr>
            <a:r>
              <a:rPr lang="en-US" altLang="zh-CN">
                <a:ea typeface="微软雅黑" panose="020B0503020204020204" pitchFamily="34" charset="-122"/>
              </a:rPr>
              <a:t>HOST</a:t>
            </a:r>
            <a:r>
              <a:rPr lang="zh-CN" altLang="en-US">
                <a:ea typeface="微软雅黑" panose="020B0503020204020204" pitchFamily="34" charset="-122"/>
              </a:rPr>
              <a:t>：</a:t>
            </a:r>
            <a:r>
              <a:rPr lang="en-US" altLang="zh-CN">
                <a:ea typeface="微软雅黑" panose="020B0503020204020204" pitchFamily="34" charset="-122"/>
              </a:rPr>
              <a:t>www.test.com                                                           </a:t>
            </a:r>
            <a:r>
              <a:rPr lang="en-US" altLang="zh-CN">
                <a:solidFill>
                  <a:srgbClr val="FF0000"/>
                </a:solidFill>
                <a:ea typeface="微软雅黑" panose="020B0503020204020204" pitchFamily="34" charset="-122"/>
              </a:rPr>
              <a:t>//</a:t>
            </a:r>
            <a:r>
              <a:rPr lang="zh-CN" altLang="en-US">
                <a:solidFill>
                  <a:srgbClr val="FF0000"/>
                </a:solidFill>
                <a:ea typeface="微软雅黑" panose="020B0503020204020204" pitchFamily="34" charset="-122"/>
              </a:rPr>
              <a:t>请求头</a:t>
            </a:r>
            <a:endParaRPr lang="en-US" altLang="zh-CN">
              <a:solidFill>
                <a:srgbClr val="FF0000"/>
              </a:solidFill>
              <a:ea typeface="微软雅黑" panose="020B0503020204020204" pitchFamily="34" charset="-122"/>
            </a:endParaRPr>
          </a:p>
          <a:p>
            <a:pPr>
              <a:lnSpc>
                <a:spcPct val="150000"/>
              </a:lnSpc>
            </a:pPr>
            <a:r>
              <a:rPr lang="en-US" altLang="zh-CN">
                <a:ea typeface="微软雅黑" panose="020B0503020204020204" pitchFamily="34" charset="-122"/>
              </a:rPr>
              <a:t>User-Agent</a:t>
            </a:r>
            <a:r>
              <a:rPr lang="zh-CN" altLang="en-US">
                <a:ea typeface="微软雅黑" panose="020B0503020204020204" pitchFamily="34" charset="-122"/>
              </a:rPr>
              <a:t>：</a:t>
            </a:r>
            <a:r>
              <a:rPr lang="en-US" altLang="zh-CN">
                <a:ea typeface="微软雅黑" panose="020B0503020204020204" pitchFamily="34" charset="-122"/>
              </a:rPr>
              <a:t>Mozilla/5.0 </a:t>
            </a:r>
            <a:r>
              <a:rPr lang="zh-CN" altLang="en-US">
                <a:ea typeface="微软雅黑" panose="020B0503020204020204" pitchFamily="34" charset="-122"/>
              </a:rPr>
              <a:t>（</a:t>
            </a:r>
            <a:r>
              <a:rPr lang="en-US" altLang="zh-CN">
                <a:ea typeface="微软雅黑" panose="020B0503020204020204" pitchFamily="34" charset="-122"/>
              </a:rPr>
              <a:t>windows NT 6.1</a:t>
            </a:r>
            <a:r>
              <a:rPr lang="zh-CN" altLang="en-US">
                <a:ea typeface="微软雅黑" panose="020B0503020204020204" pitchFamily="34" charset="-122"/>
              </a:rPr>
              <a:t>；</a:t>
            </a:r>
            <a:r>
              <a:rPr lang="en-US" altLang="zh-CN">
                <a:ea typeface="微软雅黑" panose="020B0503020204020204" pitchFamily="34" charset="-122"/>
              </a:rPr>
              <a:t>rv</a:t>
            </a:r>
            <a:r>
              <a:rPr lang="zh-CN" altLang="en-US">
                <a:ea typeface="微软雅黑" panose="020B0503020204020204" pitchFamily="34" charset="-122"/>
              </a:rPr>
              <a:t>：</a:t>
            </a:r>
            <a:r>
              <a:rPr lang="en-US" altLang="zh-CN">
                <a:ea typeface="微软雅黑" panose="020B0503020204020204" pitchFamily="34" charset="-122"/>
              </a:rPr>
              <a:t>15.0</a:t>
            </a:r>
            <a:r>
              <a:rPr lang="zh-CN" altLang="en-US">
                <a:ea typeface="微软雅黑" panose="020B0503020204020204" pitchFamily="34" charset="-122"/>
              </a:rPr>
              <a:t>）</a:t>
            </a:r>
            <a:r>
              <a:rPr lang="en-US" altLang="zh-CN">
                <a:ea typeface="微软雅黑" panose="020B0503020204020204" pitchFamily="34" charset="-122"/>
              </a:rPr>
              <a:t>Gecko/20100101 Firefox/15.0</a:t>
            </a:r>
          </a:p>
          <a:p>
            <a:pPr>
              <a:lnSpc>
                <a:spcPct val="150000"/>
              </a:lnSpc>
            </a:pPr>
            <a:r>
              <a:rPr lang="en-US" altLang="zh-CN">
                <a:ea typeface="微软雅黑" panose="020B0503020204020204" pitchFamily="34" charset="-122"/>
              </a:rPr>
              <a:t>                                                                                                  </a:t>
            </a:r>
            <a:r>
              <a:rPr lang="en-US" altLang="zh-CN">
                <a:solidFill>
                  <a:srgbClr val="FF0000"/>
                </a:solidFill>
                <a:ea typeface="微软雅黑" panose="020B0503020204020204" pitchFamily="34" charset="-122"/>
              </a:rPr>
              <a:t>//</a:t>
            </a:r>
            <a:r>
              <a:rPr lang="zh-CN" altLang="en-US">
                <a:solidFill>
                  <a:srgbClr val="FF0000"/>
                </a:solidFill>
                <a:ea typeface="微软雅黑" panose="020B0503020204020204" pitchFamily="34" charset="-122"/>
              </a:rPr>
              <a:t>空白行，代表请求头结束</a:t>
            </a:r>
            <a:endParaRPr lang="en-US" altLang="zh-CN">
              <a:solidFill>
                <a:srgbClr val="FF0000"/>
              </a:solidFill>
              <a:ea typeface="微软雅黑" panose="020B0503020204020204" pitchFamily="34" charset="-122"/>
            </a:endParaRPr>
          </a:p>
          <a:p>
            <a:pPr>
              <a:lnSpc>
                <a:spcPct val="150000"/>
              </a:lnSpc>
            </a:pPr>
            <a:r>
              <a:rPr lang="en-US" altLang="zh-CN">
                <a:ea typeface="微软雅黑" panose="020B0503020204020204" pitchFamily="34" charset="-122"/>
              </a:rPr>
              <a:t>Username=admin&amp;password=admin                                 </a:t>
            </a:r>
            <a:r>
              <a:rPr lang="en-US" altLang="zh-CN">
                <a:solidFill>
                  <a:srgbClr val="FF0000"/>
                </a:solidFill>
                <a:ea typeface="微软雅黑" panose="020B0503020204020204" pitchFamily="34" charset="-122"/>
              </a:rPr>
              <a:t>//</a:t>
            </a:r>
            <a:r>
              <a:rPr lang="zh-CN" altLang="en-US">
                <a:solidFill>
                  <a:srgbClr val="FF0000"/>
                </a:solidFill>
                <a:ea typeface="微软雅黑" panose="020B0503020204020204" pitchFamily="34" charset="-122"/>
              </a:rPr>
              <a:t>请求正文</a:t>
            </a:r>
            <a:endParaRPr lang="en-US" altLang="zh-CN">
              <a:solidFill>
                <a:srgbClr val="FF0000"/>
              </a:solidFill>
              <a:ea typeface="微软雅黑" panose="020B0503020204020204" pitchFamily="34" charset="-122"/>
            </a:endParaRPr>
          </a:p>
        </p:txBody>
      </p:sp>
    </p:spTree>
    <p:extLst>
      <p:ext uri="{BB962C8B-B14F-4D97-AF65-F5344CB8AC3E}">
        <p14:creationId xmlns:p14="http://schemas.microsoft.com/office/powerpoint/2010/main" val="1439351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en-US" altLang="zh-CN" sz="2800">
                <a:solidFill>
                  <a:srgbClr val="558ED5"/>
                </a:solidFill>
                <a:latin typeface="微软雅黑"/>
                <a:ea typeface="微软雅黑"/>
                <a:cs typeface="微软雅黑"/>
              </a:rPr>
              <a:t>HTTP</a:t>
            </a:r>
            <a:r>
              <a:rPr kumimoji="1" lang="zh-CN" altLang="en-US" sz="2800">
                <a:solidFill>
                  <a:srgbClr val="558ED5"/>
                </a:solidFill>
                <a:latin typeface="微软雅黑"/>
                <a:ea typeface="微软雅黑"/>
                <a:cs typeface="微软雅黑"/>
              </a:rPr>
              <a:t>响应</a:t>
            </a:r>
            <a:endParaRPr kumimoji="1" lang="zh-CN" altLang="en-US" sz="2800" dirty="0">
              <a:solidFill>
                <a:srgbClr val="558ED5"/>
              </a:solidFill>
              <a:latin typeface="微软雅黑"/>
              <a:ea typeface="微软雅黑"/>
              <a:cs typeface="微软雅黑"/>
            </a:endParaRPr>
          </a:p>
        </p:txBody>
      </p:sp>
      <p:sp>
        <p:nvSpPr>
          <p:cNvPr id="19" name="文本框 18"/>
          <p:cNvSpPr txBox="1"/>
          <p:nvPr/>
        </p:nvSpPr>
        <p:spPr>
          <a:xfrm>
            <a:off x="468312" y="1207006"/>
            <a:ext cx="8207375" cy="4894930"/>
          </a:xfrm>
          <a:prstGeom prst="rect">
            <a:avLst/>
          </a:prstGeom>
          <a:noFill/>
        </p:spPr>
        <p:txBody>
          <a:bodyPr wrap="square" rtlCol="0">
            <a:spAutoFit/>
          </a:bodyPr>
          <a:lstStyle/>
          <a:p>
            <a:pPr>
              <a:lnSpc>
                <a:spcPts val="2900"/>
              </a:lnSpc>
            </a:pPr>
            <a:r>
              <a:rPr lang="en-US" altLang="zh-CN">
                <a:ea typeface="微软雅黑" panose="020B0503020204020204" pitchFamily="34" charset="-122"/>
              </a:rPr>
              <a:t>HTTP/1.1 200 OK                                                                    </a:t>
            </a:r>
            <a:r>
              <a:rPr lang="en-US" altLang="zh-CN">
                <a:solidFill>
                  <a:srgbClr val="FF0000"/>
                </a:solidFill>
                <a:ea typeface="微软雅黑" panose="020B0503020204020204" pitchFamily="34" charset="-122"/>
              </a:rPr>
              <a:t>//</a:t>
            </a:r>
            <a:r>
              <a:rPr lang="zh-CN" altLang="en-US">
                <a:solidFill>
                  <a:srgbClr val="FF0000"/>
                </a:solidFill>
                <a:ea typeface="微软雅黑" panose="020B0503020204020204" pitchFamily="34" charset="-122"/>
              </a:rPr>
              <a:t>响应行</a:t>
            </a:r>
            <a:endParaRPr lang="en-US" altLang="zh-CN">
              <a:solidFill>
                <a:srgbClr val="FF0000"/>
              </a:solidFill>
              <a:ea typeface="微软雅黑" panose="020B0503020204020204" pitchFamily="34" charset="-122"/>
            </a:endParaRPr>
          </a:p>
          <a:p>
            <a:pPr>
              <a:lnSpc>
                <a:spcPts val="2900"/>
              </a:lnSpc>
            </a:pPr>
            <a:r>
              <a:rPr lang="en-US" altLang="zh-CN">
                <a:ea typeface="微软雅黑" panose="020B0503020204020204" pitchFamily="34" charset="-122"/>
              </a:rPr>
              <a:t>Date: Sun, 15 Nov 2015 11:02:04 GMT                              </a:t>
            </a:r>
            <a:r>
              <a:rPr lang="en-US" altLang="zh-CN">
                <a:solidFill>
                  <a:srgbClr val="FF0000"/>
                </a:solidFill>
                <a:ea typeface="微软雅黑" panose="020B0503020204020204" pitchFamily="34" charset="-122"/>
              </a:rPr>
              <a:t>//</a:t>
            </a:r>
            <a:r>
              <a:rPr lang="zh-CN" altLang="en-US">
                <a:solidFill>
                  <a:srgbClr val="FF0000"/>
                </a:solidFill>
                <a:ea typeface="微软雅黑" panose="020B0503020204020204" pitchFamily="34" charset="-122"/>
              </a:rPr>
              <a:t>响应头</a:t>
            </a:r>
            <a:endParaRPr lang="en-US" altLang="zh-CN">
              <a:solidFill>
                <a:srgbClr val="FF0000"/>
              </a:solidFill>
              <a:ea typeface="微软雅黑" panose="020B0503020204020204" pitchFamily="34" charset="-122"/>
            </a:endParaRPr>
          </a:p>
          <a:p>
            <a:pPr>
              <a:lnSpc>
                <a:spcPts val="2900"/>
              </a:lnSpc>
            </a:pPr>
            <a:r>
              <a:rPr lang="en-US" altLang="zh-CN">
                <a:ea typeface="微软雅黑" panose="020B0503020204020204" pitchFamily="34" charset="-122"/>
              </a:rPr>
              <a:t>Server: bfe/1.0.8.9</a:t>
            </a:r>
          </a:p>
          <a:p>
            <a:pPr>
              <a:lnSpc>
                <a:spcPts val="2900"/>
              </a:lnSpc>
            </a:pPr>
            <a:r>
              <a:rPr lang="en-US" altLang="zh-CN">
                <a:ea typeface="微软雅黑" panose="020B0503020204020204" pitchFamily="34" charset="-122"/>
              </a:rPr>
              <a:t>Content-Length: 2605</a:t>
            </a:r>
          </a:p>
          <a:p>
            <a:pPr>
              <a:lnSpc>
                <a:spcPts val="2900"/>
              </a:lnSpc>
            </a:pPr>
            <a:r>
              <a:rPr lang="en-US" altLang="zh-CN">
                <a:ea typeface="微软雅黑" panose="020B0503020204020204" pitchFamily="34" charset="-122"/>
              </a:rPr>
              <a:t>Content-Type: application/javascript</a:t>
            </a:r>
          </a:p>
          <a:p>
            <a:pPr>
              <a:lnSpc>
                <a:spcPts val="2900"/>
              </a:lnSpc>
            </a:pPr>
            <a:r>
              <a:rPr lang="en-US" altLang="zh-CN">
                <a:ea typeface="微软雅黑" panose="020B0503020204020204" pitchFamily="34" charset="-122"/>
              </a:rPr>
              <a:t>Cache-Control: max-age=315360000</a:t>
            </a:r>
          </a:p>
          <a:p>
            <a:pPr>
              <a:lnSpc>
                <a:spcPts val="2900"/>
              </a:lnSpc>
            </a:pPr>
            <a:r>
              <a:rPr lang="en-US" altLang="zh-CN">
                <a:ea typeface="微软雅黑" panose="020B0503020204020204" pitchFamily="34" charset="-122"/>
              </a:rPr>
              <a:t>Expires: Fri, 13 Jun 2025 09:54:00 GMT</a:t>
            </a:r>
          </a:p>
          <a:p>
            <a:pPr>
              <a:lnSpc>
                <a:spcPts val="2900"/>
              </a:lnSpc>
            </a:pPr>
            <a:r>
              <a:rPr lang="en-US" altLang="zh-CN">
                <a:ea typeface="微软雅黑" panose="020B0503020204020204" pitchFamily="34" charset="-122"/>
              </a:rPr>
              <a:t>Content-Encoding: gzip</a:t>
            </a:r>
          </a:p>
          <a:p>
            <a:pPr>
              <a:lnSpc>
                <a:spcPts val="2900"/>
              </a:lnSpc>
            </a:pPr>
            <a:r>
              <a:rPr lang="en-US" altLang="zh-CN">
                <a:ea typeface="微软雅黑" panose="020B0503020204020204" pitchFamily="34" charset="-122"/>
              </a:rPr>
              <a:t>Set-Cookie: H_PS_PSSID=2022_1438_1944_1788; path=/; domain=test.com</a:t>
            </a:r>
          </a:p>
          <a:p>
            <a:pPr>
              <a:lnSpc>
                <a:spcPts val="2900"/>
              </a:lnSpc>
            </a:pPr>
            <a:r>
              <a:rPr lang="en-US" altLang="zh-CN">
                <a:ea typeface="微软雅黑" panose="020B0503020204020204" pitchFamily="34" charset="-122"/>
              </a:rPr>
              <a:t>Connection: keep-alive</a:t>
            </a:r>
          </a:p>
          <a:p>
            <a:pPr>
              <a:lnSpc>
                <a:spcPts val="2900"/>
              </a:lnSpc>
            </a:pPr>
            <a:r>
              <a:rPr lang="en-US" altLang="zh-CN">
                <a:ea typeface="微软雅黑" panose="020B0503020204020204" pitchFamily="34" charset="-122"/>
              </a:rPr>
              <a:t>                                                                                                   </a:t>
            </a:r>
            <a:r>
              <a:rPr lang="en-US" altLang="zh-CN">
                <a:solidFill>
                  <a:srgbClr val="FF0000"/>
                </a:solidFill>
                <a:ea typeface="微软雅黑" panose="020B0503020204020204" pitchFamily="34" charset="-122"/>
              </a:rPr>
              <a:t>//</a:t>
            </a:r>
            <a:r>
              <a:rPr lang="zh-CN" altLang="en-US">
                <a:solidFill>
                  <a:srgbClr val="FF0000"/>
                </a:solidFill>
                <a:ea typeface="微软雅黑" panose="020B0503020204020204" pitchFamily="34" charset="-122"/>
              </a:rPr>
              <a:t>空白行，代表响应头结束</a:t>
            </a:r>
            <a:endParaRPr lang="en-US" altLang="zh-CN">
              <a:solidFill>
                <a:srgbClr val="FF0000"/>
              </a:solidFill>
              <a:ea typeface="微软雅黑" panose="020B0503020204020204" pitchFamily="34" charset="-122"/>
            </a:endParaRPr>
          </a:p>
          <a:p>
            <a:pPr>
              <a:lnSpc>
                <a:spcPts val="2900"/>
              </a:lnSpc>
            </a:pPr>
            <a:r>
              <a:rPr lang="en-US" altLang="zh-CN">
                <a:ea typeface="微软雅黑" panose="020B0503020204020204" pitchFamily="34" charset="-122"/>
              </a:rPr>
              <a:t>&lt;html&gt;</a:t>
            </a:r>
          </a:p>
          <a:p>
            <a:pPr>
              <a:lnSpc>
                <a:spcPts val="2900"/>
              </a:lnSpc>
            </a:pPr>
            <a:r>
              <a:rPr lang="en-US" altLang="zh-CN">
                <a:ea typeface="微软雅黑" panose="020B0503020204020204" pitchFamily="34" charset="-122"/>
              </a:rPr>
              <a:t>&lt;head&gt;&lt;title&gt; Index.html &lt;/title&gt;&lt;/head&gt;                         </a:t>
            </a:r>
            <a:r>
              <a:rPr lang="en-US" altLang="zh-CN">
                <a:solidFill>
                  <a:srgbClr val="FF0000"/>
                </a:solidFill>
                <a:ea typeface="微软雅黑" panose="020B0503020204020204" pitchFamily="34" charset="-122"/>
              </a:rPr>
              <a:t>//</a:t>
            </a:r>
            <a:r>
              <a:rPr lang="zh-CN" altLang="en-US">
                <a:solidFill>
                  <a:srgbClr val="FF0000"/>
                </a:solidFill>
                <a:ea typeface="微软雅黑" panose="020B0503020204020204" pitchFamily="34" charset="-122"/>
              </a:rPr>
              <a:t>响应正文或者叫消息主题</a:t>
            </a:r>
            <a:endParaRPr lang="en-US" altLang="zh-CN">
              <a:solidFill>
                <a:srgbClr val="FF0000"/>
              </a:solidFill>
              <a:ea typeface="微软雅黑" panose="020B0503020204020204" pitchFamily="34" charset="-122"/>
            </a:endParaRPr>
          </a:p>
        </p:txBody>
      </p:sp>
    </p:spTree>
    <p:extLst>
      <p:ext uri="{BB962C8B-B14F-4D97-AF65-F5344CB8AC3E}">
        <p14:creationId xmlns:p14="http://schemas.microsoft.com/office/powerpoint/2010/main" val="1035566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graphicFrame>
        <p:nvGraphicFramePr>
          <p:cNvPr id="5" name="图示 4"/>
          <p:cNvGraphicFramePr/>
          <p:nvPr>
            <p:extLst>
              <p:ext uri="{D42A27DB-BD31-4B8C-83A1-F6EECF244321}">
                <p14:modId xmlns:p14="http://schemas.microsoft.com/office/powerpoint/2010/main" val="4058815254"/>
              </p:ext>
            </p:extLst>
          </p:nvPr>
        </p:nvGraphicFramePr>
        <p:xfrm>
          <a:off x="684441" y="2612261"/>
          <a:ext cx="7795017" cy="122375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910441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en-US" altLang="zh-CN" sz="2800">
                <a:solidFill>
                  <a:srgbClr val="558ED5"/>
                </a:solidFill>
                <a:latin typeface="微软雅黑"/>
                <a:ea typeface="微软雅黑"/>
                <a:cs typeface="微软雅黑"/>
              </a:rPr>
              <a:t>HTTP</a:t>
            </a:r>
            <a:r>
              <a:rPr kumimoji="1" lang="zh-CN" altLang="en-US" sz="2800">
                <a:solidFill>
                  <a:srgbClr val="558ED5"/>
                </a:solidFill>
                <a:latin typeface="微软雅黑"/>
                <a:ea typeface="微软雅黑"/>
                <a:cs typeface="微软雅黑"/>
              </a:rPr>
              <a:t>请求方法</a:t>
            </a:r>
            <a:endParaRPr kumimoji="1" lang="zh-CN" altLang="en-US" sz="2800" dirty="0">
              <a:solidFill>
                <a:srgbClr val="558ED5"/>
              </a:solidFill>
              <a:latin typeface="微软雅黑"/>
              <a:ea typeface="微软雅黑"/>
              <a:cs typeface="微软雅黑"/>
            </a:endParaRPr>
          </a:p>
        </p:txBody>
      </p:sp>
      <p:graphicFrame>
        <p:nvGraphicFramePr>
          <p:cNvPr id="6" name="图示 5"/>
          <p:cNvGraphicFramePr/>
          <p:nvPr>
            <p:extLst>
              <p:ext uri="{D42A27DB-BD31-4B8C-83A1-F6EECF244321}">
                <p14:modId xmlns:p14="http://schemas.microsoft.com/office/powerpoint/2010/main" val="1709225424"/>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418684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2682</TotalTime>
  <Words>1484</Words>
  <Application>Microsoft Office PowerPoint</Application>
  <PresentationFormat>全屏显示(4:3)</PresentationFormat>
  <Paragraphs>173</Paragraphs>
  <Slides>23</Slides>
  <Notes>21</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2.HTTP请求流程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sangfor</dc:creator>
  <cp:lastModifiedBy>zx</cp:lastModifiedBy>
  <cp:revision>289</cp:revision>
  <dcterms:created xsi:type="dcterms:W3CDTF">2015-11-09T06:25:36Z</dcterms:created>
  <dcterms:modified xsi:type="dcterms:W3CDTF">2018-07-23T03:31:01Z</dcterms:modified>
</cp:coreProperties>
</file>