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335" r:id="rId3"/>
    <p:sldId id="303" r:id="rId4"/>
    <p:sldId id="308" r:id="rId5"/>
    <p:sldId id="313" r:id="rId6"/>
    <p:sldId id="309" r:id="rId7"/>
    <p:sldId id="312" r:id="rId8"/>
    <p:sldId id="310" r:id="rId9"/>
    <p:sldId id="304" r:id="rId10"/>
    <p:sldId id="307" r:id="rId11"/>
    <p:sldId id="323" r:id="rId12"/>
    <p:sldId id="324" r:id="rId13"/>
    <p:sldId id="325" r:id="rId14"/>
    <p:sldId id="318" r:id="rId15"/>
    <p:sldId id="319" r:id="rId16"/>
    <p:sldId id="297" r:id="rId17"/>
    <p:sldId id="329" r:id="rId18"/>
    <p:sldId id="334" r:id="rId19"/>
    <p:sldId id="330" r:id="rId20"/>
    <p:sldId id="331" r:id="rId21"/>
    <p:sldId id="332" r:id="rId22"/>
    <p:sldId id="320" r:id="rId23"/>
    <p:sldId id="333" r:id="rId24"/>
    <p:sldId id="321" r:id="rId25"/>
    <p:sldId id="299" r:id="rId26"/>
    <p:sldId id="327" r:id="rId27"/>
    <p:sldId id="322" r:id="rId28"/>
    <p:sldId id="328" r:id="rId29"/>
    <p:sldId id="300" r:id="rId30"/>
    <p:sldId id="301" r:id="rId31"/>
    <p:sldId id="273" r:id="rId3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7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9070" autoAdjust="0"/>
  </p:normalViewPr>
  <p:slideViewPr>
    <p:cSldViewPr snapToGrid="0" snapToObjects="1">
      <p:cViewPr varScale="1">
        <p:scale>
          <a:sx n="101" d="100"/>
          <a:sy n="101" d="100"/>
        </p:scale>
        <p:origin x="-19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C8278-D12D-4823-A466-1DC79C55EB4D}" type="doc">
      <dgm:prSet loTypeId="urn:microsoft.com/office/officeart/2005/8/layout/list1" loCatId="list" qsTypeId="urn:microsoft.com/office/officeart/2005/8/quickstyle/simple2" qsCatId="simple" csTypeId="urn:microsoft.com/office/officeart/2005/8/colors/accent1_3" csCatId="accent1" phldr="1"/>
      <dgm:spPr/>
      <dgm:t>
        <a:bodyPr/>
        <a:lstStyle/>
        <a:p>
          <a:endParaRPr lang="zh-CN" altLang="en-US"/>
        </a:p>
      </dgm:t>
    </dgm:pt>
    <dgm:pt modelId="{5411884D-980D-4B2E-A82A-7DD4695FEA20}">
      <dgm:prSet phldrT="[文本]"/>
      <dgm:spPr/>
      <dgm:t>
        <a:bodyPr/>
        <a:lstStyle/>
        <a:p>
          <a:r>
            <a:rPr lang="en-US" altLang="zh-CN" b="1" i="0">
              <a:solidFill>
                <a:schemeClr val="tx2">
                  <a:lumMod val="50000"/>
                </a:schemeClr>
              </a:solidFill>
              <a:latin typeface="微软雅黑" panose="020B0503020204020204" pitchFamily="34" charset="-122"/>
              <a:ea typeface="微软雅黑" panose="020B0503020204020204" pitchFamily="34" charset="-122"/>
            </a:rPr>
            <a:t>SQL</a:t>
          </a:r>
          <a:r>
            <a:rPr lang="zh-CN" altLang="zh-CN" b="1" i="0">
              <a:solidFill>
                <a:schemeClr val="tx2">
                  <a:lumMod val="50000"/>
                </a:schemeClr>
              </a:solidFill>
              <a:latin typeface="微软雅黑" panose="020B0503020204020204" pitchFamily="34" charset="-122"/>
              <a:ea typeface="微软雅黑" panose="020B0503020204020204" pitchFamily="34" charset="-122"/>
            </a:rPr>
            <a:t>注入概念</a:t>
          </a:r>
          <a:endParaRPr lang="zh-CN" altLang="en-US" b="1">
            <a:solidFill>
              <a:schemeClr val="tx2">
                <a:lumMod val="50000"/>
              </a:schemeClr>
            </a:solidFill>
            <a:latin typeface="微软雅黑" panose="020B0503020204020204" pitchFamily="34" charset="-122"/>
            <a:ea typeface="微软雅黑" panose="020B0503020204020204" pitchFamily="34" charset="-122"/>
          </a:endParaRPr>
        </a:p>
      </dgm:t>
    </dgm:pt>
    <dgm:pt modelId="{30065234-9712-443F-9279-C348D61F9FA5}" type="parTrans" cxnId="{F4B685CB-61DC-4214-88F5-147B88ED113A}">
      <dgm:prSet/>
      <dgm:spPr/>
      <dgm:t>
        <a:bodyPr/>
        <a:lstStyle/>
        <a:p>
          <a:endParaRPr lang="zh-CN" altLang="en-US"/>
        </a:p>
      </dgm:t>
    </dgm:pt>
    <dgm:pt modelId="{43A0069C-C86E-409B-B975-653B85FA5463}" type="sibTrans" cxnId="{F4B685CB-61DC-4214-88F5-147B88ED113A}">
      <dgm:prSet/>
      <dgm:spPr/>
      <dgm:t>
        <a:bodyPr/>
        <a:lstStyle/>
        <a:p>
          <a:endParaRPr lang="zh-CN" altLang="en-US"/>
        </a:p>
      </dgm:t>
    </dgm:pt>
    <dgm:pt modelId="{9C505637-5ABD-4C1C-A2DD-6ADC05644D9B}">
      <dgm:prSet phldrT="[文本]"/>
      <dgm:spPr/>
      <dgm:t>
        <a:bodyPr/>
        <a:lstStyle/>
        <a:p>
          <a:r>
            <a:rPr lang="zh-CN" altLang="zh-CN" b="1" i="0">
              <a:solidFill>
                <a:schemeClr val="tx2">
                  <a:lumMod val="50000"/>
                </a:schemeClr>
              </a:solidFill>
              <a:latin typeface="微软雅黑" panose="020B0503020204020204" pitchFamily="34" charset="-122"/>
              <a:ea typeface="微软雅黑" panose="020B0503020204020204" pitchFamily="34" charset="-122"/>
            </a:rPr>
            <a:t>注入漏洞分类</a:t>
          </a:r>
          <a:endParaRPr lang="zh-CN" altLang="en-US" b="1">
            <a:solidFill>
              <a:schemeClr val="tx2">
                <a:lumMod val="50000"/>
              </a:schemeClr>
            </a:solidFill>
            <a:latin typeface="微软雅黑" panose="020B0503020204020204" pitchFamily="34" charset="-122"/>
            <a:ea typeface="微软雅黑" panose="020B0503020204020204" pitchFamily="34" charset="-122"/>
          </a:endParaRPr>
        </a:p>
      </dgm:t>
    </dgm:pt>
    <dgm:pt modelId="{4FE62B66-E7A0-4F48-9981-10BC8AFCA747}" type="parTrans" cxnId="{174A9816-E955-4D90-AAE3-BF532E579053}">
      <dgm:prSet/>
      <dgm:spPr/>
      <dgm:t>
        <a:bodyPr/>
        <a:lstStyle/>
        <a:p>
          <a:endParaRPr lang="zh-CN" altLang="en-US"/>
        </a:p>
      </dgm:t>
    </dgm:pt>
    <dgm:pt modelId="{4D0CC405-57D2-4953-871A-D28692A6A776}" type="sibTrans" cxnId="{174A9816-E955-4D90-AAE3-BF532E579053}">
      <dgm:prSet/>
      <dgm:spPr/>
      <dgm:t>
        <a:bodyPr/>
        <a:lstStyle/>
        <a:p>
          <a:endParaRPr lang="zh-CN" altLang="en-US"/>
        </a:p>
      </dgm:t>
    </dgm:pt>
    <dgm:pt modelId="{1CC7F25C-E490-4709-863B-EBB02ADEEFEC}">
      <dgm:prSet phldrT="[文本]"/>
      <dgm:spPr/>
      <dgm:t>
        <a:bodyPr/>
        <a:lstStyle/>
        <a:p>
          <a:r>
            <a:rPr lang="zh-CN" altLang="en-US" b="1" i="0">
              <a:solidFill>
                <a:schemeClr val="tx2">
                  <a:lumMod val="50000"/>
                </a:schemeClr>
              </a:solidFill>
              <a:latin typeface="微软雅黑" panose="020B0503020204020204" pitchFamily="34" charset="-122"/>
              <a:ea typeface="微软雅黑" panose="020B0503020204020204" pitchFamily="34" charset="-122"/>
            </a:rPr>
            <a:t>注入语句</a:t>
          </a:r>
          <a:endParaRPr lang="zh-CN" altLang="en-US" b="1">
            <a:solidFill>
              <a:schemeClr val="tx2">
                <a:lumMod val="50000"/>
              </a:schemeClr>
            </a:solidFill>
            <a:latin typeface="微软雅黑" panose="020B0503020204020204" pitchFamily="34" charset="-122"/>
            <a:ea typeface="微软雅黑" panose="020B0503020204020204" pitchFamily="34" charset="-122"/>
          </a:endParaRPr>
        </a:p>
      </dgm:t>
    </dgm:pt>
    <dgm:pt modelId="{022349D0-4991-41C1-B687-D191CEB40F71}" type="parTrans" cxnId="{CD7DBB4A-E3DA-4E94-90F5-DF65F4953459}">
      <dgm:prSet/>
      <dgm:spPr/>
      <dgm:t>
        <a:bodyPr/>
        <a:lstStyle/>
        <a:p>
          <a:endParaRPr lang="zh-CN" altLang="en-US"/>
        </a:p>
      </dgm:t>
    </dgm:pt>
    <dgm:pt modelId="{720F1C68-5572-4E5A-9671-28590011ACC9}" type="sibTrans" cxnId="{CD7DBB4A-E3DA-4E94-90F5-DF65F4953459}">
      <dgm:prSet/>
      <dgm:spPr/>
      <dgm:t>
        <a:bodyPr/>
        <a:lstStyle/>
        <a:p>
          <a:endParaRPr lang="zh-CN" altLang="en-US"/>
        </a:p>
      </dgm:t>
    </dgm:pt>
    <dgm:pt modelId="{29F07A83-7C2B-4C6F-B8BB-A7F840A5C36E}">
      <dgm:prSet phldrT="[文本]"/>
      <dgm:spPr/>
      <dgm:t>
        <a:bodyPr/>
        <a:lstStyle/>
        <a:p>
          <a:r>
            <a:rPr lang="zh-CN" altLang="en-US" b="1" i="0">
              <a:solidFill>
                <a:schemeClr val="tx2">
                  <a:lumMod val="50000"/>
                </a:schemeClr>
              </a:solidFill>
              <a:latin typeface="微软雅黑" panose="020B0503020204020204" pitchFamily="34" charset="-122"/>
              <a:ea typeface="微软雅黑" panose="020B0503020204020204" pitchFamily="34" charset="-122"/>
            </a:rPr>
            <a:t>防御</a:t>
          </a:r>
          <a:r>
            <a:rPr lang="en-US" altLang="en-US" b="1" i="0">
              <a:solidFill>
                <a:schemeClr val="tx2">
                  <a:lumMod val="50000"/>
                </a:schemeClr>
              </a:solidFill>
              <a:latin typeface="微软雅黑" panose="020B0503020204020204" pitchFamily="34" charset="-122"/>
              <a:ea typeface="微软雅黑" panose="020B0503020204020204" pitchFamily="34" charset="-122"/>
            </a:rPr>
            <a:t>SQL</a:t>
          </a:r>
          <a:r>
            <a:rPr lang="zh-CN" altLang="en-US" b="1" i="0">
              <a:solidFill>
                <a:schemeClr val="tx2">
                  <a:lumMod val="50000"/>
                </a:schemeClr>
              </a:solidFill>
              <a:latin typeface="微软雅黑" panose="020B0503020204020204" pitchFamily="34" charset="-122"/>
              <a:ea typeface="微软雅黑" panose="020B0503020204020204" pitchFamily="34" charset="-122"/>
            </a:rPr>
            <a:t>注入漏洞</a:t>
          </a:r>
          <a:endParaRPr lang="zh-CN" altLang="en-US" b="1">
            <a:solidFill>
              <a:schemeClr val="tx2">
                <a:lumMod val="50000"/>
              </a:schemeClr>
            </a:solidFill>
            <a:latin typeface="微软雅黑" panose="020B0503020204020204" pitchFamily="34" charset="-122"/>
            <a:ea typeface="微软雅黑" panose="020B0503020204020204" pitchFamily="34" charset="-122"/>
          </a:endParaRPr>
        </a:p>
      </dgm:t>
    </dgm:pt>
    <dgm:pt modelId="{C5460A05-E7C4-4FA1-B776-5683BCAF3965}" type="parTrans" cxnId="{48CB86CB-3337-43DA-91AB-990B547BCE9F}">
      <dgm:prSet/>
      <dgm:spPr/>
      <dgm:t>
        <a:bodyPr/>
        <a:lstStyle/>
        <a:p>
          <a:endParaRPr lang="zh-CN" altLang="en-US"/>
        </a:p>
      </dgm:t>
    </dgm:pt>
    <dgm:pt modelId="{93C65928-A019-48BB-B650-FB64FF08ACD1}" type="sibTrans" cxnId="{48CB86CB-3337-43DA-91AB-990B547BCE9F}">
      <dgm:prSet/>
      <dgm:spPr/>
      <dgm:t>
        <a:bodyPr/>
        <a:lstStyle/>
        <a:p>
          <a:endParaRPr lang="zh-CN" altLang="en-US"/>
        </a:p>
      </dgm:t>
    </dgm:pt>
    <dgm:pt modelId="{33202D5D-1503-4059-903E-0B9D81CA561B}">
      <dgm:prSet phldrT="[文本]"/>
      <dgm:spPr/>
      <dgm:t>
        <a:bodyPr/>
        <a:lstStyle/>
        <a:p>
          <a:r>
            <a:rPr lang="en-US" altLang="en-US" b="1" i="0">
              <a:solidFill>
                <a:schemeClr val="tx2">
                  <a:lumMod val="50000"/>
                </a:schemeClr>
              </a:solidFill>
              <a:latin typeface="微软雅黑" panose="020B0503020204020204" pitchFamily="34" charset="-122"/>
              <a:ea typeface="微软雅黑" panose="020B0503020204020204" pitchFamily="34" charset="-122"/>
            </a:rPr>
            <a:t>SQL</a:t>
          </a:r>
          <a:r>
            <a:rPr lang="zh-CN" altLang="en-US" b="1" i="0">
              <a:solidFill>
                <a:schemeClr val="tx2">
                  <a:lumMod val="50000"/>
                </a:schemeClr>
              </a:solidFill>
              <a:latin typeface="微软雅黑" panose="020B0503020204020204" pitchFamily="34" charset="-122"/>
              <a:ea typeface="微软雅黑" panose="020B0503020204020204" pitchFamily="34" charset="-122"/>
            </a:rPr>
            <a:t>注入利用工具</a:t>
          </a:r>
          <a:endParaRPr lang="zh-CN" altLang="en-US" b="1">
            <a:solidFill>
              <a:schemeClr val="tx2">
                <a:lumMod val="50000"/>
              </a:schemeClr>
            </a:solidFill>
            <a:latin typeface="微软雅黑" panose="020B0503020204020204" pitchFamily="34" charset="-122"/>
            <a:ea typeface="微软雅黑" panose="020B0503020204020204" pitchFamily="34" charset="-122"/>
          </a:endParaRPr>
        </a:p>
      </dgm:t>
    </dgm:pt>
    <dgm:pt modelId="{F0DDB610-ACAE-4C25-97E1-90A2E828D93A}" type="parTrans" cxnId="{CB146C7E-C8C5-4425-82F6-E4FA3205E680}">
      <dgm:prSet/>
      <dgm:spPr/>
      <dgm:t>
        <a:bodyPr/>
        <a:lstStyle/>
        <a:p>
          <a:endParaRPr lang="zh-CN" altLang="en-US"/>
        </a:p>
      </dgm:t>
    </dgm:pt>
    <dgm:pt modelId="{13D5B929-3A13-445F-A3BB-77E81A59B4F8}" type="sibTrans" cxnId="{CB146C7E-C8C5-4425-82F6-E4FA3205E680}">
      <dgm:prSet/>
      <dgm:spPr/>
      <dgm:t>
        <a:bodyPr/>
        <a:lstStyle/>
        <a:p>
          <a:endParaRPr lang="zh-CN" altLang="en-US"/>
        </a:p>
      </dgm:t>
    </dgm:pt>
    <dgm:pt modelId="{022C0433-942F-4932-95D7-C7F59F0E311A}" type="pres">
      <dgm:prSet presAssocID="{F31C8278-D12D-4823-A466-1DC79C55EB4D}" presName="linear" presStyleCnt="0">
        <dgm:presLayoutVars>
          <dgm:dir/>
          <dgm:animLvl val="lvl"/>
          <dgm:resizeHandles val="exact"/>
        </dgm:presLayoutVars>
      </dgm:prSet>
      <dgm:spPr/>
      <dgm:t>
        <a:bodyPr/>
        <a:lstStyle/>
        <a:p>
          <a:endParaRPr lang="zh-CN" altLang="en-US"/>
        </a:p>
      </dgm:t>
    </dgm:pt>
    <dgm:pt modelId="{7BDA0F87-1535-40AB-9278-9739A55E7069}" type="pres">
      <dgm:prSet presAssocID="{5411884D-980D-4B2E-A82A-7DD4695FEA20}" presName="parentLin" presStyleCnt="0"/>
      <dgm:spPr/>
    </dgm:pt>
    <dgm:pt modelId="{D5A585F6-F9CB-44FE-B849-6CAFBE847FC6}" type="pres">
      <dgm:prSet presAssocID="{5411884D-980D-4B2E-A82A-7DD4695FEA20}" presName="parentLeftMargin" presStyleLbl="node1" presStyleIdx="0" presStyleCnt="5"/>
      <dgm:spPr/>
      <dgm:t>
        <a:bodyPr/>
        <a:lstStyle/>
        <a:p>
          <a:endParaRPr lang="zh-CN" altLang="en-US"/>
        </a:p>
      </dgm:t>
    </dgm:pt>
    <dgm:pt modelId="{8B4E51A9-54D5-404B-BA68-9AB0868B7BB0}" type="pres">
      <dgm:prSet presAssocID="{5411884D-980D-4B2E-A82A-7DD4695FEA20}" presName="parentText" presStyleLbl="node1" presStyleIdx="0" presStyleCnt="5">
        <dgm:presLayoutVars>
          <dgm:chMax val="0"/>
          <dgm:bulletEnabled val="1"/>
        </dgm:presLayoutVars>
      </dgm:prSet>
      <dgm:spPr/>
      <dgm:t>
        <a:bodyPr/>
        <a:lstStyle/>
        <a:p>
          <a:endParaRPr lang="zh-CN" altLang="en-US"/>
        </a:p>
      </dgm:t>
    </dgm:pt>
    <dgm:pt modelId="{ECFBF722-37F6-4977-A1D9-FA7F23B8BDE5}" type="pres">
      <dgm:prSet presAssocID="{5411884D-980D-4B2E-A82A-7DD4695FEA20}" presName="negativeSpace" presStyleCnt="0"/>
      <dgm:spPr/>
    </dgm:pt>
    <dgm:pt modelId="{C9CA8BEC-2A1F-4043-A946-228EC802D4C8}" type="pres">
      <dgm:prSet presAssocID="{5411884D-980D-4B2E-A82A-7DD4695FEA20}" presName="childText" presStyleLbl="conFgAcc1" presStyleIdx="0" presStyleCnt="5">
        <dgm:presLayoutVars>
          <dgm:bulletEnabled val="1"/>
        </dgm:presLayoutVars>
      </dgm:prSet>
      <dgm:spPr/>
    </dgm:pt>
    <dgm:pt modelId="{AC2E4A44-EC5F-4CC2-9293-24CAA7E9B740}" type="pres">
      <dgm:prSet presAssocID="{43A0069C-C86E-409B-B975-653B85FA5463}" presName="spaceBetweenRectangles" presStyleCnt="0"/>
      <dgm:spPr/>
    </dgm:pt>
    <dgm:pt modelId="{EA8C5584-BFD2-4988-8298-35D4A5B4341B}" type="pres">
      <dgm:prSet presAssocID="{9C505637-5ABD-4C1C-A2DD-6ADC05644D9B}" presName="parentLin" presStyleCnt="0"/>
      <dgm:spPr/>
    </dgm:pt>
    <dgm:pt modelId="{034A669D-A45E-465A-8320-A4264CABDFDE}" type="pres">
      <dgm:prSet presAssocID="{9C505637-5ABD-4C1C-A2DD-6ADC05644D9B}" presName="parentLeftMargin" presStyleLbl="node1" presStyleIdx="0" presStyleCnt="5"/>
      <dgm:spPr/>
      <dgm:t>
        <a:bodyPr/>
        <a:lstStyle/>
        <a:p>
          <a:endParaRPr lang="zh-CN" altLang="en-US"/>
        </a:p>
      </dgm:t>
    </dgm:pt>
    <dgm:pt modelId="{D2494911-9929-4822-BA12-3607699E0790}" type="pres">
      <dgm:prSet presAssocID="{9C505637-5ABD-4C1C-A2DD-6ADC05644D9B}" presName="parentText" presStyleLbl="node1" presStyleIdx="1" presStyleCnt="5">
        <dgm:presLayoutVars>
          <dgm:chMax val="0"/>
          <dgm:bulletEnabled val="1"/>
        </dgm:presLayoutVars>
      </dgm:prSet>
      <dgm:spPr/>
      <dgm:t>
        <a:bodyPr/>
        <a:lstStyle/>
        <a:p>
          <a:endParaRPr lang="zh-CN" altLang="en-US"/>
        </a:p>
      </dgm:t>
    </dgm:pt>
    <dgm:pt modelId="{764DB06C-1AB0-459C-938C-6AD6B9A99E94}" type="pres">
      <dgm:prSet presAssocID="{9C505637-5ABD-4C1C-A2DD-6ADC05644D9B}" presName="negativeSpace" presStyleCnt="0"/>
      <dgm:spPr/>
    </dgm:pt>
    <dgm:pt modelId="{585C67D2-E3A6-467C-A1DE-20CC608A1562}" type="pres">
      <dgm:prSet presAssocID="{9C505637-5ABD-4C1C-A2DD-6ADC05644D9B}" presName="childText" presStyleLbl="conFgAcc1" presStyleIdx="1" presStyleCnt="5">
        <dgm:presLayoutVars>
          <dgm:bulletEnabled val="1"/>
        </dgm:presLayoutVars>
      </dgm:prSet>
      <dgm:spPr/>
    </dgm:pt>
    <dgm:pt modelId="{939AB88B-0E0F-4E2E-B417-5883B00B47E3}" type="pres">
      <dgm:prSet presAssocID="{4D0CC405-57D2-4953-871A-D28692A6A776}" presName="spaceBetweenRectangles" presStyleCnt="0"/>
      <dgm:spPr/>
    </dgm:pt>
    <dgm:pt modelId="{F3B68775-3309-4E73-8CD6-B51CBBFA57A5}" type="pres">
      <dgm:prSet presAssocID="{1CC7F25C-E490-4709-863B-EBB02ADEEFEC}" presName="parentLin" presStyleCnt="0"/>
      <dgm:spPr/>
    </dgm:pt>
    <dgm:pt modelId="{4D4DF2F7-29C3-47C6-A0AC-B3520AC2FB90}" type="pres">
      <dgm:prSet presAssocID="{1CC7F25C-E490-4709-863B-EBB02ADEEFEC}" presName="parentLeftMargin" presStyleLbl="node1" presStyleIdx="1" presStyleCnt="5"/>
      <dgm:spPr/>
      <dgm:t>
        <a:bodyPr/>
        <a:lstStyle/>
        <a:p>
          <a:endParaRPr lang="zh-CN" altLang="en-US"/>
        </a:p>
      </dgm:t>
    </dgm:pt>
    <dgm:pt modelId="{FC5B087B-7616-4962-96F8-53819DF29377}" type="pres">
      <dgm:prSet presAssocID="{1CC7F25C-E490-4709-863B-EBB02ADEEFEC}" presName="parentText" presStyleLbl="node1" presStyleIdx="2" presStyleCnt="5">
        <dgm:presLayoutVars>
          <dgm:chMax val="0"/>
          <dgm:bulletEnabled val="1"/>
        </dgm:presLayoutVars>
      </dgm:prSet>
      <dgm:spPr/>
      <dgm:t>
        <a:bodyPr/>
        <a:lstStyle/>
        <a:p>
          <a:endParaRPr lang="zh-CN" altLang="en-US"/>
        </a:p>
      </dgm:t>
    </dgm:pt>
    <dgm:pt modelId="{556590F3-CCDD-4039-ACB7-475BDD581C2F}" type="pres">
      <dgm:prSet presAssocID="{1CC7F25C-E490-4709-863B-EBB02ADEEFEC}" presName="negativeSpace" presStyleCnt="0"/>
      <dgm:spPr/>
    </dgm:pt>
    <dgm:pt modelId="{EC497596-9AD3-4C8C-B9FB-1CF29FE6916C}" type="pres">
      <dgm:prSet presAssocID="{1CC7F25C-E490-4709-863B-EBB02ADEEFEC}" presName="childText" presStyleLbl="conFgAcc1" presStyleIdx="2" presStyleCnt="5">
        <dgm:presLayoutVars>
          <dgm:bulletEnabled val="1"/>
        </dgm:presLayoutVars>
      </dgm:prSet>
      <dgm:spPr/>
    </dgm:pt>
    <dgm:pt modelId="{3CBF0BDF-C579-4CA3-9AAD-AC2C987EA5D6}" type="pres">
      <dgm:prSet presAssocID="{720F1C68-5572-4E5A-9671-28590011ACC9}" presName="spaceBetweenRectangles" presStyleCnt="0"/>
      <dgm:spPr/>
    </dgm:pt>
    <dgm:pt modelId="{390EA162-9C74-4F86-97D2-35F733996C67}" type="pres">
      <dgm:prSet presAssocID="{33202D5D-1503-4059-903E-0B9D81CA561B}" presName="parentLin" presStyleCnt="0"/>
      <dgm:spPr/>
    </dgm:pt>
    <dgm:pt modelId="{210B797D-6A52-4116-8827-1EA14A909D27}" type="pres">
      <dgm:prSet presAssocID="{33202D5D-1503-4059-903E-0B9D81CA561B}" presName="parentLeftMargin" presStyleLbl="node1" presStyleIdx="2" presStyleCnt="5"/>
      <dgm:spPr/>
      <dgm:t>
        <a:bodyPr/>
        <a:lstStyle/>
        <a:p>
          <a:endParaRPr lang="zh-CN" altLang="en-US"/>
        </a:p>
      </dgm:t>
    </dgm:pt>
    <dgm:pt modelId="{EA13E420-4A79-4227-9C5C-1BEDEDCB1BCD}" type="pres">
      <dgm:prSet presAssocID="{33202D5D-1503-4059-903E-0B9D81CA561B}" presName="parentText" presStyleLbl="node1" presStyleIdx="3" presStyleCnt="5">
        <dgm:presLayoutVars>
          <dgm:chMax val="0"/>
          <dgm:bulletEnabled val="1"/>
        </dgm:presLayoutVars>
      </dgm:prSet>
      <dgm:spPr/>
      <dgm:t>
        <a:bodyPr/>
        <a:lstStyle/>
        <a:p>
          <a:endParaRPr lang="zh-CN" altLang="en-US"/>
        </a:p>
      </dgm:t>
    </dgm:pt>
    <dgm:pt modelId="{718C50C5-AE05-4B08-B513-A31AF11D4B12}" type="pres">
      <dgm:prSet presAssocID="{33202D5D-1503-4059-903E-0B9D81CA561B}" presName="negativeSpace" presStyleCnt="0"/>
      <dgm:spPr/>
    </dgm:pt>
    <dgm:pt modelId="{D0D9AF0C-2478-4531-9DAD-32F48486E9EC}" type="pres">
      <dgm:prSet presAssocID="{33202D5D-1503-4059-903E-0B9D81CA561B}" presName="childText" presStyleLbl="conFgAcc1" presStyleIdx="3" presStyleCnt="5">
        <dgm:presLayoutVars>
          <dgm:bulletEnabled val="1"/>
        </dgm:presLayoutVars>
      </dgm:prSet>
      <dgm:spPr/>
    </dgm:pt>
    <dgm:pt modelId="{7C34844E-94C4-4CE6-838A-E157292F4794}" type="pres">
      <dgm:prSet presAssocID="{13D5B929-3A13-445F-A3BB-77E81A59B4F8}" presName="spaceBetweenRectangles" presStyleCnt="0"/>
      <dgm:spPr/>
    </dgm:pt>
    <dgm:pt modelId="{937EB6A9-A2B8-453A-963D-A9C337E7B4B3}" type="pres">
      <dgm:prSet presAssocID="{29F07A83-7C2B-4C6F-B8BB-A7F840A5C36E}" presName="parentLin" presStyleCnt="0"/>
      <dgm:spPr/>
    </dgm:pt>
    <dgm:pt modelId="{3C6E7425-765B-45D5-9A9C-3F4197FC7A04}" type="pres">
      <dgm:prSet presAssocID="{29F07A83-7C2B-4C6F-B8BB-A7F840A5C36E}" presName="parentLeftMargin" presStyleLbl="node1" presStyleIdx="3" presStyleCnt="5"/>
      <dgm:spPr/>
      <dgm:t>
        <a:bodyPr/>
        <a:lstStyle/>
        <a:p>
          <a:endParaRPr lang="zh-CN" altLang="en-US"/>
        </a:p>
      </dgm:t>
    </dgm:pt>
    <dgm:pt modelId="{36D6B265-1E2A-4631-9435-3BD534B762B1}" type="pres">
      <dgm:prSet presAssocID="{29F07A83-7C2B-4C6F-B8BB-A7F840A5C36E}" presName="parentText" presStyleLbl="node1" presStyleIdx="4" presStyleCnt="5">
        <dgm:presLayoutVars>
          <dgm:chMax val="0"/>
          <dgm:bulletEnabled val="1"/>
        </dgm:presLayoutVars>
      </dgm:prSet>
      <dgm:spPr/>
      <dgm:t>
        <a:bodyPr/>
        <a:lstStyle/>
        <a:p>
          <a:endParaRPr lang="zh-CN" altLang="en-US"/>
        </a:p>
      </dgm:t>
    </dgm:pt>
    <dgm:pt modelId="{002AD903-285E-4F50-B841-D18A7DDA7A8F}" type="pres">
      <dgm:prSet presAssocID="{29F07A83-7C2B-4C6F-B8BB-A7F840A5C36E}" presName="negativeSpace" presStyleCnt="0"/>
      <dgm:spPr/>
    </dgm:pt>
    <dgm:pt modelId="{802781DC-81BF-49F9-845C-85869DF18F01}" type="pres">
      <dgm:prSet presAssocID="{29F07A83-7C2B-4C6F-B8BB-A7F840A5C36E}" presName="childText" presStyleLbl="conFgAcc1" presStyleIdx="4" presStyleCnt="5">
        <dgm:presLayoutVars>
          <dgm:bulletEnabled val="1"/>
        </dgm:presLayoutVars>
      </dgm:prSet>
      <dgm:spPr/>
    </dgm:pt>
  </dgm:ptLst>
  <dgm:cxnLst>
    <dgm:cxn modelId="{1FDFE129-7F26-4372-AA0A-48CC589D2D0E}" type="presOf" srcId="{33202D5D-1503-4059-903E-0B9D81CA561B}" destId="{210B797D-6A52-4116-8827-1EA14A909D27}" srcOrd="0" destOrd="0" presId="urn:microsoft.com/office/officeart/2005/8/layout/list1"/>
    <dgm:cxn modelId="{03DC5DA0-B1F0-4DE8-BCEB-9869442C15CF}" type="presOf" srcId="{1CC7F25C-E490-4709-863B-EBB02ADEEFEC}" destId="{4D4DF2F7-29C3-47C6-A0AC-B3520AC2FB90}" srcOrd="0" destOrd="0" presId="urn:microsoft.com/office/officeart/2005/8/layout/list1"/>
    <dgm:cxn modelId="{D6FC345B-E676-4EEA-B9B7-A009252F9635}" type="presOf" srcId="{5411884D-980D-4B2E-A82A-7DD4695FEA20}" destId="{8B4E51A9-54D5-404B-BA68-9AB0868B7BB0}" srcOrd="1" destOrd="0" presId="urn:microsoft.com/office/officeart/2005/8/layout/list1"/>
    <dgm:cxn modelId="{6ECAD7F5-F8D2-4460-988C-CC54C454DBAB}" type="presOf" srcId="{29F07A83-7C2B-4C6F-B8BB-A7F840A5C36E}" destId="{36D6B265-1E2A-4631-9435-3BD534B762B1}" srcOrd="1" destOrd="0" presId="urn:microsoft.com/office/officeart/2005/8/layout/list1"/>
    <dgm:cxn modelId="{4F4C9AA8-FDB6-47AF-8A5F-07D951D7C187}" type="presOf" srcId="{F31C8278-D12D-4823-A466-1DC79C55EB4D}" destId="{022C0433-942F-4932-95D7-C7F59F0E311A}" srcOrd="0" destOrd="0" presId="urn:microsoft.com/office/officeart/2005/8/layout/list1"/>
    <dgm:cxn modelId="{54B1D4C9-818A-4E77-921B-367A90A658AC}" type="presOf" srcId="{9C505637-5ABD-4C1C-A2DD-6ADC05644D9B}" destId="{034A669D-A45E-465A-8320-A4264CABDFDE}" srcOrd="0" destOrd="0" presId="urn:microsoft.com/office/officeart/2005/8/layout/list1"/>
    <dgm:cxn modelId="{317FF0AF-7B1B-4617-99E9-58D48E570224}" type="presOf" srcId="{29F07A83-7C2B-4C6F-B8BB-A7F840A5C36E}" destId="{3C6E7425-765B-45D5-9A9C-3F4197FC7A04}" srcOrd="0" destOrd="0" presId="urn:microsoft.com/office/officeart/2005/8/layout/list1"/>
    <dgm:cxn modelId="{48CB86CB-3337-43DA-91AB-990B547BCE9F}" srcId="{F31C8278-D12D-4823-A466-1DC79C55EB4D}" destId="{29F07A83-7C2B-4C6F-B8BB-A7F840A5C36E}" srcOrd="4" destOrd="0" parTransId="{C5460A05-E7C4-4FA1-B776-5683BCAF3965}" sibTransId="{93C65928-A019-48BB-B650-FB64FF08ACD1}"/>
    <dgm:cxn modelId="{E37FE351-D084-455D-AE05-A1B386D6B800}" type="presOf" srcId="{33202D5D-1503-4059-903E-0B9D81CA561B}" destId="{EA13E420-4A79-4227-9C5C-1BEDEDCB1BCD}" srcOrd="1" destOrd="0" presId="urn:microsoft.com/office/officeart/2005/8/layout/list1"/>
    <dgm:cxn modelId="{CD7DBB4A-E3DA-4E94-90F5-DF65F4953459}" srcId="{F31C8278-D12D-4823-A466-1DC79C55EB4D}" destId="{1CC7F25C-E490-4709-863B-EBB02ADEEFEC}" srcOrd="2" destOrd="0" parTransId="{022349D0-4991-41C1-B687-D191CEB40F71}" sibTransId="{720F1C68-5572-4E5A-9671-28590011ACC9}"/>
    <dgm:cxn modelId="{40B73EA0-E42E-486A-8D65-ABE0C58D39F1}" type="presOf" srcId="{9C505637-5ABD-4C1C-A2DD-6ADC05644D9B}" destId="{D2494911-9929-4822-BA12-3607699E0790}" srcOrd="1" destOrd="0" presId="urn:microsoft.com/office/officeart/2005/8/layout/list1"/>
    <dgm:cxn modelId="{FA536CE6-74F9-42AA-8B43-4725B60B79F6}" type="presOf" srcId="{5411884D-980D-4B2E-A82A-7DD4695FEA20}" destId="{D5A585F6-F9CB-44FE-B849-6CAFBE847FC6}" srcOrd="0" destOrd="0" presId="urn:microsoft.com/office/officeart/2005/8/layout/list1"/>
    <dgm:cxn modelId="{D199495E-2EB4-47DB-A901-BD69807325A3}" type="presOf" srcId="{1CC7F25C-E490-4709-863B-EBB02ADEEFEC}" destId="{FC5B087B-7616-4962-96F8-53819DF29377}" srcOrd="1" destOrd="0" presId="urn:microsoft.com/office/officeart/2005/8/layout/list1"/>
    <dgm:cxn modelId="{174A9816-E955-4D90-AAE3-BF532E579053}" srcId="{F31C8278-D12D-4823-A466-1DC79C55EB4D}" destId="{9C505637-5ABD-4C1C-A2DD-6ADC05644D9B}" srcOrd="1" destOrd="0" parTransId="{4FE62B66-E7A0-4F48-9981-10BC8AFCA747}" sibTransId="{4D0CC405-57D2-4953-871A-D28692A6A776}"/>
    <dgm:cxn modelId="{F4B685CB-61DC-4214-88F5-147B88ED113A}" srcId="{F31C8278-D12D-4823-A466-1DC79C55EB4D}" destId="{5411884D-980D-4B2E-A82A-7DD4695FEA20}" srcOrd="0" destOrd="0" parTransId="{30065234-9712-443F-9279-C348D61F9FA5}" sibTransId="{43A0069C-C86E-409B-B975-653B85FA5463}"/>
    <dgm:cxn modelId="{CB146C7E-C8C5-4425-82F6-E4FA3205E680}" srcId="{F31C8278-D12D-4823-A466-1DC79C55EB4D}" destId="{33202D5D-1503-4059-903E-0B9D81CA561B}" srcOrd="3" destOrd="0" parTransId="{F0DDB610-ACAE-4C25-97E1-90A2E828D93A}" sibTransId="{13D5B929-3A13-445F-A3BB-77E81A59B4F8}"/>
    <dgm:cxn modelId="{12565E2E-4D81-4EBA-BE76-5A3B93C28780}" type="presParOf" srcId="{022C0433-942F-4932-95D7-C7F59F0E311A}" destId="{7BDA0F87-1535-40AB-9278-9739A55E7069}" srcOrd="0" destOrd="0" presId="urn:microsoft.com/office/officeart/2005/8/layout/list1"/>
    <dgm:cxn modelId="{C38AC3E0-42E4-4AAF-AE35-CC16A87D2EB9}" type="presParOf" srcId="{7BDA0F87-1535-40AB-9278-9739A55E7069}" destId="{D5A585F6-F9CB-44FE-B849-6CAFBE847FC6}" srcOrd="0" destOrd="0" presId="urn:microsoft.com/office/officeart/2005/8/layout/list1"/>
    <dgm:cxn modelId="{CC202C8E-A7C5-4A9C-BF80-9A3322F854BE}" type="presParOf" srcId="{7BDA0F87-1535-40AB-9278-9739A55E7069}" destId="{8B4E51A9-54D5-404B-BA68-9AB0868B7BB0}" srcOrd="1" destOrd="0" presId="urn:microsoft.com/office/officeart/2005/8/layout/list1"/>
    <dgm:cxn modelId="{85AB9F57-63C2-4FA6-BCFF-9080A0C86382}" type="presParOf" srcId="{022C0433-942F-4932-95D7-C7F59F0E311A}" destId="{ECFBF722-37F6-4977-A1D9-FA7F23B8BDE5}" srcOrd="1" destOrd="0" presId="urn:microsoft.com/office/officeart/2005/8/layout/list1"/>
    <dgm:cxn modelId="{F781CCDE-1C88-4A66-9FDC-576B61C93FAA}" type="presParOf" srcId="{022C0433-942F-4932-95D7-C7F59F0E311A}" destId="{C9CA8BEC-2A1F-4043-A946-228EC802D4C8}" srcOrd="2" destOrd="0" presId="urn:microsoft.com/office/officeart/2005/8/layout/list1"/>
    <dgm:cxn modelId="{18268E62-E6B8-4418-BFD7-AFACCAC4C0C2}" type="presParOf" srcId="{022C0433-942F-4932-95D7-C7F59F0E311A}" destId="{AC2E4A44-EC5F-4CC2-9293-24CAA7E9B740}" srcOrd="3" destOrd="0" presId="urn:microsoft.com/office/officeart/2005/8/layout/list1"/>
    <dgm:cxn modelId="{3DE099E1-86F6-49D2-A0D1-7187418C6312}" type="presParOf" srcId="{022C0433-942F-4932-95D7-C7F59F0E311A}" destId="{EA8C5584-BFD2-4988-8298-35D4A5B4341B}" srcOrd="4" destOrd="0" presId="urn:microsoft.com/office/officeart/2005/8/layout/list1"/>
    <dgm:cxn modelId="{731C773A-0C03-4DED-A152-C1FA1E04AB4A}" type="presParOf" srcId="{EA8C5584-BFD2-4988-8298-35D4A5B4341B}" destId="{034A669D-A45E-465A-8320-A4264CABDFDE}" srcOrd="0" destOrd="0" presId="urn:microsoft.com/office/officeart/2005/8/layout/list1"/>
    <dgm:cxn modelId="{1EC59FBD-3270-466F-A554-B339A60EE74F}" type="presParOf" srcId="{EA8C5584-BFD2-4988-8298-35D4A5B4341B}" destId="{D2494911-9929-4822-BA12-3607699E0790}" srcOrd="1" destOrd="0" presId="urn:microsoft.com/office/officeart/2005/8/layout/list1"/>
    <dgm:cxn modelId="{15AB550C-7C86-41E8-ADC5-F67E93462599}" type="presParOf" srcId="{022C0433-942F-4932-95D7-C7F59F0E311A}" destId="{764DB06C-1AB0-459C-938C-6AD6B9A99E94}" srcOrd="5" destOrd="0" presId="urn:microsoft.com/office/officeart/2005/8/layout/list1"/>
    <dgm:cxn modelId="{41A41E33-BB5C-4351-80BC-F67C4EAA4B4B}" type="presParOf" srcId="{022C0433-942F-4932-95D7-C7F59F0E311A}" destId="{585C67D2-E3A6-467C-A1DE-20CC608A1562}" srcOrd="6" destOrd="0" presId="urn:microsoft.com/office/officeart/2005/8/layout/list1"/>
    <dgm:cxn modelId="{6F235914-8524-42A9-811D-D895F3F5AF64}" type="presParOf" srcId="{022C0433-942F-4932-95D7-C7F59F0E311A}" destId="{939AB88B-0E0F-4E2E-B417-5883B00B47E3}" srcOrd="7" destOrd="0" presId="urn:microsoft.com/office/officeart/2005/8/layout/list1"/>
    <dgm:cxn modelId="{557A4967-145A-48F3-B256-DD609096E80D}" type="presParOf" srcId="{022C0433-942F-4932-95D7-C7F59F0E311A}" destId="{F3B68775-3309-4E73-8CD6-B51CBBFA57A5}" srcOrd="8" destOrd="0" presId="urn:microsoft.com/office/officeart/2005/8/layout/list1"/>
    <dgm:cxn modelId="{A445CB02-230E-4099-AC2F-08E622156C7C}" type="presParOf" srcId="{F3B68775-3309-4E73-8CD6-B51CBBFA57A5}" destId="{4D4DF2F7-29C3-47C6-A0AC-B3520AC2FB90}" srcOrd="0" destOrd="0" presId="urn:microsoft.com/office/officeart/2005/8/layout/list1"/>
    <dgm:cxn modelId="{0D424AFF-004D-4A59-B8DB-0B37B55C429B}" type="presParOf" srcId="{F3B68775-3309-4E73-8CD6-B51CBBFA57A5}" destId="{FC5B087B-7616-4962-96F8-53819DF29377}" srcOrd="1" destOrd="0" presId="urn:microsoft.com/office/officeart/2005/8/layout/list1"/>
    <dgm:cxn modelId="{26F78662-A172-4BAD-8DDA-794DD3DF91D1}" type="presParOf" srcId="{022C0433-942F-4932-95D7-C7F59F0E311A}" destId="{556590F3-CCDD-4039-ACB7-475BDD581C2F}" srcOrd="9" destOrd="0" presId="urn:microsoft.com/office/officeart/2005/8/layout/list1"/>
    <dgm:cxn modelId="{66B924A0-E94D-44A4-9244-F5151E78A1DB}" type="presParOf" srcId="{022C0433-942F-4932-95D7-C7F59F0E311A}" destId="{EC497596-9AD3-4C8C-B9FB-1CF29FE6916C}" srcOrd="10" destOrd="0" presId="urn:microsoft.com/office/officeart/2005/8/layout/list1"/>
    <dgm:cxn modelId="{57351465-EC0A-4146-8335-8A41483971F3}" type="presParOf" srcId="{022C0433-942F-4932-95D7-C7F59F0E311A}" destId="{3CBF0BDF-C579-4CA3-9AAD-AC2C987EA5D6}" srcOrd="11" destOrd="0" presId="urn:microsoft.com/office/officeart/2005/8/layout/list1"/>
    <dgm:cxn modelId="{4DC596C0-A904-40CD-A2E2-BEE0A189A63B}" type="presParOf" srcId="{022C0433-942F-4932-95D7-C7F59F0E311A}" destId="{390EA162-9C74-4F86-97D2-35F733996C67}" srcOrd="12" destOrd="0" presId="urn:microsoft.com/office/officeart/2005/8/layout/list1"/>
    <dgm:cxn modelId="{8D06E818-9C47-443D-AB14-AFBA91CF2235}" type="presParOf" srcId="{390EA162-9C74-4F86-97D2-35F733996C67}" destId="{210B797D-6A52-4116-8827-1EA14A909D27}" srcOrd="0" destOrd="0" presId="urn:microsoft.com/office/officeart/2005/8/layout/list1"/>
    <dgm:cxn modelId="{F872E854-BFA3-4B2A-BD36-FD7E3926A3B7}" type="presParOf" srcId="{390EA162-9C74-4F86-97D2-35F733996C67}" destId="{EA13E420-4A79-4227-9C5C-1BEDEDCB1BCD}" srcOrd="1" destOrd="0" presId="urn:microsoft.com/office/officeart/2005/8/layout/list1"/>
    <dgm:cxn modelId="{8386B21C-3503-4749-A2AD-3B0A0C1E245F}" type="presParOf" srcId="{022C0433-942F-4932-95D7-C7F59F0E311A}" destId="{718C50C5-AE05-4B08-B513-A31AF11D4B12}" srcOrd="13" destOrd="0" presId="urn:microsoft.com/office/officeart/2005/8/layout/list1"/>
    <dgm:cxn modelId="{EABF3BA2-0429-409D-A29D-14634FC88858}" type="presParOf" srcId="{022C0433-942F-4932-95D7-C7F59F0E311A}" destId="{D0D9AF0C-2478-4531-9DAD-32F48486E9EC}" srcOrd="14" destOrd="0" presId="urn:microsoft.com/office/officeart/2005/8/layout/list1"/>
    <dgm:cxn modelId="{321179AE-B3BB-4F50-B50E-B4C5F5BEAD87}" type="presParOf" srcId="{022C0433-942F-4932-95D7-C7F59F0E311A}" destId="{7C34844E-94C4-4CE6-838A-E157292F4794}" srcOrd="15" destOrd="0" presId="urn:microsoft.com/office/officeart/2005/8/layout/list1"/>
    <dgm:cxn modelId="{04FEF6BF-4D93-4D76-A312-E257F96C896F}" type="presParOf" srcId="{022C0433-942F-4932-95D7-C7F59F0E311A}" destId="{937EB6A9-A2B8-453A-963D-A9C337E7B4B3}" srcOrd="16" destOrd="0" presId="urn:microsoft.com/office/officeart/2005/8/layout/list1"/>
    <dgm:cxn modelId="{27CA735F-DCDF-4FC2-B728-050706206BDE}" type="presParOf" srcId="{937EB6A9-A2B8-453A-963D-A9C337E7B4B3}" destId="{3C6E7425-765B-45D5-9A9C-3F4197FC7A04}" srcOrd="0" destOrd="0" presId="urn:microsoft.com/office/officeart/2005/8/layout/list1"/>
    <dgm:cxn modelId="{828E6ACA-D992-4466-964E-99B61A84D836}" type="presParOf" srcId="{937EB6A9-A2B8-453A-963D-A9C337E7B4B3}" destId="{36D6B265-1E2A-4631-9435-3BD534B762B1}" srcOrd="1" destOrd="0" presId="urn:microsoft.com/office/officeart/2005/8/layout/list1"/>
    <dgm:cxn modelId="{1B81C1AD-F127-4F5E-AF4D-8FBC67F6D6DA}" type="presParOf" srcId="{022C0433-942F-4932-95D7-C7F59F0E311A}" destId="{002AD903-285E-4F50-B841-D18A7DDA7A8F}" srcOrd="17" destOrd="0" presId="urn:microsoft.com/office/officeart/2005/8/layout/list1"/>
    <dgm:cxn modelId="{5E6C15A6-F0F3-4A76-9B7C-A02CF7185D4F}" type="presParOf" srcId="{022C0433-942F-4932-95D7-C7F59F0E311A}" destId="{802781DC-81BF-49F9-845C-85869DF18F01}" srcOrd="18"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注入语句</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a:solidFill>
                <a:schemeClr val="tx2">
                  <a:lumMod val="75000"/>
                </a:schemeClr>
              </a:solidFill>
              <a:latin typeface="微软雅黑" panose="020B0503020204020204" pitchFamily="34" charset="-122"/>
              <a:ea typeface="微软雅黑" panose="020B0503020204020204" pitchFamily="34" charset="-122"/>
            </a:rPr>
            <a:t>SQL</a:t>
          </a:r>
          <a:r>
            <a:rPr lang="zh-CN" altLang="en-US" sz="3200" b="1">
              <a:solidFill>
                <a:schemeClr val="tx2">
                  <a:lumMod val="75000"/>
                </a:schemeClr>
              </a:solidFill>
              <a:latin typeface="微软雅黑" panose="020B0503020204020204" pitchFamily="34" charset="-122"/>
              <a:ea typeface="微软雅黑" panose="020B0503020204020204" pitchFamily="34" charset="-122"/>
            </a:rPr>
            <a:t>注入利用工具</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防御</a:t>
          </a:r>
          <a:r>
            <a:rPr lang="en-US" altLang="zh-CN" sz="3200" b="1">
              <a:solidFill>
                <a:schemeClr val="tx2">
                  <a:lumMod val="75000"/>
                </a:schemeClr>
              </a:solidFill>
              <a:latin typeface="微软雅黑" panose="020B0503020204020204" pitchFamily="34" charset="-122"/>
              <a:ea typeface="微软雅黑" panose="020B0503020204020204" pitchFamily="34" charset="-122"/>
            </a:rPr>
            <a:t>SQL</a:t>
          </a:r>
          <a:r>
            <a:rPr lang="zh-CN" altLang="en-US" sz="3200" b="1">
              <a:solidFill>
                <a:schemeClr val="tx2">
                  <a:lumMod val="75000"/>
                </a:schemeClr>
              </a:solidFill>
              <a:latin typeface="微软雅黑" panose="020B0503020204020204" pitchFamily="34" charset="-122"/>
              <a:ea typeface="微软雅黑" panose="020B0503020204020204" pitchFamily="34" charset="-122"/>
            </a:rPr>
            <a:t>注入漏洞</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a:solidFill>
                <a:schemeClr val="tx2">
                  <a:lumMod val="75000"/>
                </a:schemeClr>
              </a:solidFill>
              <a:latin typeface="微软雅黑" panose="020B0503020204020204" pitchFamily="34" charset="-122"/>
              <a:ea typeface="微软雅黑" panose="020B0503020204020204" pitchFamily="34" charset="-122"/>
            </a:rPr>
            <a:t>SQL</a:t>
          </a:r>
          <a:r>
            <a:rPr lang="zh-CN" altLang="en-US" sz="3200" b="1">
              <a:solidFill>
                <a:schemeClr val="tx2">
                  <a:lumMod val="75000"/>
                </a:schemeClr>
              </a:solidFill>
              <a:latin typeface="微软雅黑" panose="020B0503020204020204" pitchFamily="34" charset="-122"/>
              <a:ea typeface="微软雅黑" panose="020B0503020204020204" pitchFamily="34" charset="-122"/>
            </a:rPr>
            <a:t>注入概念</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130746-579F-084B-8C0C-0D52076441B9}" type="doc">
      <dgm:prSet loTypeId="urn:microsoft.com/office/officeart/2005/8/layout/radial1" loCatId="" qsTypeId="urn:microsoft.com/office/officeart/2005/8/quickstyle/simple2" qsCatId="simple" csTypeId="urn:microsoft.com/office/officeart/2005/8/colors/accent1_2" csCatId="accent1" phldr="1"/>
      <dgm:spPr/>
      <dgm:t>
        <a:bodyPr/>
        <a:lstStyle/>
        <a:p>
          <a:endParaRPr lang="zh-CN" altLang="en-US"/>
        </a:p>
      </dgm:t>
    </dgm:pt>
    <dgm:pt modelId="{D60E7830-8DA7-1E4B-B726-13C5E6639709}">
      <dgm:prSet phldrT="[文本]"/>
      <dgm:spPr/>
      <dgm:t>
        <a:bodyPr/>
        <a:lstStyle/>
        <a:p>
          <a:r>
            <a:rPr lang="zh-CN" altLang="en-US" b="1"/>
            <a:t>数据库</a:t>
          </a:r>
          <a:endParaRPr lang="zh-CN" altLang="en-US" b="1" dirty="0"/>
        </a:p>
      </dgm:t>
    </dgm:pt>
    <dgm:pt modelId="{CAB48BE7-773D-5A4D-A057-A2FF0BAEB748}" type="parTrans" cxnId="{AEB1744E-C297-2045-B864-B5360948E074}">
      <dgm:prSet/>
      <dgm:spPr/>
      <dgm:t>
        <a:bodyPr/>
        <a:lstStyle/>
        <a:p>
          <a:endParaRPr lang="zh-CN" altLang="en-US"/>
        </a:p>
      </dgm:t>
    </dgm:pt>
    <dgm:pt modelId="{A8AA2072-9428-D84D-8149-504B606E14E7}" type="sibTrans" cxnId="{AEB1744E-C297-2045-B864-B5360948E074}">
      <dgm:prSet/>
      <dgm:spPr/>
      <dgm:t>
        <a:bodyPr/>
        <a:lstStyle/>
        <a:p>
          <a:endParaRPr lang="zh-CN" altLang="en-US"/>
        </a:p>
      </dgm:t>
    </dgm:pt>
    <dgm:pt modelId="{FB06D86F-AE4A-CB4F-BC8B-5BE0AB683181}">
      <dgm:prSet phldrT="[文本]"/>
      <dgm:spPr/>
      <dgm:t>
        <a:bodyPr/>
        <a:lstStyle/>
        <a:p>
          <a:r>
            <a:rPr lang="en-US" altLang="zh-CN" b="1"/>
            <a:t>Oracle</a:t>
          </a:r>
          <a:endParaRPr lang="zh-CN" altLang="en-US" b="1" dirty="0"/>
        </a:p>
      </dgm:t>
    </dgm:pt>
    <dgm:pt modelId="{5B796418-9DE0-E349-AF0B-A5D4CA4A7D2D}" type="parTrans" cxnId="{9C582751-159F-FA4D-A3DF-89AE1084C326}">
      <dgm:prSet/>
      <dgm:spPr/>
      <dgm:t>
        <a:bodyPr/>
        <a:lstStyle/>
        <a:p>
          <a:endParaRPr lang="zh-CN" altLang="en-US" b="1">
            <a:solidFill>
              <a:srgbClr val="000000"/>
            </a:solidFill>
          </a:endParaRPr>
        </a:p>
      </dgm:t>
    </dgm:pt>
    <dgm:pt modelId="{C3E5130F-EAD1-9A4B-8924-434D61EC7FEA}" type="sibTrans" cxnId="{9C582751-159F-FA4D-A3DF-89AE1084C326}">
      <dgm:prSet/>
      <dgm:spPr/>
      <dgm:t>
        <a:bodyPr/>
        <a:lstStyle/>
        <a:p>
          <a:endParaRPr lang="zh-CN" altLang="en-US"/>
        </a:p>
      </dgm:t>
    </dgm:pt>
    <dgm:pt modelId="{D5B02C4F-0B36-CC44-9579-E8EE79F07E5F}">
      <dgm:prSet phldrT="[文本]"/>
      <dgm:spPr/>
      <dgm:t>
        <a:bodyPr/>
        <a:lstStyle/>
        <a:p>
          <a:r>
            <a:rPr lang="en-US" altLang="zh-CN" b="1"/>
            <a:t>MySQL</a:t>
          </a:r>
          <a:endParaRPr lang="zh-CN" altLang="en-US" b="1" dirty="0"/>
        </a:p>
      </dgm:t>
    </dgm:pt>
    <dgm:pt modelId="{6AC58713-50A5-6A49-A10C-BB82EF32AA8D}" type="parTrans" cxnId="{8166E213-F69D-834C-9258-544157D9CF83}">
      <dgm:prSet/>
      <dgm:spPr/>
      <dgm:t>
        <a:bodyPr/>
        <a:lstStyle/>
        <a:p>
          <a:endParaRPr lang="zh-CN" altLang="en-US" b="1">
            <a:solidFill>
              <a:srgbClr val="000000"/>
            </a:solidFill>
          </a:endParaRPr>
        </a:p>
      </dgm:t>
    </dgm:pt>
    <dgm:pt modelId="{549C88C2-2ACC-AD4B-A20E-1220466CE9B8}" type="sibTrans" cxnId="{8166E213-F69D-834C-9258-544157D9CF83}">
      <dgm:prSet/>
      <dgm:spPr/>
      <dgm:t>
        <a:bodyPr/>
        <a:lstStyle/>
        <a:p>
          <a:endParaRPr lang="zh-CN" altLang="en-US"/>
        </a:p>
      </dgm:t>
    </dgm:pt>
    <dgm:pt modelId="{E53E13EA-3657-0646-87AA-4F62278BCAA2}">
      <dgm:prSet phldrT="[文本]"/>
      <dgm:spPr/>
      <dgm:t>
        <a:bodyPr/>
        <a:lstStyle/>
        <a:p>
          <a:r>
            <a:rPr lang="en-US" altLang="zh-CN" b="1"/>
            <a:t>SQL</a:t>
          </a:r>
          <a:r>
            <a:rPr lang="zh-CN" altLang="en-US" b="1"/>
            <a:t> </a:t>
          </a:r>
          <a:r>
            <a:rPr lang="en-US" altLang="zh-CN" b="1"/>
            <a:t>Server</a:t>
          </a:r>
          <a:endParaRPr lang="zh-CN" altLang="en-US" b="1" dirty="0"/>
        </a:p>
      </dgm:t>
    </dgm:pt>
    <dgm:pt modelId="{1A5B0A45-7704-9E4C-AA06-865976A21010}" type="parTrans" cxnId="{FD5884E6-0EDE-AA4A-B75E-9B0143EDBAB1}">
      <dgm:prSet/>
      <dgm:spPr/>
      <dgm:t>
        <a:bodyPr/>
        <a:lstStyle/>
        <a:p>
          <a:endParaRPr lang="zh-CN" altLang="en-US" b="1">
            <a:solidFill>
              <a:srgbClr val="000000"/>
            </a:solidFill>
          </a:endParaRPr>
        </a:p>
      </dgm:t>
    </dgm:pt>
    <dgm:pt modelId="{FB36F687-77B4-0041-976D-9183DC563DCC}" type="sibTrans" cxnId="{FD5884E6-0EDE-AA4A-B75E-9B0143EDBAB1}">
      <dgm:prSet/>
      <dgm:spPr/>
      <dgm:t>
        <a:bodyPr/>
        <a:lstStyle/>
        <a:p>
          <a:endParaRPr lang="zh-CN" altLang="en-US"/>
        </a:p>
      </dgm:t>
    </dgm:pt>
    <dgm:pt modelId="{23C13CFD-9958-9043-9415-5AB76EDC659C}">
      <dgm:prSet phldrT="[文本]"/>
      <dgm:spPr/>
      <dgm:t>
        <a:bodyPr/>
        <a:lstStyle/>
        <a:p>
          <a:r>
            <a:rPr lang="en-US" altLang="zh-CN" b="1"/>
            <a:t>Access</a:t>
          </a:r>
          <a:endParaRPr lang="zh-CN" altLang="en-US" b="1" dirty="0"/>
        </a:p>
      </dgm:t>
    </dgm:pt>
    <dgm:pt modelId="{D220206C-FE5F-214F-AE13-675BFA008EA4}" type="parTrans" cxnId="{733BE591-9F0A-844C-BF3B-DEE276BDD1C4}">
      <dgm:prSet/>
      <dgm:spPr/>
      <dgm:t>
        <a:bodyPr/>
        <a:lstStyle/>
        <a:p>
          <a:endParaRPr lang="zh-CN" altLang="en-US" b="1">
            <a:solidFill>
              <a:srgbClr val="000000"/>
            </a:solidFill>
          </a:endParaRPr>
        </a:p>
      </dgm:t>
    </dgm:pt>
    <dgm:pt modelId="{EBD1A1B6-CDB5-4B46-8365-FDCD31810801}" type="sibTrans" cxnId="{733BE591-9F0A-844C-BF3B-DEE276BDD1C4}">
      <dgm:prSet/>
      <dgm:spPr/>
      <dgm:t>
        <a:bodyPr/>
        <a:lstStyle/>
        <a:p>
          <a:endParaRPr lang="zh-CN" altLang="en-US"/>
        </a:p>
      </dgm:t>
    </dgm:pt>
    <dgm:pt modelId="{C8E050C7-1A56-5446-BD3C-7D0D7534B31B}">
      <dgm:prSet phldrT="[文本]"/>
      <dgm:spPr/>
      <dgm:t>
        <a:bodyPr/>
        <a:lstStyle/>
        <a:p>
          <a:r>
            <a:rPr lang="en-US" altLang="zh-CN" b="1"/>
            <a:t>DB2</a:t>
          </a:r>
          <a:endParaRPr lang="zh-CN" altLang="en-US" b="1" dirty="0"/>
        </a:p>
      </dgm:t>
    </dgm:pt>
    <dgm:pt modelId="{33AD4EE1-0BF9-C74D-959B-EE51EE6C34CB}" type="parTrans" cxnId="{6ACCDF27-A905-754F-90C1-3A75B62D19A9}">
      <dgm:prSet/>
      <dgm:spPr/>
      <dgm:t>
        <a:bodyPr/>
        <a:lstStyle/>
        <a:p>
          <a:endParaRPr lang="zh-CN" altLang="en-US" b="1">
            <a:solidFill>
              <a:srgbClr val="000000"/>
            </a:solidFill>
          </a:endParaRPr>
        </a:p>
      </dgm:t>
    </dgm:pt>
    <dgm:pt modelId="{41B9A316-BD1B-BC4F-8DAD-81BE75098FA9}" type="sibTrans" cxnId="{6ACCDF27-A905-754F-90C1-3A75B62D19A9}">
      <dgm:prSet/>
      <dgm:spPr/>
      <dgm:t>
        <a:bodyPr/>
        <a:lstStyle/>
        <a:p>
          <a:endParaRPr lang="zh-CN" altLang="en-US"/>
        </a:p>
      </dgm:t>
    </dgm:pt>
    <dgm:pt modelId="{7B29D3CA-5A67-5D41-98CF-6C9936E53858}">
      <dgm:prSet phldrT="[文本]"/>
      <dgm:spPr/>
      <dgm:t>
        <a:bodyPr/>
        <a:lstStyle/>
        <a:p>
          <a:r>
            <a:rPr lang="en-US" altLang="zh-CN" b="1"/>
            <a:t>Sqlite3</a:t>
          </a:r>
          <a:endParaRPr lang="zh-CN" altLang="en-US" b="1" dirty="0"/>
        </a:p>
      </dgm:t>
    </dgm:pt>
    <dgm:pt modelId="{08C59D86-7965-A342-8F74-1B164DD76420}" type="parTrans" cxnId="{94004FBB-58E0-4D4D-86E5-C47DDBE7D237}">
      <dgm:prSet/>
      <dgm:spPr/>
      <dgm:t>
        <a:bodyPr/>
        <a:lstStyle/>
        <a:p>
          <a:endParaRPr lang="zh-CN" altLang="en-US" b="1">
            <a:solidFill>
              <a:srgbClr val="000000"/>
            </a:solidFill>
          </a:endParaRPr>
        </a:p>
      </dgm:t>
    </dgm:pt>
    <dgm:pt modelId="{83CEDD9D-0EFE-4A44-8E36-6BCC2D377F06}" type="sibTrans" cxnId="{94004FBB-58E0-4D4D-86E5-C47DDBE7D237}">
      <dgm:prSet/>
      <dgm:spPr/>
      <dgm:t>
        <a:bodyPr/>
        <a:lstStyle/>
        <a:p>
          <a:endParaRPr lang="zh-CN" altLang="en-US"/>
        </a:p>
      </dgm:t>
    </dgm:pt>
    <dgm:pt modelId="{323B46C1-9577-0B4A-A43E-17F88A22A3B4}" type="pres">
      <dgm:prSet presAssocID="{4F130746-579F-084B-8C0C-0D52076441B9}" presName="cycle" presStyleCnt="0">
        <dgm:presLayoutVars>
          <dgm:chMax val="1"/>
          <dgm:dir/>
          <dgm:animLvl val="ctr"/>
          <dgm:resizeHandles val="exact"/>
        </dgm:presLayoutVars>
      </dgm:prSet>
      <dgm:spPr/>
      <dgm:t>
        <a:bodyPr/>
        <a:lstStyle/>
        <a:p>
          <a:endParaRPr lang="zh-CN" altLang="en-US"/>
        </a:p>
      </dgm:t>
    </dgm:pt>
    <dgm:pt modelId="{BE23260D-EE0B-C849-B1C9-2A2A8984F6F7}" type="pres">
      <dgm:prSet presAssocID="{D60E7830-8DA7-1E4B-B726-13C5E6639709}" presName="centerShape" presStyleLbl="node0" presStyleIdx="0" presStyleCnt="1" custScaleX="123422" custScaleY="104907"/>
      <dgm:spPr/>
      <dgm:t>
        <a:bodyPr/>
        <a:lstStyle/>
        <a:p>
          <a:endParaRPr lang="zh-CN" altLang="en-US"/>
        </a:p>
      </dgm:t>
    </dgm:pt>
    <dgm:pt modelId="{9993EB12-EB4E-1E4E-A9C1-979A2D106418}" type="pres">
      <dgm:prSet presAssocID="{5B796418-9DE0-E349-AF0B-A5D4CA4A7D2D}" presName="Name9" presStyleLbl="parChTrans1D2" presStyleIdx="0" presStyleCnt="6"/>
      <dgm:spPr/>
      <dgm:t>
        <a:bodyPr/>
        <a:lstStyle/>
        <a:p>
          <a:endParaRPr lang="zh-CN" altLang="en-US"/>
        </a:p>
      </dgm:t>
    </dgm:pt>
    <dgm:pt modelId="{884155E1-CC9D-8742-807C-7E014C0246F2}" type="pres">
      <dgm:prSet presAssocID="{5B796418-9DE0-E349-AF0B-A5D4CA4A7D2D}" presName="connTx" presStyleLbl="parChTrans1D2" presStyleIdx="0" presStyleCnt="6"/>
      <dgm:spPr/>
      <dgm:t>
        <a:bodyPr/>
        <a:lstStyle/>
        <a:p>
          <a:endParaRPr lang="zh-CN" altLang="en-US"/>
        </a:p>
      </dgm:t>
    </dgm:pt>
    <dgm:pt modelId="{898C12FD-E496-9A4E-A4BF-AD5EB2C03640}" type="pres">
      <dgm:prSet presAssocID="{FB06D86F-AE4A-CB4F-BC8B-5BE0AB683181}" presName="node" presStyleLbl="node1" presStyleIdx="0" presStyleCnt="6">
        <dgm:presLayoutVars>
          <dgm:bulletEnabled val="1"/>
        </dgm:presLayoutVars>
      </dgm:prSet>
      <dgm:spPr/>
      <dgm:t>
        <a:bodyPr/>
        <a:lstStyle/>
        <a:p>
          <a:endParaRPr lang="zh-CN" altLang="en-US"/>
        </a:p>
      </dgm:t>
    </dgm:pt>
    <dgm:pt modelId="{D2EDB9A4-FF42-834A-A82F-EE9BE2DAC01D}" type="pres">
      <dgm:prSet presAssocID="{6AC58713-50A5-6A49-A10C-BB82EF32AA8D}" presName="Name9" presStyleLbl="parChTrans1D2" presStyleIdx="1" presStyleCnt="6"/>
      <dgm:spPr/>
      <dgm:t>
        <a:bodyPr/>
        <a:lstStyle/>
        <a:p>
          <a:endParaRPr lang="zh-CN" altLang="en-US"/>
        </a:p>
      </dgm:t>
    </dgm:pt>
    <dgm:pt modelId="{CFE0B4B6-87BB-FE48-ABC1-3CC5715339DD}" type="pres">
      <dgm:prSet presAssocID="{6AC58713-50A5-6A49-A10C-BB82EF32AA8D}" presName="connTx" presStyleLbl="parChTrans1D2" presStyleIdx="1" presStyleCnt="6"/>
      <dgm:spPr/>
      <dgm:t>
        <a:bodyPr/>
        <a:lstStyle/>
        <a:p>
          <a:endParaRPr lang="zh-CN" altLang="en-US"/>
        </a:p>
      </dgm:t>
    </dgm:pt>
    <dgm:pt modelId="{F6FEF840-8183-1348-8176-2A56EB844FC8}" type="pres">
      <dgm:prSet presAssocID="{D5B02C4F-0B36-CC44-9579-E8EE79F07E5F}" presName="node" presStyleLbl="node1" presStyleIdx="1" presStyleCnt="6">
        <dgm:presLayoutVars>
          <dgm:bulletEnabled val="1"/>
        </dgm:presLayoutVars>
      </dgm:prSet>
      <dgm:spPr/>
      <dgm:t>
        <a:bodyPr/>
        <a:lstStyle/>
        <a:p>
          <a:endParaRPr lang="zh-CN" altLang="en-US"/>
        </a:p>
      </dgm:t>
    </dgm:pt>
    <dgm:pt modelId="{4756B44D-E0A6-EF49-9CA9-879D1D593360}" type="pres">
      <dgm:prSet presAssocID="{1A5B0A45-7704-9E4C-AA06-865976A21010}" presName="Name9" presStyleLbl="parChTrans1D2" presStyleIdx="2" presStyleCnt="6"/>
      <dgm:spPr/>
      <dgm:t>
        <a:bodyPr/>
        <a:lstStyle/>
        <a:p>
          <a:endParaRPr lang="zh-CN" altLang="en-US"/>
        </a:p>
      </dgm:t>
    </dgm:pt>
    <dgm:pt modelId="{E425A20F-73A4-6A4A-B2F9-1B8ED857E6ED}" type="pres">
      <dgm:prSet presAssocID="{1A5B0A45-7704-9E4C-AA06-865976A21010}" presName="connTx" presStyleLbl="parChTrans1D2" presStyleIdx="2" presStyleCnt="6"/>
      <dgm:spPr/>
      <dgm:t>
        <a:bodyPr/>
        <a:lstStyle/>
        <a:p>
          <a:endParaRPr lang="zh-CN" altLang="en-US"/>
        </a:p>
      </dgm:t>
    </dgm:pt>
    <dgm:pt modelId="{AEBC1F3B-E7C5-3F4B-BF4D-CFE5A652F08A}" type="pres">
      <dgm:prSet presAssocID="{E53E13EA-3657-0646-87AA-4F62278BCAA2}" presName="node" presStyleLbl="node1" presStyleIdx="2" presStyleCnt="6">
        <dgm:presLayoutVars>
          <dgm:bulletEnabled val="1"/>
        </dgm:presLayoutVars>
      </dgm:prSet>
      <dgm:spPr/>
      <dgm:t>
        <a:bodyPr/>
        <a:lstStyle/>
        <a:p>
          <a:endParaRPr lang="zh-CN" altLang="en-US"/>
        </a:p>
      </dgm:t>
    </dgm:pt>
    <dgm:pt modelId="{11D4F524-CDDD-7F4A-81F6-76B04A8FD950}" type="pres">
      <dgm:prSet presAssocID="{D220206C-FE5F-214F-AE13-675BFA008EA4}" presName="Name9" presStyleLbl="parChTrans1D2" presStyleIdx="3" presStyleCnt="6"/>
      <dgm:spPr/>
      <dgm:t>
        <a:bodyPr/>
        <a:lstStyle/>
        <a:p>
          <a:endParaRPr lang="zh-CN" altLang="en-US"/>
        </a:p>
      </dgm:t>
    </dgm:pt>
    <dgm:pt modelId="{F6B5C689-5688-EC44-BB1F-BF6E801BEE3F}" type="pres">
      <dgm:prSet presAssocID="{D220206C-FE5F-214F-AE13-675BFA008EA4}" presName="connTx" presStyleLbl="parChTrans1D2" presStyleIdx="3" presStyleCnt="6"/>
      <dgm:spPr/>
      <dgm:t>
        <a:bodyPr/>
        <a:lstStyle/>
        <a:p>
          <a:endParaRPr lang="zh-CN" altLang="en-US"/>
        </a:p>
      </dgm:t>
    </dgm:pt>
    <dgm:pt modelId="{5A3313AA-90B0-1A4B-BB44-6CBFDB6EBC7F}" type="pres">
      <dgm:prSet presAssocID="{23C13CFD-9958-9043-9415-5AB76EDC659C}" presName="node" presStyleLbl="node1" presStyleIdx="3" presStyleCnt="6">
        <dgm:presLayoutVars>
          <dgm:bulletEnabled val="1"/>
        </dgm:presLayoutVars>
      </dgm:prSet>
      <dgm:spPr/>
      <dgm:t>
        <a:bodyPr/>
        <a:lstStyle/>
        <a:p>
          <a:endParaRPr lang="zh-CN" altLang="en-US"/>
        </a:p>
      </dgm:t>
    </dgm:pt>
    <dgm:pt modelId="{52A832E2-3F0B-2A4A-A420-DC25F1AC0344}" type="pres">
      <dgm:prSet presAssocID="{33AD4EE1-0BF9-C74D-959B-EE51EE6C34CB}" presName="Name9" presStyleLbl="parChTrans1D2" presStyleIdx="4" presStyleCnt="6"/>
      <dgm:spPr/>
      <dgm:t>
        <a:bodyPr/>
        <a:lstStyle/>
        <a:p>
          <a:endParaRPr lang="zh-CN" altLang="en-US"/>
        </a:p>
      </dgm:t>
    </dgm:pt>
    <dgm:pt modelId="{3F898C2D-240F-C74D-A14A-F7B6A3A5FA29}" type="pres">
      <dgm:prSet presAssocID="{33AD4EE1-0BF9-C74D-959B-EE51EE6C34CB}" presName="connTx" presStyleLbl="parChTrans1D2" presStyleIdx="4" presStyleCnt="6"/>
      <dgm:spPr/>
      <dgm:t>
        <a:bodyPr/>
        <a:lstStyle/>
        <a:p>
          <a:endParaRPr lang="zh-CN" altLang="en-US"/>
        </a:p>
      </dgm:t>
    </dgm:pt>
    <dgm:pt modelId="{A468AF06-C5BA-404F-B15B-516E5892809F}" type="pres">
      <dgm:prSet presAssocID="{C8E050C7-1A56-5446-BD3C-7D0D7534B31B}" presName="node" presStyleLbl="node1" presStyleIdx="4" presStyleCnt="6">
        <dgm:presLayoutVars>
          <dgm:bulletEnabled val="1"/>
        </dgm:presLayoutVars>
      </dgm:prSet>
      <dgm:spPr/>
      <dgm:t>
        <a:bodyPr/>
        <a:lstStyle/>
        <a:p>
          <a:endParaRPr lang="zh-CN" altLang="en-US"/>
        </a:p>
      </dgm:t>
    </dgm:pt>
    <dgm:pt modelId="{A616A22F-C577-CC4E-9883-06AEE50107BD}" type="pres">
      <dgm:prSet presAssocID="{08C59D86-7965-A342-8F74-1B164DD76420}" presName="Name9" presStyleLbl="parChTrans1D2" presStyleIdx="5" presStyleCnt="6"/>
      <dgm:spPr/>
      <dgm:t>
        <a:bodyPr/>
        <a:lstStyle/>
        <a:p>
          <a:endParaRPr lang="zh-CN" altLang="en-US"/>
        </a:p>
      </dgm:t>
    </dgm:pt>
    <dgm:pt modelId="{6411709E-746F-C34F-93A1-12CF58A23177}" type="pres">
      <dgm:prSet presAssocID="{08C59D86-7965-A342-8F74-1B164DD76420}" presName="connTx" presStyleLbl="parChTrans1D2" presStyleIdx="5" presStyleCnt="6"/>
      <dgm:spPr/>
      <dgm:t>
        <a:bodyPr/>
        <a:lstStyle/>
        <a:p>
          <a:endParaRPr lang="zh-CN" altLang="en-US"/>
        </a:p>
      </dgm:t>
    </dgm:pt>
    <dgm:pt modelId="{13584370-5560-0541-9CC6-BBE56A482FEC}" type="pres">
      <dgm:prSet presAssocID="{7B29D3CA-5A67-5D41-98CF-6C9936E53858}" presName="node" presStyleLbl="node1" presStyleIdx="5" presStyleCnt="6">
        <dgm:presLayoutVars>
          <dgm:bulletEnabled val="1"/>
        </dgm:presLayoutVars>
      </dgm:prSet>
      <dgm:spPr/>
      <dgm:t>
        <a:bodyPr/>
        <a:lstStyle/>
        <a:p>
          <a:endParaRPr lang="zh-CN" altLang="en-US"/>
        </a:p>
      </dgm:t>
    </dgm:pt>
  </dgm:ptLst>
  <dgm:cxnLst>
    <dgm:cxn modelId="{613E448B-F143-E348-A6FB-EFCEEB39532A}" type="presOf" srcId="{4F130746-579F-084B-8C0C-0D52076441B9}" destId="{323B46C1-9577-0B4A-A43E-17F88A22A3B4}" srcOrd="0" destOrd="0" presId="urn:microsoft.com/office/officeart/2005/8/layout/radial1"/>
    <dgm:cxn modelId="{38F9E479-D9AD-A64E-ACA0-7BA64FE51A64}" type="presOf" srcId="{08C59D86-7965-A342-8F74-1B164DD76420}" destId="{A616A22F-C577-CC4E-9883-06AEE50107BD}" srcOrd="0" destOrd="0" presId="urn:microsoft.com/office/officeart/2005/8/layout/radial1"/>
    <dgm:cxn modelId="{ACF3215F-2AE0-DD42-BE95-91AC5B48726B}" type="presOf" srcId="{D60E7830-8DA7-1E4B-B726-13C5E6639709}" destId="{BE23260D-EE0B-C849-B1C9-2A2A8984F6F7}" srcOrd="0" destOrd="0" presId="urn:microsoft.com/office/officeart/2005/8/layout/radial1"/>
    <dgm:cxn modelId="{971C83A2-0582-3241-88C4-D04AADF22B1D}" type="presOf" srcId="{33AD4EE1-0BF9-C74D-959B-EE51EE6C34CB}" destId="{3F898C2D-240F-C74D-A14A-F7B6A3A5FA29}" srcOrd="1" destOrd="0" presId="urn:microsoft.com/office/officeart/2005/8/layout/radial1"/>
    <dgm:cxn modelId="{733BE591-9F0A-844C-BF3B-DEE276BDD1C4}" srcId="{D60E7830-8DA7-1E4B-B726-13C5E6639709}" destId="{23C13CFD-9958-9043-9415-5AB76EDC659C}" srcOrd="3" destOrd="0" parTransId="{D220206C-FE5F-214F-AE13-675BFA008EA4}" sibTransId="{EBD1A1B6-CDB5-4B46-8365-FDCD31810801}"/>
    <dgm:cxn modelId="{3B6E997C-8098-294D-9388-A8F90E1F352D}" type="presOf" srcId="{1A5B0A45-7704-9E4C-AA06-865976A21010}" destId="{E425A20F-73A4-6A4A-B2F9-1B8ED857E6ED}" srcOrd="1" destOrd="0" presId="urn:microsoft.com/office/officeart/2005/8/layout/radial1"/>
    <dgm:cxn modelId="{C5B88A47-17A8-1141-9408-205485760192}" type="presOf" srcId="{D220206C-FE5F-214F-AE13-675BFA008EA4}" destId="{F6B5C689-5688-EC44-BB1F-BF6E801BEE3F}" srcOrd="1" destOrd="0" presId="urn:microsoft.com/office/officeart/2005/8/layout/radial1"/>
    <dgm:cxn modelId="{94004FBB-58E0-4D4D-86E5-C47DDBE7D237}" srcId="{D60E7830-8DA7-1E4B-B726-13C5E6639709}" destId="{7B29D3CA-5A67-5D41-98CF-6C9936E53858}" srcOrd="5" destOrd="0" parTransId="{08C59D86-7965-A342-8F74-1B164DD76420}" sibTransId="{83CEDD9D-0EFE-4A44-8E36-6BCC2D377F06}"/>
    <dgm:cxn modelId="{445F1623-D84A-774B-A14F-3D89831AC5D6}" type="presOf" srcId="{5B796418-9DE0-E349-AF0B-A5D4CA4A7D2D}" destId="{884155E1-CC9D-8742-807C-7E014C0246F2}" srcOrd="1" destOrd="0" presId="urn:microsoft.com/office/officeart/2005/8/layout/radial1"/>
    <dgm:cxn modelId="{81AE52D5-9D17-1341-9A3E-512FC1CD8A7C}" type="presOf" srcId="{C8E050C7-1A56-5446-BD3C-7D0D7534B31B}" destId="{A468AF06-C5BA-404F-B15B-516E5892809F}" srcOrd="0" destOrd="0" presId="urn:microsoft.com/office/officeart/2005/8/layout/radial1"/>
    <dgm:cxn modelId="{1171D419-5011-C248-AE78-7AB27B16C827}" type="presOf" srcId="{D220206C-FE5F-214F-AE13-675BFA008EA4}" destId="{11D4F524-CDDD-7F4A-81F6-76B04A8FD950}" srcOrd="0" destOrd="0" presId="urn:microsoft.com/office/officeart/2005/8/layout/radial1"/>
    <dgm:cxn modelId="{0AB71B55-58F6-5449-90BF-AE6C01124383}" type="presOf" srcId="{6AC58713-50A5-6A49-A10C-BB82EF32AA8D}" destId="{D2EDB9A4-FF42-834A-A82F-EE9BE2DAC01D}" srcOrd="0" destOrd="0" presId="urn:microsoft.com/office/officeart/2005/8/layout/radial1"/>
    <dgm:cxn modelId="{F43F5EB7-F04B-3F4D-87CF-1AA31C0995D9}" type="presOf" srcId="{7B29D3CA-5A67-5D41-98CF-6C9936E53858}" destId="{13584370-5560-0541-9CC6-BBE56A482FEC}" srcOrd="0" destOrd="0" presId="urn:microsoft.com/office/officeart/2005/8/layout/radial1"/>
    <dgm:cxn modelId="{FD5884E6-0EDE-AA4A-B75E-9B0143EDBAB1}" srcId="{D60E7830-8DA7-1E4B-B726-13C5E6639709}" destId="{E53E13EA-3657-0646-87AA-4F62278BCAA2}" srcOrd="2" destOrd="0" parTransId="{1A5B0A45-7704-9E4C-AA06-865976A21010}" sibTransId="{FB36F687-77B4-0041-976D-9183DC563DCC}"/>
    <dgm:cxn modelId="{D5FE1D19-465B-8648-B8AD-74317578D931}" type="presOf" srcId="{23C13CFD-9958-9043-9415-5AB76EDC659C}" destId="{5A3313AA-90B0-1A4B-BB44-6CBFDB6EBC7F}" srcOrd="0" destOrd="0" presId="urn:microsoft.com/office/officeart/2005/8/layout/radial1"/>
    <dgm:cxn modelId="{B950CDD5-7D51-B84F-9989-28876D0AD511}" type="presOf" srcId="{D5B02C4F-0B36-CC44-9579-E8EE79F07E5F}" destId="{F6FEF840-8183-1348-8176-2A56EB844FC8}" srcOrd="0" destOrd="0" presId="urn:microsoft.com/office/officeart/2005/8/layout/radial1"/>
    <dgm:cxn modelId="{FC35C0E9-A9CC-6942-A016-B1707E5C51EF}" type="presOf" srcId="{1A5B0A45-7704-9E4C-AA06-865976A21010}" destId="{4756B44D-E0A6-EF49-9CA9-879D1D593360}" srcOrd="0" destOrd="0" presId="urn:microsoft.com/office/officeart/2005/8/layout/radial1"/>
    <dgm:cxn modelId="{3E26242E-1D9B-7C41-B00A-39F5F81022C5}" type="presOf" srcId="{E53E13EA-3657-0646-87AA-4F62278BCAA2}" destId="{AEBC1F3B-E7C5-3F4B-BF4D-CFE5A652F08A}" srcOrd="0" destOrd="0" presId="urn:microsoft.com/office/officeart/2005/8/layout/radial1"/>
    <dgm:cxn modelId="{6ACCDF27-A905-754F-90C1-3A75B62D19A9}" srcId="{D60E7830-8DA7-1E4B-B726-13C5E6639709}" destId="{C8E050C7-1A56-5446-BD3C-7D0D7534B31B}" srcOrd="4" destOrd="0" parTransId="{33AD4EE1-0BF9-C74D-959B-EE51EE6C34CB}" sibTransId="{41B9A316-BD1B-BC4F-8DAD-81BE75098FA9}"/>
    <dgm:cxn modelId="{8166E213-F69D-834C-9258-544157D9CF83}" srcId="{D60E7830-8DA7-1E4B-B726-13C5E6639709}" destId="{D5B02C4F-0B36-CC44-9579-E8EE79F07E5F}" srcOrd="1" destOrd="0" parTransId="{6AC58713-50A5-6A49-A10C-BB82EF32AA8D}" sibTransId="{549C88C2-2ACC-AD4B-A20E-1220466CE9B8}"/>
    <dgm:cxn modelId="{02D0F2CB-B837-7946-AA96-FE84113A5E8E}" type="presOf" srcId="{6AC58713-50A5-6A49-A10C-BB82EF32AA8D}" destId="{CFE0B4B6-87BB-FE48-ABC1-3CC5715339DD}" srcOrd="1" destOrd="0" presId="urn:microsoft.com/office/officeart/2005/8/layout/radial1"/>
    <dgm:cxn modelId="{913CD3DA-0C8A-0E44-924A-96E2911F6B31}" type="presOf" srcId="{5B796418-9DE0-E349-AF0B-A5D4CA4A7D2D}" destId="{9993EB12-EB4E-1E4E-A9C1-979A2D106418}" srcOrd="0" destOrd="0" presId="urn:microsoft.com/office/officeart/2005/8/layout/radial1"/>
    <dgm:cxn modelId="{5B5A9DBD-3EB0-4443-A84F-A1CE6B7A6AF0}" type="presOf" srcId="{FB06D86F-AE4A-CB4F-BC8B-5BE0AB683181}" destId="{898C12FD-E496-9A4E-A4BF-AD5EB2C03640}" srcOrd="0" destOrd="0" presId="urn:microsoft.com/office/officeart/2005/8/layout/radial1"/>
    <dgm:cxn modelId="{D00FAE8C-2CF3-844F-B008-504E1B9F8A4F}" type="presOf" srcId="{08C59D86-7965-A342-8F74-1B164DD76420}" destId="{6411709E-746F-C34F-93A1-12CF58A23177}" srcOrd="1" destOrd="0" presId="urn:microsoft.com/office/officeart/2005/8/layout/radial1"/>
    <dgm:cxn modelId="{9C582751-159F-FA4D-A3DF-89AE1084C326}" srcId="{D60E7830-8DA7-1E4B-B726-13C5E6639709}" destId="{FB06D86F-AE4A-CB4F-BC8B-5BE0AB683181}" srcOrd="0" destOrd="0" parTransId="{5B796418-9DE0-E349-AF0B-A5D4CA4A7D2D}" sibTransId="{C3E5130F-EAD1-9A4B-8924-434D61EC7FEA}"/>
    <dgm:cxn modelId="{5419DA10-215C-A647-BDD4-C4467C461F05}" type="presOf" srcId="{33AD4EE1-0BF9-C74D-959B-EE51EE6C34CB}" destId="{52A832E2-3F0B-2A4A-A420-DC25F1AC0344}" srcOrd="0" destOrd="0" presId="urn:microsoft.com/office/officeart/2005/8/layout/radial1"/>
    <dgm:cxn modelId="{AEB1744E-C297-2045-B864-B5360948E074}" srcId="{4F130746-579F-084B-8C0C-0D52076441B9}" destId="{D60E7830-8DA7-1E4B-B726-13C5E6639709}" srcOrd="0" destOrd="0" parTransId="{CAB48BE7-773D-5A4D-A057-A2FF0BAEB748}" sibTransId="{A8AA2072-9428-D84D-8149-504B606E14E7}"/>
    <dgm:cxn modelId="{BE9C1C1A-6020-BB41-9925-D7FD76EECF64}" type="presParOf" srcId="{323B46C1-9577-0B4A-A43E-17F88A22A3B4}" destId="{BE23260D-EE0B-C849-B1C9-2A2A8984F6F7}" srcOrd="0" destOrd="0" presId="urn:microsoft.com/office/officeart/2005/8/layout/radial1"/>
    <dgm:cxn modelId="{EF4E7399-CE20-304E-A302-0BC7D2946D71}" type="presParOf" srcId="{323B46C1-9577-0B4A-A43E-17F88A22A3B4}" destId="{9993EB12-EB4E-1E4E-A9C1-979A2D106418}" srcOrd="1" destOrd="0" presId="urn:microsoft.com/office/officeart/2005/8/layout/radial1"/>
    <dgm:cxn modelId="{83D60506-61CB-E54C-8E5A-A91C7AC0AB7E}" type="presParOf" srcId="{9993EB12-EB4E-1E4E-A9C1-979A2D106418}" destId="{884155E1-CC9D-8742-807C-7E014C0246F2}" srcOrd="0" destOrd="0" presId="urn:microsoft.com/office/officeart/2005/8/layout/radial1"/>
    <dgm:cxn modelId="{3FBEABF8-E5B0-014F-A816-5A3AC8C1D8E2}" type="presParOf" srcId="{323B46C1-9577-0B4A-A43E-17F88A22A3B4}" destId="{898C12FD-E496-9A4E-A4BF-AD5EB2C03640}" srcOrd="2" destOrd="0" presId="urn:microsoft.com/office/officeart/2005/8/layout/radial1"/>
    <dgm:cxn modelId="{980CEA20-CC37-BA45-B900-FA0533B10094}" type="presParOf" srcId="{323B46C1-9577-0B4A-A43E-17F88A22A3B4}" destId="{D2EDB9A4-FF42-834A-A82F-EE9BE2DAC01D}" srcOrd="3" destOrd="0" presId="urn:microsoft.com/office/officeart/2005/8/layout/radial1"/>
    <dgm:cxn modelId="{7C11EA4F-C810-7E4C-B3DB-19AD83587275}" type="presParOf" srcId="{D2EDB9A4-FF42-834A-A82F-EE9BE2DAC01D}" destId="{CFE0B4B6-87BB-FE48-ABC1-3CC5715339DD}" srcOrd="0" destOrd="0" presId="urn:microsoft.com/office/officeart/2005/8/layout/radial1"/>
    <dgm:cxn modelId="{F587EF5A-7F2E-3046-A6ED-4FD4AF027818}" type="presParOf" srcId="{323B46C1-9577-0B4A-A43E-17F88A22A3B4}" destId="{F6FEF840-8183-1348-8176-2A56EB844FC8}" srcOrd="4" destOrd="0" presId="urn:microsoft.com/office/officeart/2005/8/layout/radial1"/>
    <dgm:cxn modelId="{BEE95EA5-7091-A041-A1D5-48C135D4EA02}" type="presParOf" srcId="{323B46C1-9577-0B4A-A43E-17F88A22A3B4}" destId="{4756B44D-E0A6-EF49-9CA9-879D1D593360}" srcOrd="5" destOrd="0" presId="urn:microsoft.com/office/officeart/2005/8/layout/radial1"/>
    <dgm:cxn modelId="{7DF270CF-C4AF-3542-BB17-0829B878D823}" type="presParOf" srcId="{4756B44D-E0A6-EF49-9CA9-879D1D593360}" destId="{E425A20F-73A4-6A4A-B2F9-1B8ED857E6ED}" srcOrd="0" destOrd="0" presId="urn:microsoft.com/office/officeart/2005/8/layout/radial1"/>
    <dgm:cxn modelId="{1F75B176-E376-DB40-B657-E6EB8554769F}" type="presParOf" srcId="{323B46C1-9577-0B4A-A43E-17F88A22A3B4}" destId="{AEBC1F3B-E7C5-3F4B-BF4D-CFE5A652F08A}" srcOrd="6" destOrd="0" presId="urn:microsoft.com/office/officeart/2005/8/layout/radial1"/>
    <dgm:cxn modelId="{D39BD243-6495-A142-83DA-170A1F57FB47}" type="presParOf" srcId="{323B46C1-9577-0B4A-A43E-17F88A22A3B4}" destId="{11D4F524-CDDD-7F4A-81F6-76B04A8FD950}" srcOrd="7" destOrd="0" presId="urn:microsoft.com/office/officeart/2005/8/layout/radial1"/>
    <dgm:cxn modelId="{99DE90CE-9DA0-0A4B-BE17-E41CA63A905E}" type="presParOf" srcId="{11D4F524-CDDD-7F4A-81F6-76B04A8FD950}" destId="{F6B5C689-5688-EC44-BB1F-BF6E801BEE3F}" srcOrd="0" destOrd="0" presId="urn:microsoft.com/office/officeart/2005/8/layout/radial1"/>
    <dgm:cxn modelId="{00BE1B97-F135-EB4B-A311-EA2FA1B7DCAF}" type="presParOf" srcId="{323B46C1-9577-0B4A-A43E-17F88A22A3B4}" destId="{5A3313AA-90B0-1A4B-BB44-6CBFDB6EBC7F}" srcOrd="8" destOrd="0" presId="urn:microsoft.com/office/officeart/2005/8/layout/radial1"/>
    <dgm:cxn modelId="{60C8432D-AC24-1F46-A516-C23EF2C7B5BE}" type="presParOf" srcId="{323B46C1-9577-0B4A-A43E-17F88A22A3B4}" destId="{52A832E2-3F0B-2A4A-A420-DC25F1AC0344}" srcOrd="9" destOrd="0" presId="urn:microsoft.com/office/officeart/2005/8/layout/radial1"/>
    <dgm:cxn modelId="{1690C646-3CAA-1C48-8829-C8827DD96D79}" type="presParOf" srcId="{52A832E2-3F0B-2A4A-A420-DC25F1AC0344}" destId="{3F898C2D-240F-C74D-A14A-F7B6A3A5FA29}" srcOrd="0" destOrd="0" presId="urn:microsoft.com/office/officeart/2005/8/layout/radial1"/>
    <dgm:cxn modelId="{50BE473E-2B71-CF40-9AA9-FFBB8334FF93}" type="presParOf" srcId="{323B46C1-9577-0B4A-A43E-17F88A22A3B4}" destId="{A468AF06-C5BA-404F-B15B-516E5892809F}" srcOrd="10" destOrd="0" presId="urn:microsoft.com/office/officeart/2005/8/layout/radial1"/>
    <dgm:cxn modelId="{007EC973-E1C7-4245-B62A-0BF74726CD77}" type="presParOf" srcId="{323B46C1-9577-0B4A-A43E-17F88A22A3B4}" destId="{A616A22F-C577-CC4E-9883-06AEE50107BD}" srcOrd="11" destOrd="0" presId="urn:microsoft.com/office/officeart/2005/8/layout/radial1"/>
    <dgm:cxn modelId="{7A3CA8B0-AD52-5B4A-914F-187980A8696D}" type="presParOf" srcId="{A616A22F-C577-CC4E-9883-06AEE50107BD}" destId="{6411709E-746F-C34F-93A1-12CF58A23177}" srcOrd="0" destOrd="0" presId="urn:microsoft.com/office/officeart/2005/8/layout/radial1"/>
    <dgm:cxn modelId="{E711082F-485A-4841-82D8-8CC06F472D88}" type="presParOf" srcId="{323B46C1-9577-0B4A-A43E-17F88A22A3B4}" destId="{13584370-5560-0541-9CC6-BBE56A482FEC}" srcOrd="12" destOrd="0" presId="urn:microsoft.com/office/officeart/2005/8/layout/radia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B4842C-AEAD-4EE5-ABC4-729A4EF88CB1}" type="doc">
      <dgm:prSet loTypeId="urn:microsoft.com/office/officeart/2011/layout/TabList" loCatId="list" qsTypeId="urn:microsoft.com/office/officeart/2005/8/quickstyle/simple1" qsCatId="simple" csTypeId="urn:microsoft.com/office/officeart/2005/8/colors/accent1_3" csCatId="accent1" phldr="1"/>
      <dgm:spPr/>
      <dgm:t>
        <a:bodyPr/>
        <a:lstStyle/>
        <a:p>
          <a:endParaRPr lang="zh-CN" altLang="en-US"/>
        </a:p>
      </dgm:t>
    </dgm:pt>
    <dgm:pt modelId="{1930B152-8A25-4FE7-95E8-E24409A8EE77}">
      <dgm:prSet phldrT="[文本]"/>
      <dgm:spPr/>
      <dgm:t>
        <a:bodyPr/>
        <a:lstStyle/>
        <a:p>
          <a:r>
            <a:rPr lang="zh-CN" altLang="en-US" b="1">
              <a:latin typeface="微软雅黑" panose="020B0503020204020204" pitchFamily="34" charset="-122"/>
              <a:ea typeface="微软雅黑" panose="020B0503020204020204" pitchFamily="34" charset="-122"/>
            </a:rPr>
            <a:t>数据</a:t>
          </a:r>
          <a:r>
            <a:rPr lang="en-US" altLang="zh-CN" b="1">
              <a:latin typeface="微软雅黑" panose="020B0503020204020204" pitchFamily="34" charset="-122"/>
              <a:ea typeface="微软雅黑" panose="020B0503020204020204" pitchFamily="34" charset="-122"/>
            </a:rPr>
            <a:t>(Data)</a:t>
          </a:r>
          <a:endParaRPr lang="zh-CN" altLang="en-US" b="1" dirty="0">
            <a:latin typeface="微软雅黑" panose="020B0503020204020204" pitchFamily="34" charset="-122"/>
            <a:ea typeface="微软雅黑" panose="020B0503020204020204" pitchFamily="34" charset="-122"/>
          </a:endParaRPr>
        </a:p>
      </dgm:t>
    </dgm:pt>
    <dgm:pt modelId="{1BFAA91C-0B37-44F0-BC4E-E970F48C0CAE}" type="parTrans" cxnId="{3AEC1975-1D29-4158-97F9-4F7782EF0062}">
      <dgm:prSet/>
      <dgm:spPr/>
      <dgm:t>
        <a:bodyPr/>
        <a:lstStyle/>
        <a:p>
          <a:endParaRPr lang="zh-CN" altLang="en-US"/>
        </a:p>
      </dgm:t>
    </dgm:pt>
    <dgm:pt modelId="{51D8FCCC-5EF2-42F7-B6C8-44025BBD1A07}" type="sibTrans" cxnId="{3AEC1975-1D29-4158-97F9-4F7782EF0062}">
      <dgm:prSet/>
      <dgm:spPr/>
      <dgm:t>
        <a:bodyPr/>
        <a:lstStyle/>
        <a:p>
          <a:endParaRPr lang="zh-CN" altLang="en-US"/>
        </a:p>
      </dgm:t>
    </dgm:pt>
    <dgm:pt modelId="{81CF548E-4FD3-4961-BD66-DFECA95CD12B}">
      <dgm:prSet phldrT="[文本]"/>
      <dgm:spPr/>
      <dgm:t>
        <a:bodyPr/>
        <a:lstStyle/>
        <a:p>
          <a:r>
            <a:rPr lang="en-US" altLang="zh-CN">
              <a:latin typeface="微软雅黑" panose="020B0503020204020204" pitchFamily="34" charset="-122"/>
              <a:ea typeface="微软雅黑" panose="020B0503020204020204" pitchFamily="34" charset="-122"/>
            </a:rPr>
            <a:t>Access</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MSSQL</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Oracle</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SQLITE</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MySQL</a:t>
          </a:r>
          <a:r>
            <a:rPr lang="zh-CN" altLang="en-US">
              <a:latin typeface="微软雅黑" panose="020B0503020204020204" pitchFamily="34" charset="-122"/>
              <a:ea typeface="微软雅黑" panose="020B0503020204020204" pitchFamily="34" charset="-122"/>
            </a:rPr>
            <a:t>等</a:t>
          </a:r>
          <a:endParaRPr lang="zh-CN" altLang="en-US" dirty="0">
            <a:latin typeface="微软雅黑" panose="020B0503020204020204" pitchFamily="34" charset="-122"/>
            <a:ea typeface="微软雅黑" panose="020B0503020204020204" pitchFamily="34" charset="-122"/>
          </a:endParaRPr>
        </a:p>
      </dgm:t>
    </dgm:pt>
    <dgm:pt modelId="{9BE85353-2F6E-45F5-AAE5-90B73CF4184A}" type="parTrans" cxnId="{050F27AB-7493-41E6-B3EB-97B6C41217EB}">
      <dgm:prSet/>
      <dgm:spPr/>
      <dgm:t>
        <a:bodyPr/>
        <a:lstStyle/>
        <a:p>
          <a:endParaRPr lang="zh-CN" altLang="en-US"/>
        </a:p>
      </dgm:t>
    </dgm:pt>
    <dgm:pt modelId="{6B19E830-1AB4-4F0D-AADC-916EC1B54E54}" type="sibTrans" cxnId="{050F27AB-7493-41E6-B3EB-97B6C41217EB}">
      <dgm:prSet/>
      <dgm:spPr/>
      <dgm:t>
        <a:bodyPr/>
        <a:lstStyle/>
        <a:p>
          <a:endParaRPr lang="zh-CN" altLang="en-US"/>
        </a:p>
      </dgm:t>
    </dgm:pt>
    <dgm:pt modelId="{76E4CD73-3734-47EA-B9BE-B9B7B25AA3BA}">
      <dgm:prSet phldrT="[文本]" custT="1"/>
      <dgm:spPr/>
      <dgm:t>
        <a:bodyPr/>
        <a:lstStyle/>
        <a:p>
          <a:r>
            <a:rPr lang="zh-CN" altLang="en-US" sz="1400" dirty="0">
              <a:latin typeface="微软雅黑" panose="020B0503020204020204" pitchFamily="34" charset="-122"/>
              <a:ea typeface="微软雅黑" panose="020B0503020204020204" pitchFamily="34" charset="-122"/>
            </a:rPr>
            <a:t>数据库管理系统</a:t>
          </a:r>
          <a:r>
            <a:rPr lang="en-US" altLang="en-US" sz="1400" dirty="0">
              <a:latin typeface="微软雅黑" panose="020B0503020204020204" pitchFamily="34" charset="-122"/>
              <a:ea typeface="微软雅黑" panose="020B0503020204020204" pitchFamily="34" charset="-122"/>
            </a:rPr>
            <a:t>(database management system)</a:t>
          </a:r>
          <a:r>
            <a:rPr lang="zh-CN" altLang="en-US" sz="1400" dirty="0">
              <a:latin typeface="微软雅黑" panose="020B0503020204020204" pitchFamily="34" charset="-122"/>
              <a:ea typeface="微软雅黑" panose="020B0503020204020204" pitchFamily="34" charset="-122"/>
            </a:rPr>
            <a:t>是一种操纵和管理数据库的软件，用于建立、使用和维护数据库。它对数据库进行统一的管理和控制，以保证数据库的安全性和完整性。</a:t>
          </a:r>
        </a:p>
      </dgm:t>
    </dgm:pt>
    <dgm:pt modelId="{45254B04-A603-4466-A51F-5075CD3B2802}" type="parTrans" cxnId="{5C45CDFD-2FC3-4BEA-A44A-20FE2BA48609}">
      <dgm:prSet/>
      <dgm:spPr/>
      <dgm:t>
        <a:bodyPr/>
        <a:lstStyle/>
        <a:p>
          <a:endParaRPr lang="zh-CN" altLang="en-US"/>
        </a:p>
      </dgm:t>
    </dgm:pt>
    <dgm:pt modelId="{1526FE96-89D6-4309-AF83-149A798E6C9A}" type="sibTrans" cxnId="{5C45CDFD-2FC3-4BEA-A44A-20FE2BA48609}">
      <dgm:prSet/>
      <dgm:spPr/>
      <dgm:t>
        <a:bodyPr/>
        <a:lstStyle/>
        <a:p>
          <a:endParaRPr lang="zh-CN" altLang="en-US"/>
        </a:p>
      </dgm:t>
    </dgm:pt>
    <dgm:pt modelId="{D0F1F27B-F3AB-4AD1-ABE7-F90B2BDD1BE5}">
      <dgm:prSet phldrT="[文本]"/>
      <dgm:spPr/>
      <dgm:t>
        <a:bodyPr/>
        <a:lstStyle/>
        <a:p>
          <a:r>
            <a:rPr lang="zh-CN" altLang="en-US" b="1" i="0">
              <a:latin typeface="微软雅黑" panose="020B0503020204020204" pitchFamily="34" charset="-122"/>
              <a:ea typeface="微软雅黑" panose="020B0503020204020204" pitchFamily="34" charset="-122"/>
            </a:rPr>
            <a:t>结构化查询语言</a:t>
          </a:r>
          <a:r>
            <a:rPr lang="en-US" altLang="zh-CN" b="1" i="0">
              <a:latin typeface="微软雅黑" panose="020B0503020204020204" pitchFamily="34" charset="-122"/>
              <a:ea typeface="微软雅黑" panose="020B0503020204020204" pitchFamily="34" charset="-122"/>
            </a:rPr>
            <a:t>(SQL)</a:t>
          </a:r>
          <a:endParaRPr lang="zh-CN" altLang="en-US" b="1" dirty="0">
            <a:latin typeface="微软雅黑" panose="020B0503020204020204" pitchFamily="34" charset="-122"/>
            <a:ea typeface="微软雅黑" panose="020B0503020204020204" pitchFamily="34" charset="-122"/>
          </a:endParaRPr>
        </a:p>
      </dgm:t>
    </dgm:pt>
    <dgm:pt modelId="{C99E241D-1AD7-47F3-889D-817523689C0F}" type="parTrans" cxnId="{97024920-FFCF-459E-9197-B4D9EC6B8F92}">
      <dgm:prSet/>
      <dgm:spPr/>
      <dgm:t>
        <a:bodyPr/>
        <a:lstStyle/>
        <a:p>
          <a:endParaRPr lang="zh-CN" altLang="en-US"/>
        </a:p>
      </dgm:t>
    </dgm:pt>
    <dgm:pt modelId="{EF59833C-B45F-4493-AC58-266F6E95C1BC}" type="sibTrans" cxnId="{97024920-FFCF-459E-9197-B4D9EC6B8F92}">
      <dgm:prSet/>
      <dgm:spPr/>
      <dgm:t>
        <a:bodyPr/>
        <a:lstStyle/>
        <a:p>
          <a:endParaRPr lang="zh-CN" altLang="en-US"/>
        </a:p>
      </dgm:t>
    </dgm:pt>
    <dgm:pt modelId="{7A66443D-6225-438C-8C30-837E3528951A}">
      <dgm:prSet phldrT="[文本]"/>
      <dgm:spPr/>
      <dgm:t>
        <a:bodyPr/>
        <a:lstStyle/>
        <a:p>
          <a:r>
            <a:rPr lang="en-US" altLang="en-US">
              <a:latin typeface="微软雅黑" panose="020B0503020204020204" pitchFamily="34" charset="-122"/>
              <a:ea typeface="微软雅黑" panose="020B0503020204020204" pitchFamily="34" charset="-122"/>
            </a:rPr>
            <a:t>DQL</a:t>
          </a:r>
          <a:r>
            <a:rPr lang="zh-CN" altLang="en-US">
              <a:latin typeface="微软雅黑" panose="020B0503020204020204" pitchFamily="34" charset="-122"/>
              <a:ea typeface="微软雅黑" panose="020B0503020204020204" pitchFamily="34" charset="-122"/>
            </a:rPr>
            <a:t>、</a:t>
          </a:r>
          <a:r>
            <a:rPr lang="en-US" altLang="en-US">
              <a:latin typeface="微软雅黑" panose="020B0503020204020204" pitchFamily="34" charset="-122"/>
              <a:ea typeface="微软雅黑" panose="020B0503020204020204" pitchFamily="34" charset="-122"/>
            </a:rPr>
            <a:t>DDL</a:t>
          </a:r>
          <a:r>
            <a:rPr lang="zh-CN" altLang="en-US">
              <a:latin typeface="微软雅黑" panose="020B0503020204020204" pitchFamily="34" charset="-122"/>
              <a:ea typeface="微软雅黑" panose="020B0503020204020204" pitchFamily="34" charset="-122"/>
            </a:rPr>
            <a:t>、</a:t>
          </a:r>
          <a:r>
            <a:rPr lang="en-US" altLang="en-US">
              <a:latin typeface="微软雅黑" panose="020B0503020204020204" pitchFamily="34" charset="-122"/>
              <a:ea typeface="微软雅黑" panose="020B0503020204020204" pitchFamily="34" charset="-122"/>
            </a:rPr>
            <a:t>DML</a:t>
          </a:r>
          <a:r>
            <a:rPr lang="zh-CN" altLang="en-US">
              <a:latin typeface="微软雅黑" panose="020B0503020204020204" pitchFamily="34" charset="-122"/>
              <a:ea typeface="微软雅黑" panose="020B0503020204020204" pitchFamily="34" charset="-122"/>
            </a:rPr>
            <a:t>、</a:t>
          </a:r>
          <a:r>
            <a:rPr lang="en-US" altLang="en-US">
              <a:latin typeface="微软雅黑" panose="020B0503020204020204" pitchFamily="34" charset="-122"/>
              <a:ea typeface="微软雅黑" panose="020B0503020204020204" pitchFamily="34" charset="-122"/>
            </a:rPr>
            <a:t>TCL</a:t>
          </a:r>
          <a:r>
            <a:rPr lang="zh-CN" altLang="en-US">
              <a:latin typeface="微软雅黑" panose="020B0503020204020204" pitchFamily="34" charset="-122"/>
              <a:ea typeface="微软雅黑" panose="020B0503020204020204" pitchFamily="34" charset="-122"/>
            </a:rPr>
            <a:t>、</a:t>
          </a:r>
          <a:r>
            <a:rPr lang="en-US" altLang="en-US">
              <a:latin typeface="微软雅黑" panose="020B0503020204020204" pitchFamily="34" charset="-122"/>
              <a:ea typeface="微软雅黑" panose="020B0503020204020204" pitchFamily="34" charset="-122"/>
            </a:rPr>
            <a:t>DCL</a:t>
          </a:r>
          <a:endParaRPr lang="zh-CN" altLang="en-US" dirty="0">
            <a:latin typeface="微软雅黑" panose="020B0503020204020204" pitchFamily="34" charset="-122"/>
            <a:ea typeface="微软雅黑" panose="020B0503020204020204" pitchFamily="34" charset="-122"/>
          </a:endParaRPr>
        </a:p>
      </dgm:t>
    </dgm:pt>
    <dgm:pt modelId="{8045AFDA-CE3E-4316-8CFA-B4409EE0D935}" type="parTrans" cxnId="{191EAA94-7068-4A8B-883C-25DF78544A7F}">
      <dgm:prSet/>
      <dgm:spPr/>
      <dgm:t>
        <a:bodyPr/>
        <a:lstStyle/>
        <a:p>
          <a:endParaRPr lang="zh-CN" altLang="en-US"/>
        </a:p>
      </dgm:t>
    </dgm:pt>
    <dgm:pt modelId="{FEF0855C-E84C-4948-99A8-4E9AB8ECB4D0}" type="sibTrans" cxnId="{191EAA94-7068-4A8B-883C-25DF78544A7F}">
      <dgm:prSet/>
      <dgm:spPr/>
      <dgm:t>
        <a:bodyPr/>
        <a:lstStyle/>
        <a:p>
          <a:endParaRPr lang="zh-CN" altLang="en-US"/>
        </a:p>
      </dgm:t>
    </dgm:pt>
    <dgm:pt modelId="{B1C913F8-26CE-4630-8260-64C320837AEC}">
      <dgm:prSet phldrT="[文本]" custT="1"/>
      <dgm:spPr/>
      <dgm:t>
        <a:bodyPr/>
        <a:lstStyle/>
        <a:p>
          <a:r>
            <a:rPr lang="zh-CN" altLang="en-US" sz="1400" dirty="0">
              <a:latin typeface="微软雅黑" panose="020B0503020204020204" pitchFamily="34" charset="-122"/>
              <a:ea typeface="微软雅黑" panose="020B0503020204020204" pitchFamily="34" charset="-122"/>
            </a:rPr>
            <a:t>结构化查询语言</a:t>
          </a:r>
          <a:r>
            <a:rPr lang="en-US" altLang="en-US" sz="1400" dirty="0">
              <a:latin typeface="微软雅黑" panose="020B0503020204020204" pitchFamily="34" charset="-122"/>
              <a:ea typeface="微软雅黑" panose="020B0503020204020204" pitchFamily="34" charset="-122"/>
            </a:rPr>
            <a:t>(Structured Query Language)</a:t>
          </a:r>
          <a:r>
            <a:rPr lang="zh-CN" altLang="en-US" sz="1400" dirty="0">
              <a:latin typeface="微软雅黑" panose="020B0503020204020204" pitchFamily="34" charset="-122"/>
              <a:ea typeface="微软雅黑" panose="020B0503020204020204" pitchFamily="34" charset="-122"/>
            </a:rPr>
            <a:t>简称</a:t>
          </a:r>
          <a:r>
            <a:rPr lang="en-US" altLang="en-US" sz="1400" dirty="0">
              <a:latin typeface="微软雅黑" panose="020B0503020204020204" pitchFamily="34" charset="-122"/>
              <a:ea typeface="微软雅黑" panose="020B0503020204020204" pitchFamily="34" charset="-122"/>
            </a:rPr>
            <a:t>SQL</a:t>
          </a:r>
          <a:r>
            <a:rPr lang="zh-CN" altLang="en-US" sz="1400" dirty="0">
              <a:latin typeface="微软雅黑" panose="020B0503020204020204" pitchFamily="34" charset="-122"/>
              <a:ea typeface="微软雅黑" panose="020B0503020204020204" pitchFamily="34" charset="-122"/>
            </a:rPr>
            <a:t>，结构化查询语言是一种数据库查询和程序设计语言，用于存取数据以及查询、更新和管理关系数据库系统。</a:t>
          </a:r>
        </a:p>
      </dgm:t>
    </dgm:pt>
    <dgm:pt modelId="{335BECA5-2EAA-4C76-9904-B51E95D1D6AB}" type="parTrans" cxnId="{D1881065-C9C4-4277-9215-DABD88062D45}">
      <dgm:prSet/>
      <dgm:spPr/>
      <dgm:t>
        <a:bodyPr/>
        <a:lstStyle/>
        <a:p>
          <a:endParaRPr lang="zh-CN" altLang="en-US"/>
        </a:p>
      </dgm:t>
    </dgm:pt>
    <dgm:pt modelId="{16C29D91-3D48-4038-B3B6-F80950EAA05C}" type="sibTrans" cxnId="{D1881065-C9C4-4277-9215-DABD88062D45}">
      <dgm:prSet/>
      <dgm:spPr/>
      <dgm:t>
        <a:bodyPr/>
        <a:lstStyle/>
        <a:p>
          <a:endParaRPr lang="zh-CN" altLang="en-US"/>
        </a:p>
      </dgm:t>
    </dgm:pt>
    <dgm:pt modelId="{B49E6811-7BDF-4495-BB5F-53C49AC14C44}">
      <dgm:prSet phldrT="[文本]"/>
      <dgm:spPr/>
      <dgm:t>
        <a:bodyPr/>
        <a:lstStyle/>
        <a:p>
          <a:r>
            <a:rPr lang="zh-CN" altLang="en-US">
              <a:latin typeface="微软雅黑" panose="020B0503020204020204" pitchFamily="34" charset="-122"/>
              <a:ea typeface="微软雅黑" panose="020B0503020204020204" pitchFamily="34" charset="-122"/>
            </a:rPr>
            <a:t>图像、语音、文字等</a:t>
          </a:r>
          <a:endParaRPr lang="zh-CN" altLang="en-US" dirty="0">
            <a:latin typeface="微软雅黑" panose="020B0503020204020204" pitchFamily="34" charset="-122"/>
            <a:ea typeface="微软雅黑" panose="020B0503020204020204" pitchFamily="34" charset="-122"/>
          </a:endParaRPr>
        </a:p>
      </dgm:t>
    </dgm:pt>
    <dgm:pt modelId="{997A689F-AF7F-4D1A-97E3-A9D882B2B378}" type="parTrans" cxnId="{61DB8BE2-98D8-41D0-B579-92FA69C14451}">
      <dgm:prSet/>
      <dgm:spPr/>
      <dgm:t>
        <a:bodyPr/>
        <a:lstStyle/>
        <a:p>
          <a:endParaRPr lang="zh-CN" altLang="en-US"/>
        </a:p>
      </dgm:t>
    </dgm:pt>
    <dgm:pt modelId="{75FEAE06-F405-41B7-B616-655DA5D992EE}" type="sibTrans" cxnId="{61DB8BE2-98D8-41D0-B579-92FA69C14451}">
      <dgm:prSet/>
      <dgm:spPr/>
      <dgm:t>
        <a:bodyPr/>
        <a:lstStyle/>
        <a:p>
          <a:endParaRPr lang="zh-CN" altLang="en-US"/>
        </a:p>
      </dgm:t>
    </dgm:pt>
    <dgm:pt modelId="{6334BB26-E801-480B-93C4-C06A610853F8}">
      <dgm:prSet phldrT="[文本]" custT="1"/>
      <dgm:spPr/>
      <dgm:t>
        <a:bodyPr/>
        <a:lstStyle/>
        <a:p>
          <a:r>
            <a:rPr lang="zh-CN" altLang="en-US" sz="1400" dirty="0">
              <a:latin typeface="微软雅黑" panose="020B0503020204020204" pitchFamily="34" charset="-122"/>
              <a:ea typeface="微软雅黑" panose="020B0503020204020204" pitchFamily="34" charset="-122"/>
            </a:rPr>
            <a:t>在计算机系统中，各种字母、数字符号的组合、语音、图形、图像等统称为数据。</a:t>
          </a:r>
        </a:p>
      </dgm:t>
    </dgm:pt>
    <dgm:pt modelId="{B32B6D0E-7DEB-4EA6-BBB7-0F0495B493B8}" type="parTrans" cxnId="{1A1D0E9C-5AFF-46BF-AEE3-ADA32CABD73A}">
      <dgm:prSet/>
      <dgm:spPr/>
      <dgm:t>
        <a:bodyPr/>
        <a:lstStyle/>
        <a:p>
          <a:endParaRPr lang="zh-CN" altLang="en-US"/>
        </a:p>
      </dgm:t>
    </dgm:pt>
    <dgm:pt modelId="{C5A40E70-E6D3-4A86-899D-3FD55E198B5B}" type="sibTrans" cxnId="{1A1D0E9C-5AFF-46BF-AEE3-ADA32CABD73A}">
      <dgm:prSet/>
      <dgm:spPr/>
      <dgm:t>
        <a:bodyPr/>
        <a:lstStyle/>
        <a:p>
          <a:endParaRPr lang="zh-CN" altLang="en-US"/>
        </a:p>
      </dgm:t>
    </dgm:pt>
    <dgm:pt modelId="{A0E32E43-89C9-4558-8865-6B54E47B0498}">
      <dgm:prSet phldrT="[文本]"/>
      <dgm:spPr/>
      <dgm:t>
        <a:bodyPr/>
        <a:lstStyle/>
        <a:p>
          <a:r>
            <a:rPr lang="zh-CN" altLang="en-US" b="1">
              <a:latin typeface="微软雅黑" panose="020B0503020204020204" pitchFamily="34" charset="-122"/>
              <a:ea typeface="微软雅黑" panose="020B0503020204020204" pitchFamily="34" charset="-122"/>
            </a:rPr>
            <a:t>数据库</a:t>
          </a:r>
          <a:r>
            <a:rPr lang="en-US" altLang="zh-CN" b="1">
              <a:latin typeface="微软雅黑" panose="020B0503020204020204" pitchFamily="34" charset="-122"/>
              <a:ea typeface="微软雅黑" panose="020B0503020204020204" pitchFamily="34" charset="-122"/>
            </a:rPr>
            <a:t>(Database)</a:t>
          </a:r>
          <a:endParaRPr lang="zh-CN" altLang="en-US" b="1" dirty="0">
            <a:latin typeface="微软雅黑" panose="020B0503020204020204" pitchFamily="34" charset="-122"/>
            <a:ea typeface="微软雅黑" panose="020B0503020204020204" pitchFamily="34" charset="-122"/>
          </a:endParaRPr>
        </a:p>
      </dgm:t>
    </dgm:pt>
    <dgm:pt modelId="{18448935-E223-446E-82CC-EEF9164AD68F}" type="parTrans" cxnId="{60AEED26-BB5D-49CD-B844-AA8D70EA1E58}">
      <dgm:prSet/>
      <dgm:spPr/>
      <dgm:t>
        <a:bodyPr/>
        <a:lstStyle/>
        <a:p>
          <a:endParaRPr lang="zh-CN" altLang="en-US"/>
        </a:p>
      </dgm:t>
    </dgm:pt>
    <dgm:pt modelId="{EC2EFCBD-5411-412B-93E3-E4FFE656DAE1}" type="sibTrans" cxnId="{60AEED26-BB5D-49CD-B844-AA8D70EA1E58}">
      <dgm:prSet/>
      <dgm:spPr/>
      <dgm:t>
        <a:bodyPr/>
        <a:lstStyle/>
        <a:p>
          <a:endParaRPr lang="zh-CN" altLang="en-US"/>
        </a:p>
      </dgm:t>
    </dgm:pt>
    <dgm:pt modelId="{37B5369C-72B4-46D1-B241-4FE69D0EBA48}">
      <dgm:prSet phldrT="[文本]"/>
      <dgm:spPr/>
      <dgm:t>
        <a:bodyPr/>
        <a:lstStyle/>
        <a:p>
          <a:r>
            <a:rPr lang="en-US" altLang="zh-CN">
              <a:latin typeface="微软雅黑" panose="020B0503020204020204" pitchFamily="34" charset="-122"/>
              <a:ea typeface="微软雅黑" panose="020B0503020204020204" pitchFamily="34" charset="-122"/>
            </a:rPr>
            <a:t>Access</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MSSQL</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Oracle</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SQLITE</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MySQL</a:t>
          </a:r>
          <a:r>
            <a:rPr lang="zh-CN" altLang="en-US">
              <a:latin typeface="微软雅黑" panose="020B0503020204020204" pitchFamily="34" charset="-122"/>
              <a:ea typeface="微软雅黑" panose="020B0503020204020204" pitchFamily="34" charset="-122"/>
            </a:rPr>
            <a:t>等</a:t>
          </a:r>
          <a:endParaRPr lang="zh-CN" altLang="en-US" dirty="0">
            <a:latin typeface="微软雅黑" panose="020B0503020204020204" pitchFamily="34" charset="-122"/>
            <a:ea typeface="微软雅黑" panose="020B0503020204020204" pitchFamily="34" charset="-122"/>
          </a:endParaRPr>
        </a:p>
      </dgm:t>
    </dgm:pt>
    <dgm:pt modelId="{5019C46E-2E7D-4AEE-AA1C-D7B04AFBB48A}" type="parTrans" cxnId="{C9A11E1F-6C47-4B7D-9829-9D737CE5BFE6}">
      <dgm:prSet/>
      <dgm:spPr/>
      <dgm:t>
        <a:bodyPr/>
        <a:lstStyle/>
        <a:p>
          <a:endParaRPr lang="zh-CN" altLang="en-US"/>
        </a:p>
      </dgm:t>
    </dgm:pt>
    <dgm:pt modelId="{FB8C431B-6C05-453B-BAB4-58B404DD191C}" type="sibTrans" cxnId="{C9A11E1F-6C47-4B7D-9829-9D737CE5BFE6}">
      <dgm:prSet/>
      <dgm:spPr/>
      <dgm:t>
        <a:bodyPr/>
        <a:lstStyle/>
        <a:p>
          <a:endParaRPr lang="zh-CN" altLang="en-US"/>
        </a:p>
      </dgm:t>
    </dgm:pt>
    <dgm:pt modelId="{A94D140E-E98C-4FF9-A176-DCCA56574382}">
      <dgm:prSet phldrT="[文本]" custT="1"/>
      <dgm:spPr/>
      <dgm:t>
        <a:bodyPr/>
        <a:lstStyle/>
        <a:p>
          <a:r>
            <a:rPr lang="zh-CN" altLang="en-US" sz="1400" dirty="0">
              <a:latin typeface="微软雅黑" panose="020B0503020204020204" pitchFamily="34" charset="-122"/>
              <a:ea typeface="微软雅黑" panose="020B0503020204020204" pitchFamily="34" charset="-122"/>
            </a:rPr>
            <a:t>数据库是按照数据结构来组织、存储和管理数据的“仓库”。</a:t>
          </a:r>
        </a:p>
      </dgm:t>
    </dgm:pt>
    <dgm:pt modelId="{35CBF495-8774-4C40-919B-176CDB795EE4}" type="parTrans" cxnId="{640CD8AC-593C-4028-BB54-A7B6BC58720C}">
      <dgm:prSet/>
      <dgm:spPr/>
      <dgm:t>
        <a:bodyPr/>
        <a:lstStyle/>
        <a:p>
          <a:endParaRPr lang="zh-CN" altLang="en-US"/>
        </a:p>
      </dgm:t>
    </dgm:pt>
    <dgm:pt modelId="{84EB804A-D64C-40C8-BF9E-9D4B42399263}" type="sibTrans" cxnId="{640CD8AC-593C-4028-BB54-A7B6BC58720C}">
      <dgm:prSet/>
      <dgm:spPr/>
      <dgm:t>
        <a:bodyPr/>
        <a:lstStyle/>
        <a:p>
          <a:endParaRPr lang="zh-CN" altLang="en-US"/>
        </a:p>
      </dgm:t>
    </dgm:pt>
    <dgm:pt modelId="{6ABD0F8E-9B8F-4284-B51B-B1EFBB1FF2BF}">
      <dgm:prSet phldrT="[文本]"/>
      <dgm:spPr/>
      <dgm:t>
        <a:bodyPr/>
        <a:lstStyle/>
        <a:p>
          <a:r>
            <a:rPr lang="zh-CN" altLang="en-US" b="1">
              <a:latin typeface="微软雅黑" panose="020B0503020204020204" pitchFamily="34" charset="-122"/>
              <a:ea typeface="微软雅黑" panose="020B0503020204020204" pitchFamily="34" charset="-122"/>
            </a:rPr>
            <a:t>数据库管理系统</a:t>
          </a:r>
          <a:r>
            <a:rPr lang="en-US" altLang="zh-CN" b="1">
              <a:latin typeface="微软雅黑" panose="020B0503020204020204" pitchFamily="34" charset="-122"/>
              <a:ea typeface="微软雅黑" panose="020B0503020204020204" pitchFamily="34" charset="-122"/>
            </a:rPr>
            <a:t>(DBMS)</a:t>
          </a:r>
          <a:endParaRPr lang="zh-CN" altLang="en-US" b="1" dirty="0">
            <a:latin typeface="微软雅黑" panose="020B0503020204020204" pitchFamily="34" charset="-122"/>
            <a:ea typeface="微软雅黑" panose="020B0503020204020204" pitchFamily="34" charset="-122"/>
          </a:endParaRPr>
        </a:p>
      </dgm:t>
    </dgm:pt>
    <dgm:pt modelId="{81A1F0EF-ABDE-404C-96C9-7ED93A41CBF4}" type="sibTrans" cxnId="{2A732939-33A6-472F-BDC7-D34F85A0FC71}">
      <dgm:prSet/>
      <dgm:spPr/>
      <dgm:t>
        <a:bodyPr/>
        <a:lstStyle/>
        <a:p>
          <a:endParaRPr lang="zh-CN" altLang="en-US"/>
        </a:p>
      </dgm:t>
    </dgm:pt>
    <dgm:pt modelId="{9B7E0565-5016-4B2B-8002-D881ED3C93D0}" type="parTrans" cxnId="{2A732939-33A6-472F-BDC7-D34F85A0FC71}">
      <dgm:prSet/>
      <dgm:spPr/>
      <dgm:t>
        <a:bodyPr/>
        <a:lstStyle/>
        <a:p>
          <a:endParaRPr lang="zh-CN" altLang="en-US"/>
        </a:p>
      </dgm:t>
    </dgm:pt>
    <dgm:pt modelId="{78F8C8AA-2975-4F28-9220-D76E39290A9E}" type="pres">
      <dgm:prSet presAssocID="{E3B4842C-AEAD-4EE5-ABC4-729A4EF88CB1}" presName="Name0" presStyleCnt="0">
        <dgm:presLayoutVars>
          <dgm:chMax/>
          <dgm:chPref val="3"/>
          <dgm:dir/>
          <dgm:animOne val="branch"/>
          <dgm:animLvl val="lvl"/>
        </dgm:presLayoutVars>
      </dgm:prSet>
      <dgm:spPr/>
      <dgm:t>
        <a:bodyPr/>
        <a:lstStyle/>
        <a:p>
          <a:endParaRPr lang="zh-CN" altLang="en-US"/>
        </a:p>
      </dgm:t>
    </dgm:pt>
    <dgm:pt modelId="{3871089C-487A-441E-82C5-710347BDCDCB}" type="pres">
      <dgm:prSet presAssocID="{1930B152-8A25-4FE7-95E8-E24409A8EE77}" presName="composite" presStyleCnt="0"/>
      <dgm:spPr/>
    </dgm:pt>
    <dgm:pt modelId="{BD3B1DBA-36BD-4A05-8B90-393DAB32B509}" type="pres">
      <dgm:prSet presAssocID="{1930B152-8A25-4FE7-95E8-E24409A8EE77}" presName="FirstChild" presStyleLbl="revTx" presStyleIdx="0" presStyleCnt="8">
        <dgm:presLayoutVars>
          <dgm:chMax val="0"/>
          <dgm:chPref val="0"/>
          <dgm:bulletEnabled val="1"/>
        </dgm:presLayoutVars>
      </dgm:prSet>
      <dgm:spPr/>
      <dgm:t>
        <a:bodyPr/>
        <a:lstStyle/>
        <a:p>
          <a:endParaRPr lang="zh-CN" altLang="en-US"/>
        </a:p>
      </dgm:t>
    </dgm:pt>
    <dgm:pt modelId="{ED37BDE3-EE87-43A9-890A-36ACCE9FC668}" type="pres">
      <dgm:prSet presAssocID="{1930B152-8A25-4FE7-95E8-E24409A8EE77}" presName="Parent" presStyleLbl="alignNode1" presStyleIdx="0" presStyleCnt="4">
        <dgm:presLayoutVars>
          <dgm:chMax val="3"/>
          <dgm:chPref val="3"/>
          <dgm:bulletEnabled val="1"/>
        </dgm:presLayoutVars>
      </dgm:prSet>
      <dgm:spPr/>
      <dgm:t>
        <a:bodyPr/>
        <a:lstStyle/>
        <a:p>
          <a:endParaRPr lang="zh-CN" altLang="en-US"/>
        </a:p>
      </dgm:t>
    </dgm:pt>
    <dgm:pt modelId="{18448DAD-E84E-45DB-BF7E-0C26FD41760C}" type="pres">
      <dgm:prSet presAssocID="{1930B152-8A25-4FE7-95E8-E24409A8EE77}" presName="Accent" presStyleLbl="parChTrans1D1" presStyleIdx="0" presStyleCnt="4"/>
      <dgm:spPr/>
    </dgm:pt>
    <dgm:pt modelId="{B69D5208-879B-436A-AE77-10EE8F38810F}" type="pres">
      <dgm:prSet presAssocID="{1930B152-8A25-4FE7-95E8-E24409A8EE77}" presName="Child" presStyleLbl="revTx" presStyleIdx="1" presStyleCnt="8">
        <dgm:presLayoutVars>
          <dgm:chMax val="0"/>
          <dgm:chPref val="0"/>
          <dgm:bulletEnabled val="1"/>
        </dgm:presLayoutVars>
      </dgm:prSet>
      <dgm:spPr/>
      <dgm:t>
        <a:bodyPr/>
        <a:lstStyle/>
        <a:p>
          <a:endParaRPr lang="zh-CN" altLang="en-US"/>
        </a:p>
      </dgm:t>
    </dgm:pt>
    <dgm:pt modelId="{811CE4BA-1DFB-4AC2-8FF7-12050DF43CBF}" type="pres">
      <dgm:prSet presAssocID="{51D8FCCC-5EF2-42F7-B6C8-44025BBD1A07}" presName="sibTrans" presStyleCnt="0"/>
      <dgm:spPr/>
    </dgm:pt>
    <dgm:pt modelId="{571EDF00-D557-4185-A51A-019FED742F29}" type="pres">
      <dgm:prSet presAssocID="{A0E32E43-89C9-4558-8865-6B54E47B0498}" presName="composite" presStyleCnt="0"/>
      <dgm:spPr/>
    </dgm:pt>
    <dgm:pt modelId="{0D2A00B6-D82B-465B-89CD-FD0552F26E54}" type="pres">
      <dgm:prSet presAssocID="{A0E32E43-89C9-4558-8865-6B54E47B0498}" presName="FirstChild" presStyleLbl="revTx" presStyleIdx="2" presStyleCnt="8">
        <dgm:presLayoutVars>
          <dgm:chMax val="0"/>
          <dgm:chPref val="0"/>
          <dgm:bulletEnabled val="1"/>
        </dgm:presLayoutVars>
      </dgm:prSet>
      <dgm:spPr/>
      <dgm:t>
        <a:bodyPr/>
        <a:lstStyle/>
        <a:p>
          <a:endParaRPr lang="zh-CN" altLang="en-US"/>
        </a:p>
      </dgm:t>
    </dgm:pt>
    <dgm:pt modelId="{C0283BE1-EABB-49C9-8BE2-8FC77277A07D}" type="pres">
      <dgm:prSet presAssocID="{A0E32E43-89C9-4558-8865-6B54E47B0498}" presName="Parent" presStyleLbl="alignNode1" presStyleIdx="1" presStyleCnt="4">
        <dgm:presLayoutVars>
          <dgm:chMax val="3"/>
          <dgm:chPref val="3"/>
          <dgm:bulletEnabled val="1"/>
        </dgm:presLayoutVars>
      </dgm:prSet>
      <dgm:spPr/>
      <dgm:t>
        <a:bodyPr/>
        <a:lstStyle/>
        <a:p>
          <a:endParaRPr lang="zh-CN" altLang="en-US"/>
        </a:p>
      </dgm:t>
    </dgm:pt>
    <dgm:pt modelId="{67387879-EB72-424B-8659-9DC1E42259E8}" type="pres">
      <dgm:prSet presAssocID="{A0E32E43-89C9-4558-8865-6B54E47B0498}" presName="Accent" presStyleLbl="parChTrans1D1" presStyleIdx="1" presStyleCnt="4"/>
      <dgm:spPr/>
    </dgm:pt>
    <dgm:pt modelId="{504D2C6E-F5AF-46DE-B246-7050C391BD64}" type="pres">
      <dgm:prSet presAssocID="{A0E32E43-89C9-4558-8865-6B54E47B0498}" presName="Child" presStyleLbl="revTx" presStyleIdx="3" presStyleCnt="8">
        <dgm:presLayoutVars>
          <dgm:chMax val="0"/>
          <dgm:chPref val="0"/>
          <dgm:bulletEnabled val="1"/>
        </dgm:presLayoutVars>
      </dgm:prSet>
      <dgm:spPr/>
      <dgm:t>
        <a:bodyPr/>
        <a:lstStyle/>
        <a:p>
          <a:endParaRPr lang="zh-CN" altLang="en-US"/>
        </a:p>
      </dgm:t>
    </dgm:pt>
    <dgm:pt modelId="{A6A9C08A-1F23-4C18-AB65-006021330351}" type="pres">
      <dgm:prSet presAssocID="{EC2EFCBD-5411-412B-93E3-E4FFE656DAE1}" presName="sibTrans" presStyleCnt="0"/>
      <dgm:spPr/>
    </dgm:pt>
    <dgm:pt modelId="{8CA6E378-1AA0-4DF1-B4EB-616F5C6329D1}" type="pres">
      <dgm:prSet presAssocID="{6ABD0F8E-9B8F-4284-B51B-B1EFBB1FF2BF}" presName="composite" presStyleCnt="0"/>
      <dgm:spPr/>
    </dgm:pt>
    <dgm:pt modelId="{EA1734FF-CEB3-4E1B-B4E9-73C2AC920719}" type="pres">
      <dgm:prSet presAssocID="{6ABD0F8E-9B8F-4284-B51B-B1EFBB1FF2BF}" presName="FirstChild" presStyleLbl="revTx" presStyleIdx="4" presStyleCnt="8">
        <dgm:presLayoutVars>
          <dgm:chMax val="0"/>
          <dgm:chPref val="0"/>
          <dgm:bulletEnabled val="1"/>
        </dgm:presLayoutVars>
      </dgm:prSet>
      <dgm:spPr/>
      <dgm:t>
        <a:bodyPr/>
        <a:lstStyle/>
        <a:p>
          <a:endParaRPr lang="zh-CN" altLang="en-US"/>
        </a:p>
      </dgm:t>
    </dgm:pt>
    <dgm:pt modelId="{01E0E6FC-B2E8-4339-B5E1-28435FF0F44F}" type="pres">
      <dgm:prSet presAssocID="{6ABD0F8E-9B8F-4284-B51B-B1EFBB1FF2BF}" presName="Parent" presStyleLbl="alignNode1" presStyleIdx="2" presStyleCnt="4">
        <dgm:presLayoutVars>
          <dgm:chMax val="3"/>
          <dgm:chPref val="3"/>
          <dgm:bulletEnabled val="1"/>
        </dgm:presLayoutVars>
      </dgm:prSet>
      <dgm:spPr/>
      <dgm:t>
        <a:bodyPr/>
        <a:lstStyle/>
        <a:p>
          <a:endParaRPr lang="zh-CN" altLang="en-US"/>
        </a:p>
      </dgm:t>
    </dgm:pt>
    <dgm:pt modelId="{F9BC2B8B-4051-4ED7-B01F-3FC9BCBACFD6}" type="pres">
      <dgm:prSet presAssocID="{6ABD0F8E-9B8F-4284-B51B-B1EFBB1FF2BF}" presName="Accent" presStyleLbl="parChTrans1D1" presStyleIdx="2" presStyleCnt="4"/>
      <dgm:spPr/>
    </dgm:pt>
    <dgm:pt modelId="{B11421E3-C24A-4041-977B-AE16690BBCAB}" type="pres">
      <dgm:prSet presAssocID="{6ABD0F8E-9B8F-4284-B51B-B1EFBB1FF2BF}" presName="Child" presStyleLbl="revTx" presStyleIdx="5" presStyleCnt="8">
        <dgm:presLayoutVars>
          <dgm:chMax val="0"/>
          <dgm:chPref val="0"/>
          <dgm:bulletEnabled val="1"/>
        </dgm:presLayoutVars>
      </dgm:prSet>
      <dgm:spPr/>
      <dgm:t>
        <a:bodyPr/>
        <a:lstStyle/>
        <a:p>
          <a:endParaRPr lang="zh-CN" altLang="en-US"/>
        </a:p>
      </dgm:t>
    </dgm:pt>
    <dgm:pt modelId="{F4F868BF-CA58-4116-9BFE-E4580CAEFD88}" type="pres">
      <dgm:prSet presAssocID="{81A1F0EF-ABDE-404C-96C9-7ED93A41CBF4}" presName="sibTrans" presStyleCnt="0"/>
      <dgm:spPr/>
    </dgm:pt>
    <dgm:pt modelId="{CA5D6A44-D8CC-42C2-84FC-170679E36CD5}" type="pres">
      <dgm:prSet presAssocID="{D0F1F27B-F3AB-4AD1-ABE7-F90B2BDD1BE5}" presName="composite" presStyleCnt="0"/>
      <dgm:spPr/>
    </dgm:pt>
    <dgm:pt modelId="{92AAB233-2F67-4F17-9098-8FA8E52C643E}" type="pres">
      <dgm:prSet presAssocID="{D0F1F27B-F3AB-4AD1-ABE7-F90B2BDD1BE5}" presName="FirstChild" presStyleLbl="revTx" presStyleIdx="6" presStyleCnt="8">
        <dgm:presLayoutVars>
          <dgm:chMax val="0"/>
          <dgm:chPref val="0"/>
          <dgm:bulletEnabled val="1"/>
        </dgm:presLayoutVars>
      </dgm:prSet>
      <dgm:spPr/>
      <dgm:t>
        <a:bodyPr/>
        <a:lstStyle/>
        <a:p>
          <a:endParaRPr lang="zh-CN" altLang="en-US"/>
        </a:p>
      </dgm:t>
    </dgm:pt>
    <dgm:pt modelId="{9A26218A-CF97-4C60-8C41-3C3DE153E657}" type="pres">
      <dgm:prSet presAssocID="{D0F1F27B-F3AB-4AD1-ABE7-F90B2BDD1BE5}" presName="Parent" presStyleLbl="alignNode1" presStyleIdx="3" presStyleCnt="4" custLinFactNeighborX="-33041" custLinFactNeighborY="-63">
        <dgm:presLayoutVars>
          <dgm:chMax val="3"/>
          <dgm:chPref val="3"/>
          <dgm:bulletEnabled val="1"/>
        </dgm:presLayoutVars>
      </dgm:prSet>
      <dgm:spPr/>
      <dgm:t>
        <a:bodyPr/>
        <a:lstStyle/>
        <a:p>
          <a:endParaRPr lang="zh-CN" altLang="en-US"/>
        </a:p>
      </dgm:t>
    </dgm:pt>
    <dgm:pt modelId="{E11E9E41-086E-4769-8ED3-86F8EA5991C8}" type="pres">
      <dgm:prSet presAssocID="{D0F1F27B-F3AB-4AD1-ABE7-F90B2BDD1BE5}" presName="Accent" presStyleLbl="parChTrans1D1" presStyleIdx="3" presStyleCnt="4"/>
      <dgm:spPr/>
    </dgm:pt>
    <dgm:pt modelId="{B7595A44-0CA6-469A-9795-9C7A41AE7DA4}" type="pres">
      <dgm:prSet presAssocID="{D0F1F27B-F3AB-4AD1-ABE7-F90B2BDD1BE5}" presName="Child" presStyleLbl="revTx" presStyleIdx="7" presStyleCnt="8">
        <dgm:presLayoutVars>
          <dgm:chMax val="0"/>
          <dgm:chPref val="0"/>
          <dgm:bulletEnabled val="1"/>
        </dgm:presLayoutVars>
      </dgm:prSet>
      <dgm:spPr/>
      <dgm:t>
        <a:bodyPr/>
        <a:lstStyle/>
        <a:p>
          <a:endParaRPr lang="zh-CN" altLang="en-US"/>
        </a:p>
      </dgm:t>
    </dgm:pt>
  </dgm:ptLst>
  <dgm:cxnLst>
    <dgm:cxn modelId="{97024920-FFCF-459E-9197-B4D9EC6B8F92}" srcId="{E3B4842C-AEAD-4EE5-ABC4-729A4EF88CB1}" destId="{D0F1F27B-F3AB-4AD1-ABE7-F90B2BDD1BE5}" srcOrd="3" destOrd="0" parTransId="{C99E241D-1AD7-47F3-889D-817523689C0F}" sibTransId="{EF59833C-B45F-4493-AC58-266F6E95C1BC}"/>
    <dgm:cxn modelId="{3AEC1975-1D29-4158-97F9-4F7782EF0062}" srcId="{E3B4842C-AEAD-4EE5-ABC4-729A4EF88CB1}" destId="{1930B152-8A25-4FE7-95E8-E24409A8EE77}" srcOrd="0" destOrd="0" parTransId="{1BFAA91C-0B37-44F0-BC4E-E970F48C0CAE}" sibTransId="{51D8FCCC-5EF2-42F7-B6C8-44025BBD1A07}"/>
    <dgm:cxn modelId="{1A1D0E9C-5AFF-46BF-AEE3-ADA32CABD73A}" srcId="{1930B152-8A25-4FE7-95E8-E24409A8EE77}" destId="{6334BB26-E801-480B-93C4-C06A610853F8}" srcOrd="1" destOrd="0" parTransId="{B32B6D0E-7DEB-4EA6-BBB7-0F0495B493B8}" sibTransId="{C5A40E70-E6D3-4A86-899D-3FD55E198B5B}"/>
    <dgm:cxn modelId="{EF5399C3-6933-48C8-8EA8-EDA34D90C751}" type="presOf" srcId="{E3B4842C-AEAD-4EE5-ABC4-729A4EF88CB1}" destId="{78F8C8AA-2975-4F28-9220-D76E39290A9E}" srcOrd="0" destOrd="0" presId="urn:microsoft.com/office/officeart/2011/layout/TabList"/>
    <dgm:cxn modelId="{D1AF1CDD-FADF-4486-980A-D36795920E61}" type="presOf" srcId="{37B5369C-72B4-46D1-B241-4FE69D0EBA48}" destId="{0D2A00B6-D82B-465B-89CD-FD0552F26E54}" srcOrd="0" destOrd="0" presId="urn:microsoft.com/office/officeart/2011/layout/TabList"/>
    <dgm:cxn modelId="{CA1279E3-32E5-40EC-8C91-02F958DD9712}" type="presOf" srcId="{D0F1F27B-F3AB-4AD1-ABE7-F90B2BDD1BE5}" destId="{9A26218A-CF97-4C60-8C41-3C3DE153E657}" srcOrd="0" destOrd="0" presId="urn:microsoft.com/office/officeart/2011/layout/TabList"/>
    <dgm:cxn modelId="{803BEF6B-6727-4314-AB03-80B2F03DB101}" type="presOf" srcId="{81CF548E-4FD3-4961-BD66-DFECA95CD12B}" destId="{EA1734FF-CEB3-4E1B-B4E9-73C2AC920719}" srcOrd="0" destOrd="0" presId="urn:microsoft.com/office/officeart/2011/layout/TabList"/>
    <dgm:cxn modelId="{640CD8AC-593C-4028-BB54-A7B6BC58720C}" srcId="{A0E32E43-89C9-4558-8865-6B54E47B0498}" destId="{A94D140E-E98C-4FF9-A176-DCCA56574382}" srcOrd="1" destOrd="0" parTransId="{35CBF495-8774-4C40-919B-176CDB795EE4}" sibTransId="{84EB804A-D64C-40C8-BF9E-9D4B42399263}"/>
    <dgm:cxn modelId="{3F75BA23-D071-4F43-B4D4-921B237D696C}" type="presOf" srcId="{B49E6811-7BDF-4495-BB5F-53C49AC14C44}" destId="{BD3B1DBA-36BD-4A05-8B90-393DAB32B509}" srcOrd="0" destOrd="0" presId="urn:microsoft.com/office/officeart/2011/layout/TabList"/>
    <dgm:cxn modelId="{D1881065-C9C4-4277-9215-DABD88062D45}" srcId="{D0F1F27B-F3AB-4AD1-ABE7-F90B2BDD1BE5}" destId="{B1C913F8-26CE-4630-8260-64C320837AEC}" srcOrd="1" destOrd="0" parTransId="{335BECA5-2EAA-4C76-9904-B51E95D1D6AB}" sibTransId="{16C29D91-3D48-4038-B3B6-F80950EAA05C}"/>
    <dgm:cxn modelId="{C9A11E1F-6C47-4B7D-9829-9D737CE5BFE6}" srcId="{A0E32E43-89C9-4558-8865-6B54E47B0498}" destId="{37B5369C-72B4-46D1-B241-4FE69D0EBA48}" srcOrd="0" destOrd="0" parTransId="{5019C46E-2E7D-4AEE-AA1C-D7B04AFBB48A}" sibTransId="{FB8C431B-6C05-453B-BAB4-58B404DD191C}"/>
    <dgm:cxn modelId="{186152E7-687B-4D4B-93A3-9E8340937AEC}" type="presOf" srcId="{A0E32E43-89C9-4558-8865-6B54E47B0498}" destId="{C0283BE1-EABB-49C9-8BE2-8FC77277A07D}" srcOrd="0" destOrd="0" presId="urn:microsoft.com/office/officeart/2011/layout/TabList"/>
    <dgm:cxn modelId="{D4FBFA68-63D3-4574-AF74-6F2D4CE2C20B}" type="presOf" srcId="{76E4CD73-3734-47EA-B9BE-B9B7B25AA3BA}" destId="{B11421E3-C24A-4041-977B-AE16690BBCAB}" srcOrd="0" destOrd="0" presId="urn:microsoft.com/office/officeart/2011/layout/TabList"/>
    <dgm:cxn modelId="{47DCB9A8-BE50-4760-A7B5-1AF2875284B0}" type="presOf" srcId="{1930B152-8A25-4FE7-95E8-E24409A8EE77}" destId="{ED37BDE3-EE87-43A9-890A-36ACCE9FC668}" srcOrd="0" destOrd="0" presId="urn:microsoft.com/office/officeart/2011/layout/TabList"/>
    <dgm:cxn modelId="{191EAA94-7068-4A8B-883C-25DF78544A7F}" srcId="{D0F1F27B-F3AB-4AD1-ABE7-F90B2BDD1BE5}" destId="{7A66443D-6225-438C-8C30-837E3528951A}" srcOrd="0" destOrd="0" parTransId="{8045AFDA-CE3E-4316-8CFA-B4409EE0D935}" sibTransId="{FEF0855C-E84C-4948-99A8-4E9AB8ECB4D0}"/>
    <dgm:cxn modelId="{050F27AB-7493-41E6-B3EB-97B6C41217EB}" srcId="{6ABD0F8E-9B8F-4284-B51B-B1EFBB1FF2BF}" destId="{81CF548E-4FD3-4961-BD66-DFECA95CD12B}" srcOrd="0" destOrd="0" parTransId="{9BE85353-2F6E-45F5-AAE5-90B73CF4184A}" sibTransId="{6B19E830-1AB4-4F0D-AADC-916EC1B54E54}"/>
    <dgm:cxn modelId="{5C45CDFD-2FC3-4BEA-A44A-20FE2BA48609}" srcId="{6ABD0F8E-9B8F-4284-B51B-B1EFBB1FF2BF}" destId="{76E4CD73-3734-47EA-B9BE-B9B7B25AA3BA}" srcOrd="1" destOrd="0" parTransId="{45254B04-A603-4466-A51F-5075CD3B2802}" sibTransId="{1526FE96-89D6-4309-AF83-149A798E6C9A}"/>
    <dgm:cxn modelId="{48FED014-EDAC-4C76-AAFF-56637BECE54B}" type="presOf" srcId="{6334BB26-E801-480B-93C4-C06A610853F8}" destId="{B69D5208-879B-436A-AE77-10EE8F38810F}" srcOrd="0" destOrd="0" presId="urn:microsoft.com/office/officeart/2011/layout/TabList"/>
    <dgm:cxn modelId="{2A732939-33A6-472F-BDC7-D34F85A0FC71}" srcId="{E3B4842C-AEAD-4EE5-ABC4-729A4EF88CB1}" destId="{6ABD0F8E-9B8F-4284-B51B-B1EFBB1FF2BF}" srcOrd="2" destOrd="0" parTransId="{9B7E0565-5016-4B2B-8002-D881ED3C93D0}" sibTransId="{81A1F0EF-ABDE-404C-96C9-7ED93A41CBF4}"/>
    <dgm:cxn modelId="{E9D85C2E-133C-4F3E-93F3-37027B2DA9DF}" type="presOf" srcId="{7A66443D-6225-438C-8C30-837E3528951A}" destId="{92AAB233-2F67-4F17-9098-8FA8E52C643E}" srcOrd="0" destOrd="0" presId="urn:microsoft.com/office/officeart/2011/layout/TabList"/>
    <dgm:cxn modelId="{60AEED26-BB5D-49CD-B844-AA8D70EA1E58}" srcId="{E3B4842C-AEAD-4EE5-ABC4-729A4EF88CB1}" destId="{A0E32E43-89C9-4558-8865-6B54E47B0498}" srcOrd="1" destOrd="0" parTransId="{18448935-E223-446E-82CC-EEF9164AD68F}" sibTransId="{EC2EFCBD-5411-412B-93E3-E4FFE656DAE1}"/>
    <dgm:cxn modelId="{61DB8BE2-98D8-41D0-B579-92FA69C14451}" srcId="{1930B152-8A25-4FE7-95E8-E24409A8EE77}" destId="{B49E6811-7BDF-4495-BB5F-53C49AC14C44}" srcOrd="0" destOrd="0" parTransId="{997A689F-AF7F-4D1A-97E3-A9D882B2B378}" sibTransId="{75FEAE06-F405-41B7-B616-655DA5D992EE}"/>
    <dgm:cxn modelId="{9AB1948F-6BFD-4C6B-B9D6-EEC76198F2D2}" type="presOf" srcId="{6ABD0F8E-9B8F-4284-B51B-B1EFBB1FF2BF}" destId="{01E0E6FC-B2E8-4339-B5E1-28435FF0F44F}" srcOrd="0" destOrd="0" presId="urn:microsoft.com/office/officeart/2011/layout/TabList"/>
    <dgm:cxn modelId="{720864CF-486E-4C82-84A9-5A5045C754A2}" type="presOf" srcId="{B1C913F8-26CE-4630-8260-64C320837AEC}" destId="{B7595A44-0CA6-469A-9795-9C7A41AE7DA4}" srcOrd="0" destOrd="0" presId="urn:microsoft.com/office/officeart/2011/layout/TabList"/>
    <dgm:cxn modelId="{1FBF6D27-421A-4C5F-AE35-BE2F8BB6E41E}" type="presOf" srcId="{A94D140E-E98C-4FF9-A176-DCCA56574382}" destId="{504D2C6E-F5AF-46DE-B246-7050C391BD64}" srcOrd="0" destOrd="0" presId="urn:microsoft.com/office/officeart/2011/layout/TabList"/>
    <dgm:cxn modelId="{C3032128-EF85-4219-93B5-0FB02E298270}" type="presParOf" srcId="{78F8C8AA-2975-4F28-9220-D76E39290A9E}" destId="{3871089C-487A-441E-82C5-710347BDCDCB}" srcOrd="0" destOrd="0" presId="urn:microsoft.com/office/officeart/2011/layout/TabList"/>
    <dgm:cxn modelId="{101A68A2-53E2-489A-994D-E97EBDF715B5}" type="presParOf" srcId="{3871089C-487A-441E-82C5-710347BDCDCB}" destId="{BD3B1DBA-36BD-4A05-8B90-393DAB32B509}" srcOrd="0" destOrd="0" presId="urn:microsoft.com/office/officeart/2011/layout/TabList"/>
    <dgm:cxn modelId="{D62BC062-F118-4FEB-B717-DACA2FCF3363}" type="presParOf" srcId="{3871089C-487A-441E-82C5-710347BDCDCB}" destId="{ED37BDE3-EE87-43A9-890A-36ACCE9FC668}" srcOrd="1" destOrd="0" presId="urn:microsoft.com/office/officeart/2011/layout/TabList"/>
    <dgm:cxn modelId="{24057274-B9F2-4E99-9DF1-F8E615C9213A}" type="presParOf" srcId="{3871089C-487A-441E-82C5-710347BDCDCB}" destId="{18448DAD-E84E-45DB-BF7E-0C26FD41760C}" srcOrd="2" destOrd="0" presId="urn:microsoft.com/office/officeart/2011/layout/TabList"/>
    <dgm:cxn modelId="{C468D71D-5CCC-41B3-8D52-37215CD5A255}" type="presParOf" srcId="{78F8C8AA-2975-4F28-9220-D76E39290A9E}" destId="{B69D5208-879B-436A-AE77-10EE8F38810F}" srcOrd="1" destOrd="0" presId="urn:microsoft.com/office/officeart/2011/layout/TabList"/>
    <dgm:cxn modelId="{7CF33B18-7D80-4E94-8023-271E9F0AC8A8}" type="presParOf" srcId="{78F8C8AA-2975-4F28-9220-D76E39290A9E}" destId="{811CE4BA-1DFB-4AC2-8FF7-12050DF43CBF}" srcOrd="2" destOrd="0" presId="urn:microsoft.com/office/officeart/2011/layout/TabList"/>
    <dgm:cxn modelId="{CD71F386-916F-499D-824E-F0E38F33BDBD}" type="presParOf" srcId="{78F8C8AA-2975-4F28-9220-D76E39290A9E}" destId="{571EDF00-D557-4185-A51A-019FED742F29}" srcOrd="3" destOrd="0" presId="urn:microsoft.com/office/officeart/2011/layout/TabList"/>
    <dgm:cxn modelId="{B946419F-DE3F-4F43-949E-2A72C86A6982}" type="presParOf" srcId="{571EDF00-D557-4185-A51A-019FED742F29}" destId="{0D2A00B6-D82B-465B-89CD-FD0552F26E54}" srcOrd="0" destOrd="0" presId="urn:microsoft.com/office/officeart/2011/layout/TabList"/>
    <dgm:cxn modelId="{00B97A48-03E6-463A-A651-50D2A0C90092}" type="presParOf" srcId="{571EDF00-D557-4185-A51A-019FED742F29}" destId="{C0283BE1-EABB-49C9-8BE2-8FC77277A07D}" srcOrd="1" destOrd="0" presId="urn:microsoft.com/office/officeart/2011/layout/TabList"/>
    <dgm:cxn modelId="{A211CF8B-A857-4EDA-ADFA-5F0896F9090F}" type="presParOf" srcId="{571EDF00-D557-4185-A51A-019FED742F29}" destId="{67387879-EB72-424B-8659-9DC1E42259E8}" srcOrd="2" destOrd="0" presId="urn:microsoft.com/office/officeart/2011/layout/TabList"/>
    <dgm:cxn modelId="{423FD1F5-0501-4B64-8157-CD0F12459125}" type="presParOf" srcId="{78F8C8AA-2975-4F28-9220-D76E39290A9E}" destId="{504D2C6E-F5AF-46DE-B246-7050C391BD64}" srcOrd="4" destOrd="0" presId="urn:microsoft.com/office/officeart/2011/layout/TabList"/>
    <dgm:cxn modelId="{68DB37B7-EE0A-4A0C-B2D1-8EEAA11C0D88}" type="presParOf" srcId="{78F8C8AA-2975-4F28-9220-D76E39290A9E}" destId="{A6A9C08A-1F23-4C18-AB65-006021330351}" srcOrd="5" destOrd="0" presId="urn:microsoft.com/office/officeart/2011/layout/TabList"/>
    <dgm:cxn modelId="{3EBA1A30-CE1F-4EE6-9E37-02DCAC464243}" type="presParOf" srcId="{78F8C8AA-2975-4F28-9220-D76E39290A9E}" destId="{8CA6E378-1AA0-4DF1-B4EB-616F5C6329D1}" srcOrd="6" destOrd="0" presId="urn:microsoft.com/office/officeart/2011/layout/TabList"/>
    <dgm:cxn modelId="{B247D5EC-83F0-469C-ADDE-97AAABD3EF76}" type="presParOf" srcId="{8CA6E378-1AA0-4DF1-B4EB-616F5C6329D1}" destId="{EA1734FF-CEB3-4E1B-B4E9-73C2AC920719}" srcOrd="0" destOrd="0" presId="urn:microsoft.com/office/officeart/2011/layout/TabList"/>
    <dgm:cxn modelId="{4F206CF9-0E88-40ED-99D5-3B43793C4EE7}" type="presParOf" srcId="{8CA6E378-1AA0-4DF1-B4EB-616F5C6329D1}" destId="{01E0E6FC-B2E8-4339-B5E1-28435FF0F44F}" srcOrd="1" destOrd="0" presId="urn:microsoft.com/office/officeart/2011/layout/TabList"/>
    <dgm:cxn modelId="{8466A73C-BAC0-444D-A010-F45E58CEA438}" type="presParOf" srcId="{8CA6E378-1AA0-4DF1-B4EB-616F5C6329D1}" destId="{F9BC2B8B-4051-4ED7-B01F-3FC9BCBACFD6}" srcOrd="2" destOrd="0" presId="urn:microsoft.com/office/officeart/2011/layout/TabList"/>
    <dgm:cxn modelId="{3B41029D-CB92-4455-954E-5702E389D711}" type="presParOf" srcId="{78F8C8AA-2975-4F28-9220-D76E39290A9E}" destId="{B11421E3-C24A-4041-977B-AE16690BBCAB}" srcOrd="7" destOrd="0" presId="urn:microsoft.com/office/officeart/2011/layout/TabList"/>
    <dgm:cxn modelId="{DC046C62-637F-4173-87C1-8FD83974002B}" type="presParOf" srcId="{78F8C8AA-2975-4F28-9220-D76E39290A9E}" destId="{F4F868BF-CA58-4116-9BFE-E4580CAEFD88}" srcOrd="8" destOrd="0" presId="urn:microsoft.com/office/officeart/2011/layout/TabList"/>
    <dgm:cxn modelId="{AE261A92-EA06-4480-8ADF-BC8C6B79A245}" type="presParOf" srcId="{78F8C8AA-2975-4F28-9220-D76E39290A9E}" destId="{CA5D6A44-D8CC-42C2-84FC-170679E36CD5}" srcOrd="9" destOrd="0" presId="urn:microsoft.com/office/officeart/2011/layout/TabList"/>
    <dgm:cxn modelId="{5BD0EF39-7B86-4240-AF88-783F5D0E6A22}" type="presParOf" srcId="{CA5D6A44-D8CC-42C2-84FC-170679E36CD5}" destId="{92AAB233-2F67-4F17-9098-8FA8E52C643E}" srcOrd="0" destOrd="0" presId="urn:microsoft.com/office/officeart/2011/layout/TabList"/>
    <dgm:cxn modelId="{25D26EF1-44AD-4A9E-83AC-1B1416131769}" type="presParOf" srcId="{CA5D6A44-D8CC-42C2-84FC-170679E36CD5}" destId="{9A26218A-CF97-4C60-8C41-3C3DE153E657}" srcOrd="1" destOrd="0" presId="urn:microsoft.com/office/officeart/2011/layout/TabList"/>
    <dgm:cxn modelId="{BFA2EEFE-BD36-45B7-A36B-043A3B89828A}" type="presParOf" srcId="{CA5D6A44-D8CC-42C2-84FC-170679E36CD5}" destId="{E11E9E41-086E-4769-8ED3-86F8EA5991C8}" srcOrd="2" destOrd="0" presId="urn:microsoft.com/office/officeart/2011/layout/TabList"/>
    <dgm:cxn modelId="{95CAB5F4-F0A4-4051-97DC-8429D889BE0A}" type="presParOf" srcId="{78F8C8AA-2975-4F28-9220-D76E39290A9E}" destId="{B7595A44-0CA6-469A-9795-9C7A41AE7DA4}" srcOrd="10"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AB4916-3B8C-4449-8EF9-B1CC3BF5C49F}"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zh-CN" altLang="en-US"/>
        </a:p>
      </dgm:t>
    </dgm:pt>
    <dgm:pt modelId="{EC5B9BE9-ECD6-3846-B52E-8FF16A0F1CE5}">
      <dgm:prSet phldrT="[文本]"/>
      <dgm:spPr/>
      <dgm:t>
        <a:bodyPr/>
        <a:lstStyle/>
        <a:p>
          <a:pPr algn="l"/>
          <a:r>
            <a:rPr lang="zh-CN" altLang="en-US" b="1"/>
            <a:t>  </a:t>
          </a:r>
          <a:r>
            <a:rPr lang="en-US" altLang="zh-CN" b="1">
              <a:latin typeface="微软雅黑" panose="020B0503020204020204" pitchFamily="34" charset="-122"/>
              <a:ea typeface="微软雅黑" panose="020B0503020204020204" pitchFamily="34" charset="-122"/>
            </a:rPr>
            <a:t>SQL</a:t>
          </a:r>
          <a:r>
            <a:rPr lang="zh-CN" altLang="en-US" b="1">
              <a:latin typeface="微软雅黑" panose="020B0503020204020204" pitchFamily="34" charset="-122"/>
              <a:ea typeface="微软雅黑" panose="020B0503020204020204" pitchFamily="34" charset="-122"/>
            </a:rPr>
            <a:t>语言包含</a:t>
          </a:r>
          <a:r>
            <a:rPr lang="en-US" altLang="zh-CN" b="1">
              <a:latin typeface="微软雅黑" panose="020B0503020204020204" pitchFamily="34" charset="-122"/>
              <a:ea typeface="微软雅黑" panose="020B0503020204020204" pitchFamily="34" charset="-122"/>
            </a:rPr>
            <a:t>6</a:t>
          </a:r>
          <a:r>
            <a:rPr lang="zh-CN" altLang="en-US" b="1">
              <a:latin typeface="微软雅黑" panose="020B0503020204020204" pitchFamily="34" charset="-122"/>
              <a:ea typeface="微软雅黑" panose="020B0503020204020204" pitchFamily="34" charset="-122"/>
            </a:rPr>
            <a:t>大部分</a:t>
          </a:r>
          <a:endParaRPr lang="zh-CN" altLang="en-US" b="1" dirty="0">
            <a:latin typeface="微软雅黑" panose="020B0503020204020204" pitchFamily="34" charset="-122"/>
            <a:ea typeface="微软雅黑" panose="020B0503020204020204" pitchFamily="34" charset="-122"/>
          </a:endParaRPr>
        </a:p>
      </dgm:t>
    </dgm:pt>
    <dgm:pt modelId="{4CDDE153-DFE8-4640-A985-C8B596FAD07D}" type="parTrans" cxnId="{69F30881-CCC7-124C-8533-B59FF6119F43}">
      <dgm:prSet/>
      <dgm:spPr/>
      <dgm:t>
        <a:bodyPr/>
        <a:lstStyle/>
        <a:p>
          <a:endParaRPr lang="zh-CN" altLang="en-US"/>
        </a:p>
      </dgm:t>
    </dgm:pt>
    <dgm:pt modelId="{5473C7D0-1CE8-4843-A4BF-1AD1FD2A9904}" type="sibTrans" cxnId="{69F30881-CCC7-124C-8533-B59FF6119F43}">
      <dgm:prSet/>
      <dgm:spPr/>
      <dgm:t>
        <a:bodyPr/>
        <a:lstStyle/>
        <a:p>
          <a:endParaRPr lang="zh-CN" altLang="en-US"/>
        </a:p>
      </dgm:t>
    </dgm:pt>
    <dgm:pt modelId="{3159A58E-227B-7F48-8BC3-2666D9588B75}">
      <dgm:prSet phldrT="[文本]" custT="1"/>
      <dgm:spPr/>
      <dgm:t>
        <a:bodyPr/>
        <a:lstStyle/>
        <a:p>
          <a:pPr algn="l"/>
          <a:r>
            <a:rPr lang="zh-CN" altLang="en-US" sz="2000" dirty="0">
              <a:latin typeface="微软雅黑" panose="020B0503020204020204" pitchFamily="34" charset="-122"/>
              <a:ea typeface="微软雅黑" panose="020B0503020204020204" pitchFamily="34" charset="-122"/>
            </a:rPr>
            <a:t>数据查询语言</a:t>
          </a:r>
          <a:r>
            <a:rPr lang="en-US" altLang="zh-CN" sz="2000" dirty="0">
              <a:latin typeface="微软雅黑" panose="020B0503020204020204" pitchFamily="34" charset="-122"/>
              <a:ea typeface="微软雅黑" panose="020B0503020204020204" pitchFamily="34" charset="-122"/>
            </a:rPr>
            <a:t>DQL</a:t>
          </a:r>
          <a:r>
            <a:rPr lang="zh-CN" altLang="en-US" sz="2000" dirty="0">
              <a:latin typeface="微软雅黑" panose="020B0503020204020204" pitchFamily="34" charset="-122"/>
              <a:ea typeface="微软雅黑" panose="020B0503020204020204" pitchFamily="34" charset="-122"/>
            </a:rPr>
            <a:t>，如</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select</a:t>
          </a:r>
          <a:endParaRPr lang="zh-CN" altLang="en-US" sz="2000" dirty="0">
            <a:latin typeface="微软雅黑" panose="020B0503020204020204" pitchFamily="34" charset="-122"/>
            <a:ea typeface="微软雅黑" panose="020B0503020204020204" pitchFamily="34" charset="-122"/>
          </a:endParaRPr>
        </a:p>
      </dgm:t>
    </dgm:pt>
    <dgm:pt modelId="{36546D0C-A69C-8242-9C9E-FC82ADA68081}" type="parTrans" cxnId="{3904C607-EA5E-A94B-B6DD-02AEF5293125}">
      <dgm:prSet/>
      <dgm:spPr/>
      <dgm:t>
        <a:bodyPr/>
        <a:lstStyle/>
        <a:p>
          <a:endParaRPr lang="zh-CN" altLang="en-US"/>
        </a:p>
      </dgm:t>
    </dgm:pt>
    <dgm:pt modelId="{6ACB14F6-B002-E040-BA14-954A564DD088}" type="sibTrans" cxnId="{3904C607-EA5E-A94B-B6DD-02AEF5293125}">
      <dgm:prSet/>
      <dgm:spPr/>
      <dgm:t>
        <a:bodyPr/>
        <a:lstStyle/>
        <a:p>
          <a:endParaRPr lang="zh-CN" altLang="en-US"/>
        </a:p>
      </dgm:t>
    </dgm:pt>
    <dgm:pt modelId="{64B8F7BC-82D4-7E4F-A90B-B74144DA15E1}">
      <dgm:prSet phldrT="[文本]" custT="1"/>
      <dgm:spPr/>
      <dgm:t>
        <a:bodyPr/>
        <a:lstStyle/>
        <a:p>
          <a:pPr algn="l"/>
          <a:r>
            <a:rPr lang="zh-CN" altLang="en-US" sz="2000" dirty="0">
              <a:latin typeface="微软雅黑" panose="020B0503020204020204" pitchFamily="34" charset="-122"/>
              <a:ea typeface="微软雅黑" panose="020B0503020204020204" pitchFamily="34" charset="-122"/>
            </a:rPr>
            <a:t>数据操作语言</a:t>
          </a:r>
          <a:r>
            <a:rPr lang="en-US" altLang="zh-CN" sz="2000" dirty="0">
              <a:latin typeface="微软雅黑" panose="020B0503020204020204" pitchFamily="34" charset="-122"/>
              <a:ea typeface="微软雅黑" panose="020B0503020204020204" pitchFamily="34" charset="-122"/>
            </a:rPr>
            <a:t>DML</a:t>
          </a:r>
          <a:r>
            <a:rPr lang="zh-CN" altLang="en-US" sz="2000" dirty="0">
              <a:latin typeface="微软雅黑" panose="020B0503020204020204" pitchFamily="34" charset="-122"/>
              <a:ea typeface="微软雅黑" panose="020B0503020204020204" pitchFamily="34" charset="-122"/>
            </a:rPr>
            <a:t>，如：</a:t>
          </a:r>
          <a:r>
            <a:rPr lang="en-US" altLang="zh-CN" sz="2000" dirty="0">
              <a:latin typeface="微软雅黑" panose="020B0503020204020204" pitchFamily="34" charset="-122"/>
              <a:ea typeface="微软雅黑" panose="020B0503020204020204" pitchFamily="34" charset="-122"/>
            </a:rPr>
            <a:t>insert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update</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delete</a:t>
          </a:r>
          <a:endParaRPr lang="zh-CN" altLang="en-US" sz="2000" dirty="0">
            <a:latin typeface="微软雅黑" panose="020B0503020204020204" pitchFamily="34" charset="-122"/>
            <a:ea typeface="微软雅黑" panose="020B0503020204020204" pitchFamily="34" charset="-122"/>
          </a:endParaRPr>
        </a:p>
      </dgm:t>
    </dgm:pt>
    <dgm:pt modelId="{8C04B1CA-ACF9-D141-AD28-032CCD77C4CB}" type="parTrans" cxnId="{5D9BF087-FCD0-2949-BF84-97FD93E0B872}">
      <dgm:prSet/>
      <dgm:spPr/>
      <dgm:t>
        <a:bodyPr/>
        <a:lstStyle/>
        <a:p>
          <a:endParaRPr lang="zh-CN" altLang="en-US"/>
        </a:p>
      </dgm:t>
    </dgm:pt>
    <dgm:pt modelId="{B2ABF51B-6547-F549-B495-D8DCD18DE038}" type="sibTrans" cxnId="{5D9BF087-FCD0-2949-BF84-97FD93E0B872}">
      <dgm:prSet/>
      <dgm:spPr/>
      <dgm:t>
        <a:bodyPr/>
        <a:lstStyle/>
        <a:p>
          <a:endParaRPr lang="zh-CN" altLang="en-US"/>
        </a:p>
      </dgm:t>
    </dgm:pt>
    <dgm:pt modelId="{276C9FE4-16D6-4D49-BB10-47DCAC803284}">
      <dgm:prSet phldrT="[文本]" custT="1"/>
      <dgm:spPr/>
      <dgm:t>
        <a:bodyPr/>
        <a:lstStyle/>
        <a:p>
          <a:pPr algn="l"/>
          <a:r>
            <a:rPr lang="zh-CN" altLang="en-US" sz="2000" dirty="0">
              <a:latin typeface="微软雅黑" panose="020B0503020204020204" pitchFamily="34" charset="-122"/>
              <a:ea typeface="微软雅黑" panose="020B0503020204020204" pitchFamily="34" charset="-122"/>
            </a:rPr>
            <a:t>数据控制语言</a:t>
          </a:r>
          <a:r>
            <a:rPr lang="en-US" altLang="zh-CN" sz="2000" dirty="0">
              <a:latin typeface="微软雅黑" panose="020B0503020204020204" pitchFamily="34" charset="-122"/>
              <a:ea typeface="微软雅黑" panose="020B0503020204020204" pitchFamily="34" charset="-122"/>
            </a:rPr>
            <a:t>DCL</a:t>
          </a:r>
          <a:r>
            <a:rPr lang="zh-CN" altLang="en-US" sz="2000" dirty="0">
              <a:latin typeface="微软雅黑" panose="020B0503020204020204" pitchFamily="34" charset="-122"/>
              <a:ea typeface="微软雅黑" panose="020B0503020204020204" pitchFamily="34" charset="-122"/>
            </a:rPr>
            <a:t>，如：</a:t>
          </a:r>
          <a:r>
            <a:rPr lang="en-US" altLang="zh-CN" sz="2000" dirty="0">
              <a:latin typeface="微软雅黑" panose="020B0503020204020204" pitchFamily="34" charset="-122"/>
              <a:ea typeface="微软雅黑" panose="020B0503020204020204" pitchFamily="34" charset="-122"/>
            </a:rPr>
            <a:t>grant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revoke</a:t>
          </a:r>
          <a:endParaRPr lang="zh-CN" altLang="en-US" sz="2000" dirty="0">
            <a:latin typeface="微软雅黑" panose="020B0503020204020204" pitchFamily="34" charset="-122"/>
            <a:ea typeface="微软雅黑" panose="020B0503020204020204" pitchFamily="34" charset="-122"/>
          </a:endParaRPr>
        </a:p>
      </dgm:t>
    </dgm:pt>
    <dgm:pt modelId="{CB30CD06-B478-874D-B7E2-36AE51CCE05E}" type="parTrans" cxnId="{6854CB1B-51ED-8848-8A2F-793C6C3256DE}">
      <dgm:prSet/>
      <dgm:spPr/>
      <dgm:t>
        <a:bodyPr/>
        <a:lstStyle/>
        <a:p>
          <a:endParaRPr lang="zh-CN" altLang="en-US"/>
        </a:p>
      </dgm:t>
    </dgm:pt>
    <dgm:pt modelId="{D0FCEB96-554D-A44D-A4F4-1C19D5C0A3BC}" type="sibTrans" cxnId="{6854CB1B-51ED-8848-8A2F-793C6C3256DE}">
      <dgm:prSet/>
      <dgm:spPr/>
      <dgm:t>
        <a:bodyPr/>
        <a:lstStyle/>
        <a:p>
          <a:endParaRPr lang="zh-CN" altLang="en-US"/>
        </a:p>
      </dgm:t>
    </dgm:pt>
    <dgm:pt modelId="{8A45FBD4-CCF2-214F-839C-3AF3BC934A4C}">
      <dgm:prSet phldrT="[文本]" custT="1"/>
      <dgm:spPr/>
      <dgm:t>
        <a:bodyPr/>
        <a:lstStyle/>
        <a:p>
          <a:pPr algn="l"/>
          <a:r>
            <a:rPr lang="zh-CN" altLang="en-US" sz="2000">
              <a:latin typeface="微软雅黑" panose="020B0503020204020204" pitchFamily="34" charset="-122"/>
              <a:ea typeface="微软雅黑" panose="020B0503020204020204" pitchFamily="34" charset="-122"/>
            </a:rPr>
            <a:t>数据定义语言</a:t>
          </a:r>
          <a:r>
            <a:rPr lang="en-US" altLang="zh-CN" sz="2000">
              <a:latin typeface="微软雅黑" panose="020B0503020204020204" pitchFamily="34" charset="-122"/>
              <a:ea typeface="微软雅黑" panose="020B0503020204020204" pitchFamily="34" charset="-122"/>
            </a:rPr>
            <a:t>DDL</a:t>
          </a:r>
          <a:r>
            <a:rPr lang="zh-CN" altLang="en-US" sz="2000">
              <a:latin typeface="微软雅黑" panose="020B0503020204020204" pitchFamily="34" charset="-122"/>
              <a:ea typeface="微软雅黑" panose="020B0503020204020204" pitchFamily="34" charset="-122"/>
            </a:rPr>
            <a:t>，如：</a:t>
          </a:r>
          <a:r>
            <a:rPr lang="en-US" altLang="zh-CN" sz="2000">
              <a:latin typeface="微软雅黑" panose="020B0503020204020204" pitchFamily="34" charset="-122"/>
              <a:ea typeface="微软雅黑" panose="020B0503020204020204" pitchFamily="34" charset="-122"/>
            </a:rPr>
            <a:t>create</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drop</a:t>
          </a:r>
          <a:endParaRPr lang="zh-CN" altLang="en-US" sz="2000" dirty="0">
            <a:latin typeface="微软雅黑" panose="020B0503020204020204" pitchFamily="34" charset="-122"/>
            <a:ea typeface="微软雅黑" panose="020B0503020204020204" pitchFamily="34" charset="-122"/>
          </a:endParaRPr>
        </a:p>
      </dgm:t>
    </dgm:pt>
    <dgm:pt modelId="{1EF4A5C8-23A5-6047-A00A-2830115E36FC}" type="parTrans" cxnId="{8C8EE124-9198-514C-B93D-972A61032132}">
      <dgm:prSet/>
      <dgm:spPr/>
      <dgm:t>
        <a:bodyPr/>
        <a:lstStyle/>
        <a:p>
          <a:endParaRPr lang="zh-CN" altLang="en-US"/>
        </a:p>
      </dgm:t>
    </dgm:pt>
    <dgm:pt modelId="{C84A5DD1-8277-384B-8665-D68CF4A00349}" type="sibTrans" cxnId="{8C8EE124-9198-514C-B93D-972A61032132}">
      <dgm:prSet/>
      <dgm:spPr/>
      <dgm:t>
        <a:bodyPr/>
        <a:lstStyle/>
        <a:p>
          <a:endParaRPr lang="zh-CN" altLang="en-US"/>
        </a:p>
      </dgm:t>
    </dgm:pt>
    <dgm:pt modelId="{3002FFDF-A4C7-5C4E-A556-0E6FF1AE3E7B}">
      <dgm:prSet phldrT="[文本]" custT="1"/>
      <dgm:spPr/>
      <dgm:t>
        <a:bodyPr/>
        <a:lstStyle/>
        <a:p>
          <a:pPr algn="l"/>
          <a:r>
            <a:rPr lang="zh-CN" altLang="en-US" sz="2000" dirty="0">
              <a:latin typeface="微软雅黑" panose="020B0503020204020204" pitchFamily="34" charset="-122"/>
              <a:ea typeface="微软雅黑" panose="020B0503020204020204" pitchFamily="34" charset="-122"/>
            </a:rPr>
            <a:t>指针控制语言</a:t>
          </a:r>
          <a:r>
            <a:rPr lang="en-US" altLang="zh-CN" sz="2000" dirty="0">
              <a:latin typeface="微软雅黑" panose="020B0503020204020204" pitchFamily="34" charset="-122"/>
              <a:ea typeface="微软雅黑" panose="020B0503020204020204" pitchFamily="34" charset="-122"/>
            </a:rPr>
            <a:t>CCL</a:t>
          </a:r>
          <a:r>
            <a:rPr lang="zh-CN" altLang="en-US" sz="2000" dirty="0">
              <a:latin typeface="微软雅黑" panose="020B0503020204020204" pitchFamily="34" charset="-122"/>
              <a:ea typeface="微软雅黑" panose="020B0503020204020204" pitchFamily="34" charset="-122"/>
            </a:rPr>
            <a:t>，如：</a:t>
          </a:r>
          <a:r>
            <a:rPr lang="en-US" altLang="zh-CN" sz="2000" dirty="0">
              <a:latin typeface="微软雅黑" panose="020B0503020204020204" pitchFamily="34" charset="-122"/>
              <a:ea typeface="微软雅黑" panose="020B0503020204020204" pitchFamily="34" charset="-122"/>
            </a:rPr>
            <a:t>declare</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cursor</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fetch</a:t>
          </a:r>
          <a:endParaRPr lang="zh-CN" altLang="en-US" sz="2000" dirty="0">
            <a:latin typeface="微软雅黑" panose="020B0503020204020204" pitchFamily="34" charset="-122"/>
            <a:ea typeface="微软雅黑" panose="020B0503020204020204" pitchFamily="34" charset="-122"/>
          </a:endParaRPr>
        </a:p>
      </dgm:t>
    </dgm:pt>
    <dgm:pt modelId="{BB4B423F-1AF5-C449-8AA3-3B3033A86B92}" type="parTrans" cxnId="{F5361068-7CC8-5843-9633-448568D2BC29}">
      <dgm:prSet/>
      <dgm:spPr/>
      <dgm:t>
        <a:bodyPr/>
        <a:lstStyle/>
        <a:p>
          <a:endParaRPr lang="zh-CN" altLang="en-US"/>
        </a:p>
      </dgm:t>
    </dgm:pt>
    <dgm:pt modelId="{495B86BC-EBCD-8B44-8B42-88D25ABCE60F}" type="sibTrans" cxnId="{F5361068-7CC8-5843-9633-448568D2BC29}">
      <dgm:prSet/>
      <dgm:spPr/>
      <dgm:t>
        <a:bodyPr/>
        <a:lstStyle/>
        <a:p>
          <a:endParaRPr lang="zh-CN" altLang="en-US"/>
        </a:p>
      </dgm:t>
    </dgm:pt>
    <dgm:pt modelId="{F0310E02-2905-1B43-8FFF-892988474F70}">
      <dgm:prSet phldrT="[文本]" custT="1"/>
      <dgm:spPr/>
      <dgm:t>
        <a:bodyPr/>
        <a:lstStyle/>
        <a:p>
          <a:pPr algn="l"/>
          <a:r>
            <a:rPr lang="zh-CN" altLang="en-US" sz="2000" dirty="0">
              <a:latin typeface="微软雅黑" panose="020B0503020204020204" pitchFamily="34" charset="-122"/>
              <a:ea typeface="微软雅黑" panose="020B0503020204020204" pitchFamily="34" charset="-122"/>
            </a:rPr>
            <a:t>事务处理语言</a:t>
          </a:r>
          <a:r>
            <a:rPr lang="en-US" altLang="zh-CN" sz="2000" dirty="0">
              <a:latin typeface="微软雅黑" panose="020B0503020204020204" pitchFamily="34" charset="-122"/>
              <a:ea typeface="微软雅黑" panose="020B0503020204020204" pitchFamily="34" charset="-122"/>
            </a:rPr>
            <a:t>TPL</a:t>
          </a:r>
          <a:r>
            <a:rPr lang="zh-CN" altLang="en-US" sz="2000" dirty="0">
              <a:latin typeface="微软雅黑" panose="020B0503020204020204" pitchFamily="34" charset="-122"/>
              <a:ea typeface="微软雅黑" panose="020B0503020204020204" pitchFamily="34" charset="-122"/>
            </a:rPr>
            <a:t>，如：</a:t>
          </a:r>
          <a:r>
            <a:rPr lang="en-US" altLang="zh-CN" sz="2000" dirty="0">
              <a:latin typeface="微软雅黑" panose="020B0503020204020204" pitchFamily="34" charset="-122"/>
              <a:ea typeface="微软雅黑" panose="020B0503020204020204" pitchFamily="34" charset="-122"/>
            </a:rPr>
            <a:t>commit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rollback</a:t>
          </a:r>
          <a:endParaRPr lang="zh-CN" altLang="en-US" sz="2000" dirty="0">
            <a:latin typeface="微软雅黑" panose="020B0503020204020204" pitchFamily="34" charset="-122"/>
            <a:ea typeface="微软雅黑" panose="020B0503020204020204" pitchFamily="34" charset="-122"/>
          </a:endParaRPr>
        </a:p>
      </dgm:t>
    </dgm:pt>
    <dgm:pt modelId="{1092F111-219A-4040-BC21-EA61AA5287F7}" type="parTrans" cxnId="{9EF1740E-CD3A-1A4C-9A65-6DD8DF9B9736}">
      <dgm:prSet/>
      <dgm:spPr/>
      <dgm:t>
        <a:bodyPr/>
        <a:lstStyle/>
        <a:p>
          <a:endParaRPr lang="zh-CN" altLang="en-US"/>
        </a:p>
      </dgm:t>
    </dgm:pt>
    <dgm:pt modelId="{D6DDD67F-9C57-0042-8D21-F25F9F282848}" type="sibTrans" cxnId="{9EF1740E-CD3A-1A4C-9A65-6DD8DF9B9736}">
      <dgm:prSet/>
      <dgm:spPr/>
      <dgm:t>
        <a:bodyPr/>
        <a:lstStyle/>
        <a:p>
          <a:endParaRPr lang="zh-CN" altLang="en-US"/>
        </a:p>
      </dgm:t>
    </dgm:pt>
    <dgm:pt modelId="{F1BD51CF-8A8A-834D-A0DC-E488D5BC57BA}" type="pres">
      <dgm:prSet presAssocID="{56AB4916-3B8C-4449-8EF9-B1CC3BF5C49F}" presName="diagram" presStyleCnt="0">
        <dgm:presLayoutVars>
          <dgm:chPref val="1"/>
          <dgm:dir/>
          <dgm:animOne val="branch"/>
          <dgm:animLvl val="lvl"/>
          <dgm:resizeHandles/>
        </dgm:presLayoutVars>
      </dgm:prSet>
      <dgm:spPr/>
      <dgm:t>
        <a:bodyPr/>
        <a:lstStyle/>
        <a:p>
          <a:endParaRPr lang="zh-CN" altLang="en-US"/>
        </a:p>
      </dgm:t>
    </dgm:pt>
    <dgm:pt modelId="{1741E224-602E-4246-8A54-E2228708A9A8}" type="pres">
      <dgm:prSet presAssocID="{EC5B9BE9-ECD6-3846-B52E-8FF16A0F1CE5}" presName="root" presStyleCnt="0"/>
      <dgm:spPr/>
    </dgm:pt>
    <dgm:pt modelId="{502E9D5D-C7F7-D544-B4F1-30054EE0DE19}" type="pres">
      <dgm:prSet presAssocID="{EC5B9BE9-ECD6-3846-B52E-8FF16A0F1CE5}" presName="rootComposite" presStyleCnt="0"/>
      <dgm:spPr/>
    </dgm:pt>
    <dgm:pt modelId="{7597734C-4430-5B4A-888B-624E3036CA1B}" type="pres">
      <dgm:prSet presAssocID="{EC5B9BE9-ECD6-3846-B52E-8FF16A0F1CE5}" presName="rootText" presStyleLbl="node1" presStyleIdx="0" presStyleCnt="1" custScaleX="538708" custScaleY="73432"/>
      <dgm:spPr/>
      <dgm:t>
        <a:bodyPr/>
        <a:lstStyle/>
        <a:p>
          <a:endParaRPr lang="zh-CN" altLang="en-US"/>
        </a:p>
      </dgm:t>
    </dgm:pt>
    <dgm:pt modelId="{C0A43534-3417-7A4C-88D3-B6D1A795185D}" type="pres">
      <dgm:prSet presAssocID="{EC5B9BE9-ECD6-3846-B52E-8FF16A0F1CE5}" presName="rootConnector" presStyleLbl="node1" presStyleIdx="0" presStyleCnt="1"/>
      <dgm:spPr/>
      <dgm:t>
        <a:bodyPr/>
        <a:lstStyle/>
        <a:p>
          <a:endParaRPr lang="zh-CN" altLang="en-US"/>
        </a:p>
      </dgm:t>
    </dgm:pt>
    <dgm:pt modelId="{F5383849-E9CA-8B43-868B-8510A791C518}" type="pres">
      <dgm:prSet presAssocID="{EC5B9BE9-ECD6-3846-B52E-8FF16A0F1CE5}" presName="childShape" presStyleCnt="0"/>
      <dgm:spPr/>
    </dgm:pt>
    <dgm:pt modelId="{9014A0A5-C7DB-F44B-A536-B5771B7BA89C}" type="pres">
      <dgm:prSet presAssocID="{36546D0C-A69C-8242-9C9E-FC82ADA68081}" presName="Name13" presStyleLbl="parChTrans1D2" presStyleIdx="0" presStyleCnt="6"/>
      <dgm:spPr/>
      <dgm:t>
        <a:bodyPr/>
        <a:lstStyle/>
        <a:p>
          <a:endParaRPr lang="zh-CN" altLang="en-US"/>
        </a:p>
      </dgm:t>
    </dgm:pt>
    <dgm:pt modelId="{FE928CA9-395A-2047-ACA9-1DAF1136821F}" type="pres">
      <dgm:prSet presAssocID="{3159A58E-227B-7F48-8BC3-2666D9588B75}" presName="childText" presStyleLbl="bgAcc1" presStyleIdx="0" presStyleCnt="6" custScaleX="663946">
        <dgm:presLayoutVars>
          <dgm:bulletEnabled val="1"/>
        </dgm:presLayoutVars>
      </dgm:prSet>
      <dgm:spPr/>
      <dgm:t>
        <a:bodyPr/>
        <a:lstStyle/>
        <a:p>
          <a:endParaRPr lang="zh-CN" altLang="en-US"/>
        </a:p>
      </dgm:t>
    </dgm:pt>
    <dgm:pt modelId="{DF0352BC-DC63-744F-B0F4-8F0B61826AB1}" type="pres">
      <dgm:prSet presAssocID="{8C04B1CA-ACF9-D141-AD28-032CCD77C4CB}" presName="Name13" presStyleLbl="parChTrans1D2" presStyleIdx="1" presStyleCnt="6"/>
      <dgm:spPr/>
      <dgm:t>
        <a:bodyPr/>
        <a:lstStyle/>
        <a:p>
          <a:endParaRPr lang="zh-CN" altLang="en-US"/>
        </a:p>
      </dgm:t>
    </dgm:pt>
    <dgm:pt modelId="{5045947B-38A6-E146-B4F7-08627132F2CB}" type="pres">
      <dgm:prSet presAssocID="{64B8F7BC-82D4-7E4F-A90B-B74144DA15E1}" presName="childText" presStyleLbl="bgAcc1" presStyleIdx="1" presStyleCnt="6" custScaleX="663946">
        <dgm:presLayoutVars>
          <dgm:bulletEnabled val="1"/>
        </dgm:presLayoutVars>
      </dgm:prSet>
      <dgm:spPr/>
      <dgm:t>
        <a:bodyPr/>
        <a:lstStyle/>
        <a:p>
          <a:endParaRPr lang="zh-CN" altLang="en-US"/>
        </a:p>
      </dgm:t>
    </dgm:pt>
    <dgm:pt modelId="{EC370990-81F5-2740-8657-8F8A132C7CE2}" type="pres">
      <dgm:prSet presAssocID="{CB30CD06-B478-874D-B7E2-36AE51CCE05E}" presName="Name13" presStyleLbl="parChTrans1D2" presStyleIdx="2" presStyleCnt="6"/>
      <dgm:spPr/>
      <dgm:t>
        <a:bodyPr/>
        <a:lstStyle/>
        <a:p>
          <a:endParaRPr lang="zh-CN" altLang="en-US"/>
        </a:p>
      </dgm:t>
    </dgm:pt>
    <dgm:pt modelId="{03E8F52E-F84E-E84B-A65D-172D7CE0B71C}" type="pres">
      <dgm:prSet presAssocID="{276C9FE4-16D6-4D49-BB10-47DCAC803284}" presName="childText" presStyleLbl="bgAcc1" presStyleIdx="2" presStyleCnt="6" custScaleX="663946">
        <dgm:presLayoutVars>
          <dgm:bulletEnabled val="1"/>
        </dgm:presLayoutVars>
      </dgm:prSet>
      <dgm:spPr/>
      <dgm:t>
        <a:bodyPr/>
        <a:lstStyle/>
        <a:p>
          <a:endParaRPr lang="zh-CN" altLang="en-US"/>
        </a:p>
      </dgm:t>
    </dgm:pt>
    <dgm:pt modelId="{F2F1AD8A-18A1-9C4F-91AD-B1F67BDFD699}" type="pres">
      <dgm:prSet presAssocID="{1EF4A5C8-23A5-6047-A00A-2830115E36FC}" presName="Name13" presStyleLbl="parChTrans1D2" presStyleIdx="3" presStyleCnt="6"/>
      <dgm:spPr/>
      <dgm:t>
        <a:bodyPr/>
        <a:lstStyle/>
        <a:p>
          <a:endParaRPr lang="zh-CN" altLang="en-US"/>
        </a:p>
      </dgm:t>
    </dgm:pt>
    <dgm:pt modelId="{8634B1E0-924E-2A4B-8BE5-AB9DB6270360}" type="pres">
      <dgm:prSet presAssocID="{8A45FBD4-CCF2-214F-839C-3AF3BC934A4C}" presName="childText" presStyleLbl="bgAcc1" presStyleIdx="3" presStyleCnt="6" custScaleX="663945">
        <dgm:presLayoutVars>
          <dgm:bulletEnabled val="1"/>
        </dgm:presLayoutVars>
      </dgm:prSet>
      <dgm:spPr/>
      <dgm:t>
        <a:bodyPr/>
        <a:lstStyle/>
        <a:p>
          <a:endParaRPr lang="zh-CN" altLang="en-US"/>
        </a:p>
      </dgm:t>
    </dgm:pt>
    <dgm:pt modelId="{EFBA1552-61C6-214F-AE44-964812074C90}" type="pres">
      <dgm:prSet presAssocID="{BB4B423F-1AF5-C449-8AA3-3B3033A86B92}" presName="Name13" presStyleLbl="parChTrans1D2" presStyleIdx="4" presStyleCnt="6"/>
      <dgm:spPr/>
      <dgm:t>
        <a:bodyPr/>
        <a:lstStyle/>
        <a:p>
          <a:endParaRPr lang="zh-CN" altLang="en-US"/>
        </a:p>
      </dgm:t>
    </dgm:pt>
    <dgm:pt modelId="{669A0924-0653-D844-B054-9A71DB17A689}" type="pres">
      <dgm:prSet presAssocID="{3002FFDF-A4C7-5C4E-A556-0E6FF1AE3E7B}" presName="childText" presStyleLbl="bgAcc1" presStyleIdx="4" presStyleCnt="6" custScaleX="663946">
        <dgm:presLayoutVars>
          <dgm:bulletEnabled val="1"/>
        </dgm:presLayoutVars>
      </dgm:prSet>
      <dgm:spPr/>
      <dgm:t>
        <a:bodyPr/>
        <a:lstStyle/>
        <a:p>
          <a:endParaRPr lang="zh-CN" altLang="en-US"/>
        </a:p>
      </dgm:t>
    </dgm:pt>
    <dgm:pt modelId="{B0A84A88-1EE6-D64B-A153-43FAA1377224}" type="pres">
      <dgm:prSet presAssocID="{1092F111-219A-4040-BC21-EA61AA5287F7}" presName="Name13" presStyleLbl="parChTrans1D2" presStyleIdx="5" presStyleCnt="6"/>
      <dgm:spPr/>
      <dgm:t>
        <a:bodyPr/>
        <a:lstStyle/>
        <a:p>
          <a:endParaRPr lang="zh-CN" altLang="en-US"/>
        </a:p>
      </dgm:t>
    </dgm:pt>
    <dgm:pt modelId="{8A532EBD-5112-BF41-82FB-12021729DD20}" type="pres">
      <dgm:prSet presAssocID="{F0310E02-2905-1B43-8FFF-892988474F70}" presName="childText" presStyleLbl="bgAcc1" presStyleIdx="5" presStyleCnt="6" custScaleX="657804">
        <dgm:presLayoutVars>
          <dgm:bulletEnabled val="1"/>
        </dgm:presLayoutVars>
      </dgm:prSet>
      <dgm:spPr/>
      <dgm:t>
        <a:bodyPr/>
        <a:lstStyle/>
        <a:p>
          <a:endParaRPr lang="zh-CN" altLang="en-US"/>
        </a:p>
      </dgm:t>
    </dgm:pt>
  </dgm:ptLst>
  <dgm:cxnLst>
    <dgm:cxn modelId="{1E059E96-BC6F-E042-BF06-F16C3811B575}" type="presOf" srcId="{EC5B9BE9-ECD6-3846-B52E-8FF16A0F1CE5}" destId="{C0A43534-3417-7A4C-88D3-B6D1A795185D}" srcOrd="1" destOrd="0" presId="urn:microsoft.com/office/officeart/2005/8/layout/hierarchy3"/>
    <dgm:cxn modelId="{5D9BF087-FCD0-2949-BF84-97FD93E0B872}" srcId="{EC5B9BE9-ECD6-3846-B52E-8FF16A0F1CE5}" destId="{64B8F7BC-82D4-7E4F-A90B-B74144DA15E1}" srcOrd="1" destOrd="0" parTransId="{8C04B1CA-ACF9-D141-AD28-032CCD77C4CB}" sibTransId="{B2ABF51B-6547-F549-B495-D8DCD18DE038}"/>
    <dgm:cxn modelId="{6FB087C8-5E42-2E4B-AD38-4315466218BB}" type="presOf" srcId="{8C04B1CA-ACF9-D141-AD28-032CCD77C4CB}" destId="{DF0352BC-DC63-744F-B0F4-8F0B61826AB1}" srcOrd="0" destOrd="0" presId="urn:microsoft.com/office/officeart/2005/8/layout/hierarchy3"/>
    <dgm:cxn modelId="{F5361068-7CC8-5843-9633-448568D2BC29}" srcId="{EC5B9BE9-ECD6-3846-B52E-8FF16A0F1CE5}" destId="{3002FFDF-A4C7-5C4E-A556-0E6FF1AE3E7B}" srcOrd="4" destOrd="0" parTransId="{BB4B423F-1AF5-C449-8AA3-3B3033A86B92}" sibTransId="{495B86BC-EBCD-8B44-8B42-88D25ABCE60F}"/>
    <dgm:cxn modelId="{97F48E06-8624-B345-B52E-AF6A7BF2610E}" type="presOf" srcId="{1092F111-219A-4040-BC21-EA61AA5287F7}" destId="{B0A84A88-1EE6-D64B-A153-43FAA1377224}" srcOrd="0" destOrd="0" presId="urn:microsoft.com/office/officeart/2005/8/layout/hierarchy3"/>
    <dgm:cxn modelId="{B7C499DB-5698-1E4D-8864-8348583A52C3}" type="presOf" srcId="{8A45FBD4-CCF2-214F-839C-3AF3BC934A4C}" destId="{8634B1E0-924E-2A4B-8BE5-AB9DB6270360}" srcOrd="0" destOrd="0" presId="urn:microsoft.com/office/officeart/2005/8/layout/hierarchy3"/>
    <dgm:cxn modelId="{5368E195-C4EA-D741-A1F0-442D797B56A9}" type="presOf" srcId="{3159A58E-227B-7F48-8BC3-2666D9588B75}" destId="{FE928CA9-395A-2047-ACA9-1DAF1136821F}" srcOrd="0" destOrd="0" presId="urn:microsoft.com/office/officeart/2005/8/layout/hierarchy3"/>
    <dgm:cxn modelId="{62601BA9-E778-254F-88BB-B763E71DEFFE}" type="presOf" srcId="{64B8F7BC-82D4-7E4F-A90B-B74144DA15E1}" destId="{5045947B-38A6-E146-B4F7-08627132F2CB}" srcOrd="0" destOrd="0" presId="urn:microsoft.com/office/officeart/2005/8/layout/hierarchy3"/>
    <dgm:cxn modelId="{5593D23D-0634-7B4B-91DA-2821B81F6EA1}" type="presOf" srcId="{BB4B423F-1AF5-C449-8AA3-3B3033A86B92}" destId="{EFBA1552-61C6-214F-AE44-964812074C90}" srcOrd="0" destOrd="0" presId="urn:microsoft.com/office/officeart/2005/8/layout/hierarchy3"/>
    <dgm:cxn modelId="{8C8EE124-9198-514C-B93D-972A61032132}" srcId="{EC5B9BE9-ECD6-3846-B52E-8FF16A0F1CE5}" destId="{8A45FBD4-CCF2-214F-839C-3AF3BC934A4C}" srcOrd="3" destOrd="0" parTransId="{1EF4A5C8-23A5-6047-A00A-2830115E36FC}" sibTransId="{C84A5DD1-8277-384B-8665-D68CF4A00349}"/>
    <dgm:cxn modelId="{EE74F18C-FC1A-0241-B99F-ACBB64DA3E39}" type="presOf" srcId="{56AB4916-3B8C-4449-8EF9-B1CC3BF5C49F}" destId="{F1BD51CF-8A8A-834D-A0DC-E488D5BC57BA}" srcOrd="0" destOrd="0" presId="urn:microsoft.com/office/officeart/2005/8/layout/hierarchy3"/>
    <dgm:cxn modelId="{C62A12E6-DB70-604F-B548-EE81A3F26993}" type="presOf" srcId="{276C9FE4-16D6-4D49-BB10-47DCAC803284}" destId="{03E8F52E-F84E-E84B-A65D-172D7CE0B71C}" srcOrd="0" destOrd="0" presId="urn:microsoft.com/office/officeart/2005/8/layout/hierarchy3"/>
    <dgm:cxn modelId="{593B04D1-BA8F-F546-A694-B58701F94B04}" type="presOf" srcId="{CB30CD06-B478-874D-B7E2-36AE51CCE05E}" destId="{EC370990-81F5-2740-8657-8F8A132C7CE2}" srcOrd="0" destOrd="0" presId="urn:microsoft.com/office/officeart/2005/8/layout/hierarchy3"/>
    <dgm:cxn modelId="{6854CB1B-51ED-8848-8A2F-793C6C3256DE}" srcId="{EC5B9BE9-ECD6-3846-B52E-8FF16A0F1CE5}" destId="{276C9FE4-16D6-4D49-BB10-47DCAC803284}" srcOrd="2" destOrd="0" parTransId="{CB30CD06-B478-874D-B7E2-36AE51CCE05E}" sibTransId="{D0FCEB96-554D-A44D-A4F4-1C19D5C0A3BC}"/>
    <dgm:cxn modelId="{F1E19EA8-CA7A-BB44-882D-1DB5D1E48ED2}" type="presOf" srcId="{EC5B9BE9-ECD6-3846-B52E-8FF16A0F1CE5}" destId="{7597734C-4430-5B4A-888B-624E3036CA1B}" srcOrd="0" destOrd="0" presId="urn:microsoft.com/office/officeart/2005/8/layout/hierarchy3"/>
    <dgm:cxn modelId="{69F30881-CCC7-124C-8533-B59FF6119F43}" srcId="{56AB4916-3B8C-4449-8EF9-B1CC3BF5C49F}" destId="{EC5B9BE9-ECD6-3846-B52E-8FF16A0F1CE5}" srcOrd="0" destOrd="0" parTransId="{4CDDE153-DFE8-4640-A985-C8B596FAD07D}" sibTransId="{5473C7D0-1CE8-4843-A4BF-1AD1FD2A9904}"/>
    <dgm:cxn modelId="{3904C607-EA5E-A94B-B6DD-02AEF5293125}" srcId="{EC5B9BE9-ECD6-3846-B52E-8FF16A0F1CE5}" destId="{3159A58E-227B-7F48-8BC3-2666D9588B75}" srcOrd="0" destOrd="0" parTransId="{36546D0C-A69C-8242-9C9E-FC82ADA68081}" sibTransId="{6ACB14F6-B002-E040-BA14-954A564DD088}"/>
    <dgm:cxn modelId="{2543C4C7-1974-F540-91F5-D24A11F9F6DC}" type="presOf" srcId="{3002FFDF-A4C7-5C4E-A556-0E6FF1AE3E7B}" destId="{669A0924-0653-D844-B054-9A71DB17A689}" srcOrd="0" destOrd="0" presId="urn:microsoft.com/office/officeart/2005/8/layout/hierarchy3"/>
    <dgm:cxn modelId="{21A86AE5-D2A9-F748-9EB1-8698F2E8D0DB}" type="presOf" srcId="{36546D0C-A69C-8242-9C9E-FC82ADA68081}" destId="{9014A0A5-C7DB-F44B-A536-B5771B7BA89C}" srcOrd="0" destOrd="0" presId="urn:microsoft.com/office/officeart/2005/8/layout/hierarchy3"/>
    <dgm:cxn modelId="{861BEDBB-7D17-AC4D-828A-4EBBBD396416}" type="presOf" srcId="{1EF4A5C8-23A5-6047-A00A-2830115E36FC}" destId="{F2F1AD8A-18A1-9C4F-91AD-B1F67BDFD699}" srcOrd="0" destOrd="0" presId="urn:microsoft.com/office/officeart/2005/8/layout/hierarchy3"/>
    <dgm:cxn modelId="{9EF1740E-CD3A-1A4C-9A65-6DD8DF9B9736}" srcId="{EC5B9BE9-ECD6-3846-B52E-8FF16A0F1CE5}" destId="{F0310E02-2905-1B43-8FFF-892988474F70}" srcOrd="5" destOrd="0" parTransId="{1092F111-219A-4040-BC21-EA61AA5287F7}" sibTransId="{D6DDD67F-9C57-0042-8D21-F25F9F282848}"/>
    <dgm:cxn modelId="{05A16316-FBA6-974B-8D54-01F834A91381}" type="presOf" srcId="{F0310E02-2905-1B43-8FFF-892988474F70}" destId="{8A532EBD-5112-BF41-82FB-12021729DD20}" srcOrd="0" destOrd="0" presId="urn:microsoft.com/office/officeart/2005/8/layout/hierarchy3"/>
    <dgm:cxn modelId="{A4298100-305F-264D-A321-796CAAEDA557}" type="presParOf" srcId="{F1BD51CF-8A8A-834D-A0DC-E488D5BC57BA}" destId="{1741E224-602E-4246-8A54-E2228708A9A8}" srcOrd="0" destOrd="0" presId="urn:microsoft.com/office/officeart/2005/8/layout/hierarchy3"/>
    <dgm:cxn modelId="{5780F1A8-484A-A146-B9AD-51A888A1D315}" type="presParOf" srcId="{1741E224-602E-4246-8A54-E2228708A9A8}" destId="{502E9D5D-C7F7-D544-B4F1-30054EE0DE19}" srcOrd="0" destOrd="0" presId="urn:microsoft.com/office/officeart/2005/8/layout/hierarchy3"/>
    <dgm:cxn modelId="{AB1C0F42-6D5B-0246-B348-9A6DC8DF285A}" type="presParOf" srcId="{502E9D5D-C7F7-D544-B4F1-30054EE0DE19}" destId="{7597734C-4430-5B4A-888B-624E3036CA1B}" srcOrd="0" destOrd="0" presId="urn:microsoft.com/office/officeart/2005/8/layout/hierarchy3"/>
    <dgm:cxn modelId="{FF07A7FE-9E22-2E48-973E-45BC9993A38F}" type="presParOf" srcId="{502E9D5D-C7F7-D544-B4F1-30054EE0DE19}" destId="{C0A43534-3417-7A4C-88D3-B6D1A795185D}" srcOrd="1" destOrd="0" presId="urn:microsoft.com/office/officeart/2005/8/layout/hierarchy3"/>
    <dgm:cxn modelId="{FE2CC27F-09FE-5847-8B2A-8802C883F80E}" type="presParOf" srcId="{1741E224-602E-4246-8A54-E2228708A9A8}" destId="{F5383849-E9CA-8B43-868B-8510A791C518}" srcOrd="1" destOrd="0" presId="urn:microsoft.com/office/officeart/2005/8/layout/hierarchy3"/>
    <dgm:cxn modelId="{26BFD52F-220C-5840-A2E3-57E8BDCA136B}" type="presParOf" srcId="{F5383849-E9CA-8B43-868B-8510A791C518}" destId="{9014A0A5-C7DB-F44B-A536-B5771B7BA89C}" srcOrd="0" destOrd="0" presId="urn:microsoft.com/office/officeart/2005/8/layout/hierarchy3"/>
    <dgm:cxn modelId="{28D0E952-8F29-D84D-ABE0-997F7069E03A}" type="presParOf" srcId="{F5383849-E9CA-8B43-868B-8510A791C518}" destId="{FE928CA9-395A-2047-ACA9-1DAF1136821F}" srcOrd="1" destOrd="0" presId="urn:microsoft.com/office/officeart/2005/8/layout/hierarchy3"/>
    <dgm:cxn modelId="{90347F5F-83CC-8047-9FA5-05CE6502059C}" type="presParOf" srcId="{F5383849-E9CA-8B43-868B-8510A791C518}" destId="{DF0352BC-DC63-744F-B0F4-8F0B61826AB1}" srcOrd="2" destOrd="0" presId="urn:microsoft.com/office/officeart/2005/8/layout/hierarchy3"/>
    <dgm:cxn modelId="{F8CB2CEF-792C-5C44-96AC-784B481E9614}" type="presParOf" srcId="{F5383849-E9CA-8B43-868B-8510A791C518}" destId="{5045947B-38A6-E146-B4F7-08627132F2CB}" srcOrd="3" destOrd="0" presId="urn:microsoft.com/office/officeart/2005/8/layout/hierarchy3"/>
    <dgm:cxn modelId="{C8B92359-9A80-AF4B-897D-2FBA5C03107E}" type="presParOf" srcId="{F5383849-E9CA-8B43-868B-8510A791C518}" destId="{EC370990-81F5-2740-8657-8F8A132C7CE2}" srcOrd="4" destOrd="0" presId="urn:microsoft.com/office/officeart/2005/8/layout/hierarchy3"/>
    <dgm:cxn modelId="{B5BBD8D7-C2CA-4645-91A4-5503525B3A42}" type="presParOf" srcId="{F5383849-E9CA-8B43-868B-8510A791C518}" destId="{03E8F52E-F84E-E84B-A65D-172D7CE0B71C}" srcOrd="5" destOrd="0" presId="urn:microsoft.com/office/officeart/2005/8/layout/hierarchy3"/>
    <dgm:cxn modelId="{CAA7B093-2FDA-BF42-8EAD-0C54C5EFD0F1}" type="presParOf" srcId="{F5383849-E9CA-8B43-868B-8510A791C518}" destId="{F2F1AD8A-18A1-9C4F-91AD-B1F67BDFD699}" srcOrd="6" destOrd="0" presId="urn:microsoft.com/office/officeart/2005/8/layout/hierarchy3"/>
    <dgm:cxn modelId="{ED830753-606B-CC47-915C-009528CCFD46}" type="presParOf" srcId="{F5383849-E9CA-8B43-868B-8510A791C518}" destId="{8634B1E0-924E-2A4B-8BE5-AB9DB6270360}" srcOrd="7" destOrd="0" presId="urn:microsoft.com/office/officeart/2005/8/layout/hierarchy3"/>
    <dgm:cxn modelId="{3E6BDF01-D642-0340-935A-BDD7B9D5287D}" type="presParOf" srcId="{F5383849-E9CA-8B43-868B-8510A791C518}" destId="{EFBA1552-61C6-214F-AE44-964812074C90}" srcOrd="8" destOrd="0" presId="urn:microsoft.com/office/officeart/2005/8/layout/hierarchy3"/>
    <dgm:cxn modelId="{3EC5CCDC-B74D-B242-A19D-53560353E6DB}" type="presParOf" srcId="{F5383849-E9CA-8B43-868B-8510A791C518}" destId="{669A0924-0653-D844-B054-9A71DB17A689}" srcOrd="9" destOrd="0" presId="urn:microsoft.com/office/officeart/2005/8/layout/hierarchy3"/>
    <dgm:cxn modelId="{17E367A3-D850-004E-8CDB-4266982B7E9F}" type="presParOf" srcId="{F5383849-E9CA-8B43-868B-8510A791C518}" destId="{B0A84A88-1EE6-D64B-A153-43FAA1377224}" srcOrd="10" destOrd="0" presId="urn:microsoft.com/office/officeart/2005/8/layout/hierarchy3"/>
    <dgm:cxn modelId="{A3BD1584-7CA4-CC40-8EA8-17CB31D9802B}" type="presParOf" srcId="{F5383849-E9CA-8B43-868B-8510A791C518}" destId="{8A532EBD-5112-BF41-82FB-12021729DD20}" srcOrd="11"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43DDEE-436B-0C45-813E-7BC758C69394}"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zh-CN" altLang="en-US"/>
        </a:p>
      </dgm:t>
    </dgm:pt>
    <dgm:pt modelId="{46A2C099-2864-8B49-B522-AF333066C21A}">
      <dgm:prSet phldrT="[文本]" custT="1"/>
      <dgm:spPr/>
      <dgm:t>
        <a:bodyPr/>
        <a:lstStyle/>
        <a:p>
          <a:r>
            <a:rPr lang="zh-CN" altLang="en-US" sz="2000" dirty="0">
              <a:latin typeface="微软雅黑" panose="020B0503020204020204" pitchFamily="34" charset="-122"/>
              <a:ea typeface="微软雅黑" panose="020B0503020204020204" pitchFamily="34" charset="-122"/>
            </a:rPr>
            <a:t>本质</a:t>
          </a:r>
        </a:p>
      </dgm:t>
    </dgm:pt>
    <dgm:pt modelId="{86C29B03-6D97-C04F-B7FE-69CCB59995B1}" type="parTrans" cxnId="{AB49EF6B-05DA-6C40-B03E-781DAFEEE916}">
      <dgm:prSet/>
      <dgm:spPr/>
      <dgm:t>
        <a:bodyPr/>
        <a:lstStyle/>
        <a:p>
          <a:endParaRPr lang="zh-CN" altLang="en-US"/>
        </a:p>
      </dgm:t>
    </dgm:pt>
    <dgm:pt modelId="{2597D3FD-F090-B944-BD42-DE1FDFA15C7B}" type="sibTrans" cxnId="{AB49EF6B-05DA-6C40-B03E-781DAFEEE916}">
      <dgm:prSet/>
      <dgm:spPr/>
      <dgm:t>
        <a:bodyPr/>
        <a:lstStyle/>
        <a:p>
          <a:endParaRPr lang="zh-CN" altLang="en-US"/>
        </a:p>
      </dgm:t>
    </dgm:pt>
    <dgm:pt modelId="{67DB3789-BFD3-BD4D-8F05-34853EA76FA1}">
      <dgm:prSet phldrT="[文本]" custT="1"/>
      <dgm:spPr/>
      <dgm:t>
        <a:bodyPr/>
        <a:lstStyle/>
        <a:p>
          <a:r>
            <a:rPr lang="zh-CN" altLang="en-US" sz="1600" dirty="0">
              <a:latin typeface="微软雅黑" panose="020B0503020204020204" pitchFamily="34" charset="-122"/>
              <a:ea typeface="微软雅黑" panose="020B0503020204020204" pitchFamily="34" charset="-122"/>
            </a:rPr>
            <a:t>代码与数据不区分。</a:t>
          </a:r>
        </a:p>
      </dgm:t>
    </dgm:pt>
    <dgm:pt modelId="{D5DB5610-000C-BE46-8DFF-2982C561A911}" type="parTrans" cxnId="{5B0D5C65-CC94-9C46-9195-BECED0E2DEDE}">
      <dgm:prSet/>
      <dgm:spPr/>
      <dgm:t>
        <a:bodyPr/>
        <a:lstStyle/>
        <a:p>
          <a:endParaRPr lang="zh-CN" altLang="en-US"/>
        </a:p>
      </dgm:t>
    </dgm:pt>
    <dgm:pt modelId="{8A335875-6220-3A47-8C30-6AD4532CC3C3}" type="sibTrans" cxnId="{5B0D5C65-CC94-9C46-9195-BECED0E2DEDE}">
      <dgm:prSet/>
      <dgm:spPr/>
      <dgm:t>
        <a:bodyPr/>
        <a:lstStyle/>
        <a:p>
          <a:endParaRPr lang="zh-CN" altLang="en-US"/>
        </a:p>
      </dgm:t>
    </dgm:pt>
    <dgm:pt modelId="{0D445CEB-7A09-3F47-8C09-A131381C69FF}">
      <dgm:prSet phldrT="[文本]" custT="1"/>
      <dgm:spPr/>
      <dgm:t>
        <a:bodyPr/>
        <a:lstStyle/>
        <a:p>
          <a:r>
            <a:rPr lang="zh-CN" altLang="en-US" sz="2000" dirty="0">
              <a:latin typeface="微软雅黑" panose="020B0503020204020204" pitchFamily="34" charset="-122"/>
              <a:ea typeface="微软雅黑" panose="020B0503020204020204" pitchFamily="34" charset="-122"/>
            </a:rPr>
            <a:t>成因</a:t>
          </a:r>
        </a:p>
      </dgm:t>
    </dgm:pt>
    <dgm:pt modelId="{C00A3B60-9FF6-BB4A-9E75-F5DE56F9DDCC}" type="parTrans" cxnId="{C6F69EC1-40B0-2948-8B3E-E491CE92E27F}">
      <dgm:prSet/>
      <dgm:spPr/>
      <dgm:t>
        <a:bodyPr/>
        <a:lstStyle/>
        <a:p>
          <a:endParaRPr lang="zh-CN" altLang="en-US"/>
        </a:p>
      </dgm:t>
    </dgm:pt>
    <dgm:pt modelId="{301424FA-48C0-4446-83C0-770543C6EF59}" type="sibTrans" cxnId="{C6F69EC1-40B0-2948-8B3E-E491CE92E27F}">
      <dgm:prSet/>
      <dgm:spPr/>
      <dgm:t>
        <a:bodyPr/>
        <a:lstStyle/>
        <a:p>
          <a:endParaRPr lang="zh-CN" altLang="en-US"/>
        </a:p>
      </dgm:t>
    </dgm:pt>
    <dgm:pt modelId="{5E2215C4-EDFF-3846-AC8C-2BE1F41A89C2}">
      <dgm:prSet phldrT="[文本]" custT="1"/>
      <dgm:spPr/>
      <dgm:t>
        <a:bodyPr/>
        <a:lstStyle/>
        <a:p>
          <a:r>
            <a:rPr kumimoji="1" lang="zh-CN" altLang="en-US" sz="1600" dirty="0">
              <a:latin typeface="微软雅黑" panose="020B0503020204020204" pitchFamily="34" charset="-122"/>
              <a:ea typeface="微软雅黑" panose="020B0503020204020204" pitchFamily="34" charset="-122"/>
            </a:rPr>
            <a:t>未对用户提交的参数数据进行校验或有效的过滤，直接进行</a:t>
          </a:r>
          <a:r>
            <a:rPr kumimoji="1" lang="en-US" altLang="zh-CN" sz="1600" dirty="0">
              <a:latin typeface="微软雅黑" panose="020B0503020204020204" pitchFamily="34" charset="-122"/>
              <a:ea typeface="微软雅黑" panose="020B0503020204020204" pitchFamily="34" charset="-122"/>
            </a:rPr>
            <a:t>SQL</a:t>
          </a:r>
          <a:r>
            <a:rPr kumimoji="1" lang="zh-CN" altLang="en-US" sz="1600" dirty="0">
              <a:latin typeface="微软雅黑" panose="020B0503020204020204" pitchFamily="34" charset="-122"/>
              <a:ea typeface="微软雅黑" panose="020B0503020204020204" pitchFamily="34" charset="-122"/>
            </a:rPr>
            <a:t>语句拼接，改变了原有</a:t>
          </a:r>
          <a:r>
            <a:rPr kumimoji="1" lang="en-US" altLang="zh-CN" sz="1600" dirty="0">
              <a:latin typeface="微软雅黑" panose="020B0503020204020204" pitchFamily="34" charset="-122"/>
              <a:ea typeface="微软雅黑" panose="020B0503020204020204" pitchFamily="34" charset="-122"/>
            </a:rPr>
            <a:t>SQL</a:t>
          </a:r>
          <a:r>
            <a:rPr kumimoji="1" lang="zh-CN" altLang="en-US" sz="1600" dirty="0">
              <a:latin typeface="微软雅黑" panose="020B0503020204020204" pitchFamily="34" charset="-122"/>
              <a:ea typeface="微软雅黑" panose="020B0503020204020204" pitchFamily="34" charset="-122"/>
            </a:rPr>
            <a:t>语句的语义，传入数据库解析引擎中执行。</a:t>
          </a:r>
          <a:endParaRPr lang="zh-CN" altLang="en-US" sz="1600" dirty="0">
            <a:latin typeface="微软雅黑" panose="020B0503020204020204" pitchFamily="34" charset="-122"/>
            <a:ea typeface="微软雅黑" panose="020B0503020204020204" pitchFamily="34" charset="-122"/>
          </a:endParaRPr>
        </a:p>
      </dgm:t>
    </dgm:pt>
    <dgm:pt modelId="{391E5BFC-FA77-6547-9E66-22D3D4F67AC9}" type="parTrans" cxnId="{54FD498C-0B2B-864D-8867-20646AA9CB27}">
      <dgm:prSet/>
      <dgm:spPr/>
      <dgm:t>
        <a:bodyPr/>
        <a:lstStyle/>
        <a:p>
          <a:endParaRPr lang="zh-CN" altLang="en-US"/>
        </a:p>
      </dgm:t>
    </dgm:pt>
    <dgm:pt modelId="{80737B7E-0720-3C43-A24A-1EEA452C4069}" type="sibTrans" cxnId="{54FD498C-0B2B-864D-8867-20646AA9CB27}">
      <dgm:prSet/>
      <dgm:spPr/>
      <dgm:t>
        <a:bodyPr/>
        <a:lstStyle/>
        <a:p>
          <a:endParaRPr lang="zh-CN" altLang="en-US"/>
        </a:p>
      </dgm:t>
    </dgm:pt>
    <dgm:pt modelId="{D4E4DAE1-29E2-094F-877E-1ADC5B3CF30B}">
      <dgm:prSet phldrT="[文本]" custT="1"/>
      <dgm:spPr/>
      <dgm:t>
        <a:bodyPr/>
        <a:lstStyle/>
        <a:p>
          <a:r>
            <a:rPr lang="zh-CN" altLang="en-US" sz="2000" dirty="0">
              <a:latin typeface="微软雅黑" panose="020B0503020204020204" pitchFamily="34" charset="-122"/>
              <a:ea typeface="微软雅黑" panose="020B0503020204020204" pitchFamily="34" charset="-122"/>
            </a:rPr>
            <a:t>结果</a:t>
          </a:r>
        </a:p>
      </dgm:t>
    </dgm:pt>
    <dgm:pt modelId="{9048E317-D0F6-7A46-85D7-7D1C55EBDF19}" type="parTrans" cxnId="{A20B523D-E03A-524C-856E-D7617E561D8F}">
      <dgm:prSet/>
      <dgm:spPr/>
      <dgm:t>
        <a:bodyPr/>
        <a:lstStyle/>
        <a:p>
          <a:endParaRPr lang="zh-CN" altLang="en-US"/>
        </a:p>
      </dgm:t>
    </dgm:pt>
    <dgm:pt modelId="{9CEC53D7-E77B-5D4B-9B36-649D66C992D5}" type="sibTrans" cxnId="{A20B523D-E03A-524C-856E-D7617E561D8F}">
      <dgm:prSet/>
      <dgm:spPr/>
      <dgm:t>
        <a:bodyPr/>
        <a:lstStyle/>
        <a:p>
          <a:endParaRPr lang="zh-CN" altLang="en-US"/>
        </a:p>
      </dgm:t>
    </dgm:pt>
    <dgm:pt modelId="{86C95E29-76A3-7F47-BB04-56A6488C22F9}">
      <dgm:prSet phldrT="[文本]" custT="1"/>
      <dgm:spPr/>
      <dgm:t>
        <a:bodyPr/>
        <a:lstStyle/>
        <a:p>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注入</a:t>
          </a:r>
        </a:p>
      </dgm:t>
    </dgm:pt>
    <dgm:pt modelId="{68E5E356-A122-1A4D-A711-59C283EB5079}" type="parTrans" cxnId="{A1C428BE-A727-2046-AAAF-E53EFECB5139}">
      <dgm:prSet/>
      <dgm:spPr/>
      <dgm:t>
        <a:bodyPr/>
        <a:lstStyle/>
        <a:p>
          <a:endParaRPr lang="zh-CN" altLang="en-US"/>
        </a:p>
      </dgm:t>
    </dgm:pt>
    <dgm:pt modelId="{91644933-7F89-5349-AED9-D49FE4891F03}" type="sibTrans" cxnId="{A1C428BE-A727-2046-AAAF-E53EFECB5139}">
      <dgm:prSet/>
      <dgm:spPr/>
      <dgm:t>
        <a:bodyPr/>
        <a:lstStyle/>
        <a:p>
          <a:endParaRPr lang="zh-CN" altLang="en-US"/>
        </a:p>
      </dgm:t>
    </dgm:pt>
    <dgm:pt modelId="{1ACE45FC-DCC5-3F4C-88BB-E11F487B2F75}" type="pres">
      <dgm:prSet presAssocID="{DD43DDEE-436B-0C45-813E-7BC758C69394}" presName="rootnode" presStyleCnt="0">
        <dgm:presLayoutVars>
          <dgm:chMax/>
          <dgm:chPref/>
          <dgm:dir/>
          <dgm:animLvl val="lvl"/>
        </dgm:presLayoutVars>
      </dgm:prSet>
      <dgm:spPr/>
      <dgm:t>
        <a:bodyPr/>
        <a:lstStyle/>
        <a:p>
          <a:endParaRPr lang="zh-CN" altLang="en-US"/>
        </a:p>
      </dgm:t>
    </dgm:pt>
    <dgm:pt modelId="{D6380E02-29CB-5646-B9B1-2822D077C26C}" type="pres">
      <dgm:prSet presAssocID="{46A2C099-2864-8B49-B522-AF333066C21A}" presName="composite" presStyleCnt="0"/>
      <dgm:spPr/>
    </dgm:pt>
    <dgm:pt modelId="{A6915764-4DD5-F141-B673-936A3763DC04}" type="pres">
      <dgm:prSet presAssocID="{46A2C099-2864-8B49-B522-AF333066C21A}" presName="bentUpArrow1" presStyleLbl="alignImgPlace1" presStyleIdx="0" presStyleCnt="2" custScaleX="57672" custScaleY="110297" custLinFactNeighborX="-24944" custLinFactNeighborY="-30869"/>
      <dgm:spPr/>
    </dgm:pt>
    <dgm:pt modelId="{C5205EA1-322B-5B40-A59F-512F78F480A0}" type="pres">
      <dgm:prSet presAssocID="{46A2C099-2864-8B49-B522-AF333066C21A}" presName="ParentText" presStyleLbl="node1" presStyleIdx="0" presStyleCnt="3" custScaleX="81082" custScaleY="99288" custLinFactNeighborX="-32478" custLinFactNeighborY="-30246">
        <dgm:presLayoutVars>
          <dgm:chMax val="1"/>
          <dgm:chPref val="1"/>
          <dgm:bulletEnabled val="1"/>
        </dgm:presLayoutVars>
      </dgm:prSet>
      <dgm:spPr/>
      <dgm:t>
        <a:bodyPr/>
        <a:lstStyle/>
        <a:p>
          <a:endParaRPr lang="zh-CN" altLang="en-US"/>
        </a:p>
      </dgm:t>
    </dgm:pt>
    <dgm:pt modelId="{FF546033-0433-1845-8799-AC4D04661FF9}" type="pres">
      <dgm:prSet presAssocID="{46A2C099-2864-8B49-B522-AF333066C21A}" presName="ChildText" presStyleLbl="revTx" presStyleIdx="0" presStyleCnt="3" custScaleX="482618" custLinFactX="30742" custLinFactNeighborX="100000" custLinFactNeighborY="-34028">
        <dgm:presLayoutVars>
          <dgm:chMax val="0"/>
          <dgm:chPref val="0"/>
          <dgm:bulletEnabled val="1"/>
        </dgm:presLayoutVars>
      </dgm:prSet>
      <dgm:spPr/>
      <dgm:t>
        <a:bodyPr/>
        <a:lstStyle/>
        <a:p>
          <a:endParaRPr lang="zh-CN" altLang="en-US"/>
        </a:p>
      </dgm:t>
    </dgm:pt>
    <dgm:pt modelId="{C96FD713-A2A7-544F-9C97-9A307DF381AF}" type="pres">
      <dgm:prSet presAssocID="{2597D3FD-F090-B944-BD42-DE1FDFA15C7B}" presName="sibTrans" presStyleCnt="0"/>
      <dgm:spPr/>
    </dgm:pt>
    <dgm:pt modelId="{B889109D-C082-F94D-AF2B-8B5EB9B164E6}" type="pres">
      <dgm:prSet presAssocID="{0D445CEB-7A09-3F47-8C09-A131381C69FF}" presName="composite" presStyleCnt="0"/>
      <dgm:spPr/>
    </dgm:pt>
    <dgm:pt modelId="{8F1240EE-229F-DC4F-AB2B-A9FC888867F0}" type="pres">
      <dgm:prSet presAssocID="{0D445CEB-7A09-3F47-8C09-A131381C69FF}" presName="bentUpArrow1" presStyleLbl="alignImgPlace1" presStyleIdx="1" presStyleCnt="2" custScaleX="58945" custScaleY="135958" custLinFactX="-100000" custLinFactNeighborX="-108421" custLinFactNeighborY="-17736"/>
      <dgm:spPr/>
    </dgm:pt>
    <dgm:pt modelId="{1E72FC03-5101-BD45-AB1C-76FA60E1C930}" type="pres">
      <dgm:prSet presAssocID="{0D445CEB-7A09-3F47-8C09-A131381C69FF}" presName="ParentText" presStyleLbl="node1" presStyleIdx="1" presStyleCnt="3" custScaleX="81082" custScaleY="99288" custLinFactX="-56831" custLinFactNeighborX="-100000" custLinFactNeighborY="-17394">
        <dgm:presLayoutVars>
          <dgm:chMax val="1"/>
          <dgm:chPref val="1"/>
          <dgm:bulletEnabled val="1"/>
        </dgm:presLayoutVars>
      </dgm:prSet>
      <dgm:spPr/>
      <dgm:t>
        <a:bodyPr/>
        <a:lstStyle/>
        <a:p>
          <a:endParaRPr lang="zh-CN" altLang="en-US"/>
        </a:p>
      </dgm:t>
    </dgm:pt>
    <dgm:pt modelId="{B94014F5-1DC9-3F40-9504-062A815B3394}" type="pres">
      <dgm:prSet presAssocID="{0D445CEB-7A09-3F47-8C09-A131381C69FF}" presName="ChildText" presStyleLbl="revTx" presStyleIdx="1" presStyleCnt="3" custScaleX="553236" custLinFactNeighborX="1207" custLinFactNeighborY="-16826">
        <dgm:presLayoutVars>
          <dgm:chMax val="0"/>
          <dgm:chPref val="0"/>
          <dgm:bulletEnabled val="1"/>
        </dgm:presLayoutVars>
      </dgm:prSet>
      <dgm:spPr/>
      <dgm:t>
        <a:bodyPr/>
        <a:lstStyle/>
        <a:p>
          <a:endParaRPr lang="zh-CN" altLang="en-US"/>
        </a:p>
      </dgm:t>
    </dgm:pt>
    <dgm:pt modelId="{DE42A8B0-5C89-CD46-A7FC-551370C60539}" type="pres">
      <dgm:prSet presAssocID="{301424FA-48C0-4446-83C0-770543C6EF59}" presName="sibTrans" presStyleCnt="0"/>
      <dgm:spPr/>
    </dgm:pt>
    <dgm:pt modelId="{87FF8F89-430E-7941-8373-60453844DB13}" type="pres">
      <dgm:prSet presAssocID="{D4E4DAE1-29E2-094F-877E-1ADC5B3CF30B}" presName="composite" presStyleCnt="0"/>
      <dgm:spPr/>
    </dgm:pt>
    <dgm:pt modelId="{488D1386-70A8-D54B-B95C-5F26497399BB}" type="pres">
      <dgm:prSet presAssocID="{D4E4DAE1-29E2-094F-877E-1ADC5B3CF30B}" presName="ParentText" presStyleLbl="node1" presStyleIdx="2" presStyleCnt="3" custScaleX="81082" custScaleY="99288" custLinFactX="-79634" custLinFactNeighborX="-100000" custLinFactNeighborY="-7031">
        <dgm:presLayoutVars>
          <dgm:chMax val="1"/>
          <dgm:chPref val="1"/>
          <dgm:bulletEnabled val="1"/>
        </dgm:presLayoutVars>
      </dgm:prSet>
      <dgm:spPr/>
      <dgm:t>
        <a:bodyPr/>
        <a:lstStyle/>
        <a:p>
          <a:endParaRPr lang="zh-CN" altLang="en-US"/>
        </a:p>
      </dgm:t>
    </dgm:pt>
    <dgm:pt modelId="{29094D2C-B2F9-7348-97E8-5B1B8D1A8D42}" type="pres">
      <dgm:prSet presAssocID="{D4E4DAE1-29E2-094F-877E-1ADC5B3CF30B}" presName="FinalChildText" presStyleLbl="revTx" presStyleIdx="2" presStyleCnt="3" custScaleX="252061" custLinFactX="-82612" custLinFactNeighborX="-100000" custLinFactNeighborY="-5689">
        <dgm:presLayoutVars>
          <dgm:chMax val="0"/>
          <dgm:chPref val="0"/>
          <dgm:bulletEnabled val="1"/>
        </dgm:presLayoutVars>
      </dgm:prSet>
      <dgm:spPr/>
      <dgm:t>
        <a:bodyPr/>
        <a:lstStyle/>
        <a:p>
          <a:endParaRPr lang="zh-CN" altLang="en-US"/>
        </a:p>
      </dgm:t>
    </dgm:pt>
  </dgm:ptLst>
  <dgm:cxnLst>
    <dgm:cxn modelId="{C6F69EC1-40B0-2948-8B3E-E491CE92E27F}" srcId="{DD43DDEE-436B-0C45-813E-7BC758C69394}" destId="{0D445CEB-7A09-3F47-8C09-A131381C69FF}" srcOrd="1" destOrd="0" parTransId="{C00A3B60-9FF6-BB4A-9E75-F5DE56F9DDCC}" sibTransId="{301424FA-48C0-4446-83C0-770543C6EF59}"/>
    <dgm:cxn modelId="{AB49EF6B-05DA-6C40-B03E-781DAFEEE916}" srcId="{DD43DDEE-436B-0C45-813E-7BC758C69394}" destId="{46A2C099-2864-8B49-B522-AF333066C21A}" srcOrd="0" destOrd="0" parTransId="{86C29B03-6D97-C04F-B7FE-69CCB59995B1}" sibTransId="{2597D3FD-F090-B944-BD42-DE1FDFA15C7B}"/>
    <dgm:cxn modelId="{5B0D5C65-CC94-9C46-9195-BECED0E2DEDE}" srcId="{46A2C099-2864-8B49-B522-AF333066C21A}" destId="{67DB3789-BFD3-BD4D-8F05-34853EA76FA1}" srcOrd="0" destOrd="0" parTransId="{D5DB5610-000C-BE46-8DFF-2982C561A911}" sibTransId="{8A335875-6220-3A47-8C30-6AD4532CC3C3}"/>
    <dgm:cxn modelId="{5B665D07-366F-3E4D-A35F-500EBF018828}" type="presOf" srcId="{0D445CEB-7A09-3F47-8C09-A131381C69FF}" destId="{1E72FC03-5101-BD45-AB1C-76FA60E1C930}" srcOrd="0" destOrd="0" presId="urn:microsoft.com/office/officeart/2005/8/layout/StepDownProcess"/>
    <dgm:cxn modelId="{A20B523D-E03A-524C-856E-D7617E561D8F}" srcId="{DD43DDEE-436B-0C45-813E-7BC758C69394}" destId="{D4E4DAE1-29E2-094F-877E-1ADC5B3CF30B}" srcOrd="2" destOrd="0" parTransId="{9048E317-D0F6-7A46-85D7-7D1C55EBDF19}" sibTransId="{9CEC53D7-E77B-5D4B-9B36-649D66C992D5}"/>
    <dgm:cxn modelId="{851DB9B4-2B39-3E46-AD14-AA497A67587F}" type="presOf" srcId="{D4E4DAE1-29E2-094F-877E-1ADC5B3CF30B}" destId="{488D1386-70A8-D54B-B95C-5F26497399BB}" srcOrd="0" destOrd="0" presId="urn:microsoft.com/office/officeart/2005/8/layout/StepDownProcess"/>
    <dgm:cxn modelId="{F9C1FB9A-1804-754E-87BF-048963AE617D}" type="presOf" srcId="{46A2C099-2864-8B49-B522-AF333066C21A}" destId="{C5205EA1-322B-5B40-A59F-512F78F480A0}" srcOrd="0" destOrd="0" presId="urn:microsoft.com/office/officeart/2005/8/layout/StepDownProcess"/>
    <dgm:cxn modelId="{95BB68A5-5B15-6041-B9E5-30BAC361A6EA}" type="presOf" srcId="{67DB3789-BFD3-BD4D-8F05-34853EA76FA1}" destId="{FF546033-0433-1845-8799-AC4D04661FF9}" srcOrd="0" destOrd="0" presId="urn:microsoft.com/office/officeart/2005/8/layout/StepDownProcess"/>
    <dgm:cxn modelId="{7DDACB5C-7405-A848-9409-822759E53B28}" type="presOf" srcId="{5E2215C4-EDFF-3846-AC8C-2BE1F41A89C2}" destId="{B94014F5-1DC9-3F40-9504-062A815B3394}" srcOrd="0" destOrd="0" presId="urn:microsoft.com/office/officeart/2005/8/layout/StepDownProcess"/>
    <dgm:cxn modelId="{54FD498C-0B2B-864D-8867-20646AA9CB27}" srcId="{0D445CEB-7A09-3F47-8C09-A131381C69FF}" destId="{5E2215C4-EDFF-3846-AC8C-2BE1F41A89C2}" srcOrd="0" destOrd="0" parTransId="{391E5BFC-FA77-6547-9E66-22D3D4F67AC9}" sibTransId="{80737B7E-0720-3C43-A24A-1EEA452C4069}"/>
    <dgm:cxn modelId="{A1C428BE-A727-2046-AAAF-E53EFECB5139}" srcId="{D4E4DAE1-29E2-094F-877E-1ADC5B3CF30B}" destId="{86C95E29-76A3-7F47-BB04-56A6488C22F9}" srcOrd="0" destOrd="0" parTransId="{68E5E356-A122-1A4D-A711-59C283EB5079}" sibTransId="{91644933-7F89-5349-AED9-D49FE4891F03}"/>
    <dgm:cxn modelId="{249D114C-1A96-1145-AE86-169C867AE59E}" type="presOf" srcId="{DD43DDEE-436B-0C45-813E-7BC758C69394}" destId="{1ACE45FC-DCC5-3F4C-88BB-E11F487B2F75}" srcOrd="0" destOrd="0" presId="urn:microsoft.com/office/officeart/2005/8/layout/StepDownProcess"/>
    <dgm:cxn modelId="{A47DA81A-9E40-8B46-8C69-6F1B2201742B}" type="presOf" srcId="{86C95E29-76A3-7F47-BB04-56A6488C22F9}" destId="{29094D2C-B2F9-7348-97E8-5B1B8D1A8D42}" srcOrd="0" destOrd="0" presId="urn:microsoft.com/office/officeart/2005/8/layout/StepDownProcess"/>
    <dgm:cxn modelId="{262F2DC6-CFC8-2C45-B576-D4C54C1FE234}" type="presParOf" srcId="{1ACE45FC-DCC5-3F4C-88BB-E11F487B2F75}" destId="{D6380E02-29CB-5646-B9B1-2822D077C26C}" srcOrd="0" destOrd="0" presId="urn:microsoft.com/office/officeart/2005/8/layout/StepDownProcess"/>
    <dgm:cxn modelId="{97FBC20D-5683-3444-AE9C-B8799C499A15}" type="presParOf" srcId="{D6380E02-29CB-5646-B9B1-2822D077C26C}" destId="{A6915764-4DD5-F141-B673-936A3763DC04}" srcOrd="0" destOrd="0" presId="urn:microsoft.com/office/officeart/2005/8/layout/StepDownProcess"/>
    <dgm:cxn modelId="{49A6F829-CFCA-BC45-8269-1A233953E27C}" type="presParOf" srcId="{D6380E02-29CB-5646-B9B1-2822D077C26C}" destId="{C5205EA1-322B-5B40-A59F-512F78F480A0}" srcOrd="1" destOrd="0" presId="urn:microsoft.com/office/officeart/2005/8/layout/StepDownProcess"/>
    <dgm:cxn modelId="{B4D6019D-40E2-4342-8A98-92E594388547}" type="presParOf" srcId="{D6380E02-29CB-5646-B9B1-2822D077C26C}" destId="{FF546033-0433-1845-8799-AC4D04661FF9}" srcOrd="2" destOrd="0" presId="urn:microsoft.com/office/officeart/2005/8/layout/StepDownProcess"/>
    <dgm:cxn modelId="{1012C369-E5DC-0D45-9161-22E93D215B9A}" type="presParOf" srcId="{1ACE45FC-DCC5-3F4C-88BB-E11F487B2F75}" destId="{C96FD713-A2A7-544F-9C97-9A307DF381AF}" srcOrd="1" destOrd="0" presId="urn:microsoft.com/office/officeart/2005/8/layout/StepDownProcess"/>
    <dgm:cxn modelId="{9ECD264A-2EB0-4B47-8BD5-2B26050AB4CA}" type="presParOf" srcId="{1ACE45FC-DCC5-3F4C-88BB-E11F487B2F75}" destId="{B889109D-C082-F94D-AF2B-8B5EB9B164E6}" srcOrd="2" destOrd="0" presId="urn:microsoft.com/office/officeart/2005/8/layout/StepDownProcess"/>
    <dgm:cxn modelId="{7F8D0CB0-CEBD-1D45-80F1-B749994CD8DD}" type="presParOf" srcId="{B889109D-C082-F94D-AF2B-8B5EB9B164E6}" destId="{8F1240EE-229F-DC4F-AB2B-A9FC888867F0}" srcOrd="0" destOrd="0" presId="urn:microsoft.com/office/officeart/2005/8/layout/StepDownProcess"/>
    <dgm:cxn modelId="{A80B549C-D163-4C48-8E64-035A92658FC7}" type="presParOf" srcId="{B889109D-C082-F94D-AF2B-8B5EB9B164E6}" destId="{1E72FC03-5101-BD45-AB1C-76FA60E1C930}" srcOrd="1" destOrd="0" presId="urn:microsoft.com/office/officeart/2005/8/layout/StepDownProcess"/>
    <dgm:cxn modelId="{9725B8CF-3751-234B-8FF9-4AC5B0680DDC}" type="presParOf" srcId="{B889109D-C082-F94D-AF2B-8B5EB9B164E6}" destId="{B94014F5-1DC9-3F40-9504-062A815B3394}" srcOrd="2" destOrd="0" presId="urn:microsoft.com/office/officeart/2005/8/layout/StepDownProcess"/>
    <dgm:cxn modelId="{8CC7C604-66C3-5744-B11A-4426C73ADD1E}" type="presParOf" srcId="{1ACE45FC-DCC5-3F4C-88BB-E11F487B2F75}" destId="{DE42A8B0-5C89-CD46-A7FC-551370C60539}" srcOrd="3" destOrd="0" presId="urn:microsoft.com/office/officeart/2005/8/layout/StepDownProcess"/>
    <dgm:cxn modelId="{3D03CBBA-91F4-B346-A1EE-33A1CAD70EEC}" type="presParOf" srcId="{1ACE45FC-DCC5-3F4C-88BB-E11F487B2F75}" destId="{87FF8F89-430E-7941-8373-60453844DB13}" srcOrd="4" destOrd="0" presId="urn:microsoft.com/office/officeart/2005/8/layout/StepDownProcess"/>
    <dgm:cxn modelId="{A5EA322F-9BDE-7140-A07A-66F00143CBE7}" type="presParOf" srcId="{87FF8F89-430E-7941-8373-60453844DB13}" destId="{488D1386-70A8-D54B-B95C-5F26497399BB}" srcOrd="0" destOrd="0" presId="urn:microsoft.com/office/officeart/2005/8/layout/StepDownProcess"/>
    <dgm:cxn modelId="{43BD24ED-0B0B-E240-9348-5F5CFB26F9CD}" type="presParOf" srcId="{87FF8F89-430E-7941-8373-60453844DB13}" destId="{29094D2C-B2F9-7348-97E8-5B1B8D1A8D42}" srcOrd="1" destOrd="0" presId="urn:microsoft.com/office/officeart/2005/8/layout/StepDown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E82F72-DFF9-42B9-BF9C-2A01613FE910}" type="doc">
      <dgm:prSet loTypeId="urn:microsoft.com/office/officeart/2005/8/layout/bProcess3" loCatId="process" qsTypeId="urn:microsoft.com/office/officeart/2005/8/quickstyle/simple2" qsCatId="simple" csTypeId="urn:microsoft.com/office/officeart/2005/8/colors/accent1_3" csCatId="accent1" phldr="1"/>
      <dgm:spPr/>
      <dgm:t>
        <a:bodyPr/>
        <a:lstStyle/>
        <a:p>
          <a:endParaRPr lang="zh-CN" altLang="en-US"/>
        </a:p>
      </dgm:t>
    </dgm:pt>
    <dgm:pt modelId="{72D8A611-47F4-4A50-98B4-BF3EBAA0C003}">
      <dgm:prSet phldrT="[文本]" custT="1"/>
      <dgm:spPr/>
      <dgm:t>
        <a:bodyPr/>
        <a:lstStyle/>
        <a:p>
          <a:r>
            <a:rPr lang="zh-CN" altLang="en-US" sz="1600" dirty="0">
              <a:latin typeface="微软雅黑" panose="020B0503020204020204" pitchFamily="34" charset="-122"/>
              <a:ea typeface="微软雅黑" panose="020B0503020204020204" pitchFamily="34" charset="-122"/>
            </a:rPr>
            <a:t>客户端：</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参数值等数据被修改</a:t>
          </a:r>
        </a:p>
      </dgm:t>
    </dgm:pt>
    <dgm:pt modelId="{F0159C28-FB5E-492A-A293-253AE456EDBE}" type="parTrans" cxnId="{D1ECE6ED-9D5D-4D00-B1C2-D3092EFAFAF8}">
      <dgm:prSet/>
      <dgm:spPr/>
      <dgm:t>
        <a:bodyPr/>
        <a:lstStyle/>
        <a:p>
          <a:endParaRPr lang="zh-CN" altLang="en-US"/>
        </a:p>
      </dgm:t>
    </dgm:pt>
    <dgm:pt modelId="{467C8EE5-7692-4BAF-94A3-FB89D5771427}" type="sibTrans" cxnId="{D1ECE6ED-9D5D-4D00-B1C2-D3092EFAFAF8}">
      <dgm:prSet/>
      <dgm:spPr/>
      <dgm:t>
        <a:bodyPr/>
        <a:lstStyle/>
        <a:p>
          <a:endParaRPr lang="zh-CN" altLang="en-US"/>
        </a:p>
      </dgm:t>
    </dgm:pt>
    <dgm:pt modelId="{EAE0823C-7851-4D2E-9AF9-235A06C0017E}">
      <dgm:prSet phldrT="[文本]"/>
      <dgm:spPr/>
      <dgm:t>
        <a:bodyPr/>
        <a:lstStyle/>
        <a:p>
          <a:r>
            <a:rPr lang="zh-CN" altLang="en-US" dirty="0">
              <a:latin typeface="微软雅黑" panose="020B0503020204020204" pitchFamily="34" charset="-122"/>
              <a:ea typeface="微软雅黑" panose="020B0503020204020204" pitchFamily="34" charset="-122"/>
            </a:rPr>
            <a:t>服务端：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未经检查和过滤即将被修改的数据注入到</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命令中，</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命令功能被修改</a:t>
          </a:r>
        </a:p>
      </dgm:t>
    </dgm:pt>
    <dgm:pt modelId="{5038DFB3-DA21-4B43-8706-D88383646641}" type="parTrans" cxnId="{D3C1CCC4-BBF7-4156-964D-11271C48CA93}">
      <dgm:prSet/>
      <dgm:spPr/>
      <dgm:t>
        <a:bodyPr/>
        <a:lstStyle/>
        <a:p>
          <a:endParaRPr lang="zh-CN" altLang="en-US"/>
        </a:p>
      </dgm:t>
    </dgm:pt>
    <dgm:pt modelId="{BE7981B3-AC99-4EA9-8CF6-998603D3C102}" type="sibTrans" cxnId="{D3C1CCC4-BBF7-4156-964D-11271C48CA93}">
      <dgm:prSet/>
      <dgm:spPr/>
      <dgm:t>
        <a:bodyPr/>
        <a:lstStyle/>
        <a:p>
          <a:endParaRPr lang="zh-CN" altLang="en-US"/>
        </a:p>
      </dgm:t>
    </dgm:pt>
    <dgm:pt modelId="{3D288925-2CF3-47CA-A847-B406BFBCD08B}">
      <dgm:prSet phldrT="[文本]" custT="1"/>
      <dgm:spPr/>
      <dgm:t>
        <a:bodyPr/>
        <a:lstStyle/>
        <a:p>
          <a:r>
            <a:rPr lang="zh-CN" altLang="en-US" sz="1400" dirty="0">
              <a:latin typeface="微软雅黑" panose="020B0503020204020204" pitchFamily="34" charset="-122"/>
              <a:ea typeface="微软雅黑" panose="020B0503020204020204" pitchFamily="34" charset="-122"/>
            </a:rPr>
            <a:t>数据库引擎：</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执行被修改后的</a:t>
          </a:r>
          <a:r>
            <a:rPr lang="en-US" altLang="zh-CN" sz="1400" dirty="0">
              <a:latin typeface="微软雅黑" panose="020B0503020204020204" pitchFamily="34" charset="-122"/>
              <a:ea typeface="微软雅黑" panose="020B0503020204020204" pitchFamily="34" charset="-122"/>
            </a:rPr>
            <a:t>SQL</a:t>
          </a:r>
          <a:r>
            <a:rPr lang="zh-CN" altLang="en-US" sz="1400" dirty="0">
              <a:latin typeface="微软雅黑" panose="020B0503020204020204" pitchFamily="34" charset="-122"/>
              <a:ea typeface="微软雅黑" panose="020B0503020204020204" pitchFamily="34" charset="-122"/>
            </a:rPr>
            <a:t>命令</a:t>
          </a:r>
        </a:p>
      </dgm:t>
    </dgm:pt>
    <dgm:pt modelId="{CC01047A-14C6-4114-92AE-43BEDE4BA650}" type="parTrans" cxnId="{49C2D65D-04FB-4F12-B176-0BB13239ABE6}">
      <dgm:prSet/>
      <dgm:spPr/>
      <dgm:t>
        <a:bodyPr/>
        <a:lstStyle/>
        <a:p>
          <a:endParaRPr lang="zh-CN" altLang="en-US"/>
        </a:p>
      </dgm:t>
    </dgm:pt>
    <dgm:pt modelId="{59BEFD20-F518-40E5-BC87-6B61E6B2223E}" type="sibTrans" cxnId="{49C2D65D-04FB-4F12-B176-0BB13239ABE6}">
      <dgm:prSet/>
      <dgm:spPr/>
      <dgm:t>
        <a:bodyPr/>
        <a:lstStyle/>
        <a:p>
          <a:endParaRPr lang="zh-CN" altLang="en-US"/>
        </a:p>
      </dgm:t>
    </dgm:pt>
    <dgm:pt modelId="{9534C8D4-E714-45CE-B26F-291CAA122D7D}">
      <dgm:prSet phldrT="[文本]" custT="1"/>
      <dgm:spPr/>
      <dgm:t>
        <a:bodyPr/>
        <a:lstStyle/>
        <a:p>
          <a:r>
            <a:rPr lang="zh-CN" altLang="en-US" sz="1400" dirty="0">
              <a:latin typeface="微软雅黑" panose="020B0503020204020204" pitchFamily="34" charset="-122"/>
              <a:ea typeface="微软雅黑" panose="020B0503020204020204" pitchFamily="34" charset="-122"/>
            </a:rPr>
            <a:t>服务端：</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将注入的结果返回给客户端</a:t>
          </a:r>
        </a:p>
      </dgm:t>
    </dgm:pt>
    <dgm:pt modelId="{82A8481A-6C70-4073-9E38-D13AD1D6E7F6}" type="parTrans" cxnId="{70586C74-3375-4453-B94E-77EE67178582}">
      <dgm:prSet/>
      <dgm:spPr/>
      <dgm:t>
        <a:bodyPr/>
        <a:lstStyle/>
        <a:p>
          <a:endParaRPr lang="zh-CN" altLang="en-US"/>
        </a:p>
      </dgm:t>
    </dgm:pt>
    <dgm:pt modelId="{581C2F4B-32DC-4CB1-8EED-B94DF7372D46}" type="sibTrans" cxnId="{70586C74-3375-4453-B94E-77EE67178582}">
      <dgm:prSet/>
      <dgm:spPr/>
      <dgm:t>
        <a:bodyPr/>
        <a:lstStyle/>
        <a:p>
          <a:endParaRPr lang="zh-CN" altLang="en-US"/>
        </a:p>
      </dgm:t>
    </dgm:pt>
    <dgm:pt modelId="{96C5E907-6A35-4524-9E28-0FA945C54500}">
      <dgm:prSet phldrT="[文本]"/>
      <dgm:spPr/>
      <dgm:t>
        <a:bodyPr/>
        <a:lstStyle/>
        <a:p>
          <a:r>
            <a:rPr lang="zh-CN" altLang="en-US" dirty="0">
              <a:latin typeface="微软雅黑" panose="020B0503020204020204" pitchFamily="34" charset="-122"/>
              <a:ea typeface="微软雅黑" panose="020B0503020204020204" pitchFamily="34" charset="-122"/>
            </a:rPr>
            <a:t>客户端：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根据上一次注入获取到的敏感信息构造注入语句进行进一步注入</a:t>
          </a:r>
        </a:p>
      </dgm:t>
    </dgm:pt>
    <dgm:pt modelId="{B78E36D6-E28A-4775-9A99-90E8870C11C1}" type="parTrans" cxnId="{E9989FEC-3CD9-4186-A7EC-58D2210FF357}">
      <dgm:prSet/>
      <dgm:spPr/>
      <dgm:t>
        <a:bodyPr/>
        <a:lstStyle/>
        <a:p>
          <a:endParaRPr lang="zh-CN" altLang="en-US"/>
        </a:p>
      </dgm:t>
    </dgm:pt>
    <dgm:pt modelId="{42096A9C-092E-4942-87A3-150308FB1BA9}" type="sibTrans" cxnId="{E9989FEC-3CD9-4186-A7EC-58D2210FF357}">
      <dgm:prSet/>
      <dgm:spPr/>
      <dgm:t>
        <a:bodyPr/>
        <a:lstStyle/>
        <a:p>
          <a:endParaRPr lang="zh-CN" altLang="en-US"/>
        </a:p>
      </dgm:t>
    </dgm:pt>
    <dgm:pt modelId="{09D1E276-A9B5-4B05-8565-8F16887FCDF2}" type="pres">
      <dgm:prSet presAssocID="{D7E82F72-DFF9-42B9-BF9C-2A01613FE910}" presName="Name0" presStyleCnt="0">
        <dgm:presLayoutVars>
          <dgm:dir/>
          <dgm:resizeHandles val="exact"/>
        </dgm:presLayoutVars>
      </dgm:prSet>
      <dgm:spPr/>
      <dgm:t>
        <a:bodyPr/>
        <a:lstStyle/>
        <a:p>
          <a:endParaRPr lang="zh-CN" altLang="en-US"/>
        </a:p>
      </dgm:t>
    </dgm:pt>
    <dgm:pt modelId="{4FB576F2-96D5-4488-923F-C67B28AD4C94}" type="pres">
      <dgm:prSet presAssocID="{72D8A611-47F4-4A50-98B4-BF3EBAA0C003}" presName="node" presStyleLbl="node1" presStyleIdx="0" presStyleCnt="5">
        <dgm:presLayoutVars>
          <dgm:bulletEnabled val="1"/>
        </dgm:presLayoutVars>
      </dgm:prSet>
      <dgm:spPr/>
      <dgm:t>
        <a:bodyPr/>
        <a:lstStyle/>
        <a:p>
          <a:endParaRPr lang="zh-CN" altLang="en-US"/>
        </a:p>
      </dgm:t>
    </dgm:pt>
    <dgm:pt modelId="{209E1BCB-0A14-4DEB-BD94-6B690C8B98A5}" type="pres">
      <dgm:prSet presAssocID="{467C8EE5-7692-4BAF-94A3-FB89D5771427}" presName="sibTrans" presStyleLbl="sibTrans1D1" presStyleIdx="0" presStyleCnt="4"/>
      <dgm:spPr/>
      <dgm:t>
        <a:bodyPr/>
        <a:lstStyle/>
        <a:p>
          <a:endParaRPr lang="zh-CN" altLang="en-US"/>
        </a:p>
      </dgm:t>
    </dgm:pt>
    <dgm:pt modelId="{C46FBD68-7D91-4A38-ABEE-FD3A2E78AD6C}" type="pres">
      <dgm:prSet presAssocID="{467C8EE5-7692-4BAF-94A3-FB89D5771427}" presName="connectorText" presStyleLbl="sibTrans1D1" presStyleIdx="0" presStyleCnt="4"/>
      <dgm:spPr/>
      <dgm:t>
        <a:bodyPr/>
        <a:lstStyle/>
        <a:p>
          <a:endParaRPr lang="zh-CN" altLang="en-US"/>
        </a:p>
      </dgm:t>
    </dgm:pt>
    <dgm:pt modelId="{7F7686B1-5B83-4B9E-A16F-FFF133901385}" type="pres">
      <dgm:prSet presAssocID="{EAE0823C-7851-4D2E-9AF9-235A06C0017E}" presName="node" presStyleLbl="node1" presStyleIdx="1" presStyleCnt="5">
        <dgm:presLayoutVars>
          <dgm:bulletEnabled val="1"/>
        </dgm:presLayoutVars>
      </dgm:prSet>
      <dgm:spPr/>
      <dgm:t>
        <a:bodyPr/>
        <a:lstStyle/>
        <a:p>
          <a:endParaRPr lang="zh-CN" altLang="en-US"/>
        </a:p>
      </dgm:t>
    </dgm:pt>
    <dgm:pt modelId="{DFAB1596-E2E8-4464-BB6B-991C1F53C0CA}" type="pres">
      <dgm:prSet presAssocID="{BE7981B3-AC99-4EA9-8CF6-998603D3C102}" presName="sibTrans" presStyleLbl="sibTrans1D1" presStyleIdx="1" presStyleCnt="4"/>
      <dgm:spPr/>
      <dgm:t>
        <a:bodyPr/>
        <a:lstStyle/>
        <a:p>
          <a:endParaRPr lang="zh-CN" altLang="en-US"/>
        </a:p>
      </dgm:t>
    </dgm:pt>
    <dgm:pt modelId="{B6E990EA-9D14-49A3-B73A-5F3CCC117E7C}" type="pres">
      <dgm:prSet presAssocID="{BE7981B3-AC99-4EA9-8CF6-998603D3C102}" presName="connectorText" presStyleLbl="sibTrans1D1" presStyleIdx="1" presStyleCnt="4"/>
      <dgm:spPr/>
      <dgm:t>
        <a:bodyPr/>
        <a:lstStyle/>
        <a:p>
          <a:endParaRPr lang="zh-CN" altLang="en-US"/>
        </a:p>
      </dgm:t>
    </dgm:pt>
    <dgm:pt modelId="{76E563B4-B5A0-49CB-A1E6-1DC115AEDB92}" type="pres">
      <dgm:prSet presAssocID="{3D288925-2CF3-47CA-A847-B406BFBCD08B}" presName="node" presStyleLbl="node1" presStyleIdx="2" presStyleCnt="5">
        <dgm:presLayoutVars>
          <dgm:bulletEnabled val="1"/>
        </dgm:presLayoutVars>
      </dgm:prSet>
      <dgm:spPr/>
      <dgm:t>
        <a:bodyPr/>
        <a:lstStyle/>
        <a:p>
          <a:endParaRPr lang="zh-CN" altLang="en-US"/>
        </a:p>
      </dgm:t>
    </dgm:pt>
    <dgm:pt modelId="{8629B9D7-83DA-4E7E-B849-C07C22AC6A22}" type="pres">
      <dgm:prSet presAssocID="{59BEFD20-F518-40E5-BC87-6B61E6B2223E}" presName="sibTrans" presStyleLbl="sibTrans1D1" presStyleIdx="2" presStyleCnt="4"/>
      <dgm:spPr/>
      <dgm:t>
        <a:bodyPr/>
        <a:lstStyle/>
        <a:p>
          <a:endParaRPr lang="zh-CN" altLang="en-US"/>
        </a:p>
      </dgm:t>
    </dgm:pt>
    <dgm:pt modelId="{9DF2799C-25DA-4556-8EE9-C4D3352AED68}" type="pres">
      <dgm:prSet presAssocID="{59BEFD20-F518-40E5-BC87-6B61E6B2223E}" presName="connectorText" presStyleLbl="sibTrans1D1" presStyleIdx="2" presStyleCnt="4"/>
      <dgm:spPr/>
      <dgm:t>
        <a:bodyPr/>
        <a:lstStyle/>
        <a:p>
          <a:endParaRPr lang="zh-CN" altLang="en-US"/>
        </a:p>
      </dgm:t>
    </dgm:pt>
    <dgm:pt modelId="{88DE8251-CD5F-4F5C-8451-B8EB1241F189}" type="pres">
      <dgm:prSet presAssocID="{9534C8D4-E714-45CE-B26F-291CAA122D7D}" presName="node" presStyleLbl="node1" presStyleIdx="3" presStyleCnt="5">
        <dgm:presLayoutVars>
          <dgm:bulletEnabled val="1"/>
        </dgm:presLayoutVars>
      </dgm:prSet>
      <dgm:spPr/>
      <dgm:t>
        <a:bodyPr/>
        <a:lstStyle/>
        <a:p>
          <a:endParaRPr lang="zh-CN" altLang="en-US"/>
        </a:p>
      </dgm:t>
    </dgm:pt>
    <dgm:pt modelId="{9F62688B-6ED3-4E5F-B1F4-01C01DAD8E20}" type="pres">
      <dgm:prSet presAssocID="{581C2F4B-32DC-4CB1-8EED-B94DF7372D46}" presName="sibTrans" presStyleLbl="sibTrans1D1" presStyleIdx="3" presStyleCnt="4"/>
      <dgm:spPr/>
      <dgm:t>
        <a:bodyPr/>
        <a:lstStyle/>
        <a:p>
          <a:endParaRPr lang="zh-CN" altLang="en-US"/>
        </a:p>
      </dgm:t>
    </dgm:pt>
    <dgm:pt modelId="{51A5ADB9-F377-4EB4-9364-E85D6B955C9C}" type="pres">
      <dgm:prSet presAssocID="{581C2F4B-32DC-4CB1-8EED-B94DF7372D46}" presName="connectorText" presStyleLbl="sibTrans1D1" presStyleIdx="3" presStyleCnt="4"/>
      <dgm:spPr/>
      <dgm:t>
        <a:bodyPr/>
        <a:lstStyle/>
        <a:p>
          <a:endParaRPr lang="zh-CN" altLang="en-US"/>
        </a:p>
      </dgm:t>
    </dgm:pt>
    <dgm:pt modelId="{AB7059C1-A597-43E8-AAA6-F7811FC26AF4}" type="pres">
      <dgm:prSet presAssocID="{96C5E907-6A35-4524-9E28-0FA945C54500}" presName="node" presStyleLbl="node1" presStyleIdx="4" presStyleCnt="5">
        <dgm:presLayoutVars>
          <dgm:bulletEnabled val="1"/>
        </dgm:presLayoutVars>
      </dgm:prSet>
      <dgm:spPr/>
      <dgm:t>
        <a:bodyPr/>
        <a:lstStyle/>
        <a:p>
          <a:endParaRPr lang="zh-CN" altLang="en-US"/>
        </a:p>
      </dgm:t>
    </dgm:pt>
  </dgm:ptLst>
  <dgm:cxnLst>
    <dgm:cxn modelId="{077E40EF-154E-4500-9888-4C510D2FC69A}" type="presOf" srcId="{581C2F4B-32DC-4CB1-8EED-B94DF7372D46}" destId="{51A5ADB9-F377-4EB4-9364-E85D6B955C9C}" srcOrd="1" destOrd="0" presId="urn:microsoft.com/office/officeart/2005/8/layout/bProcess3"/>
    <dgm:cxn modelId="{B695E7CD-EF18-4897-8060-D5999FE8A0E3}" type="presOf" srcId="{59BEFD20-F518-40E5-BC87-6B61E6B2223E}" destId="{9DF2799C-25DA-4556-8EE9-C4D3352AED68}" srcOrd="1" destOrd="0" presId="urn:microsoft.com/office/officeart/2005/8/layout/bProcess3"/>
    <dgm:cxn modelId="{70586C74-3375-4453-B94E-77EE67178582}" srcId="{D7E82F72-DFF9-42B9-BF9C-2A01613FE910}" destId="{9534C8D4-E714-45CE-B26F-291CAA122D7D}" srcOrd="3" destOrd="0" parTransId="{82A8481A-6C70-4073-9E38-D13AD1D6E7F6}" sibTransId="{581C2F4B-32DC-4CB1-8EED-B94DF7372D46}"/>
    <dgm:cxn modelId="{40C4A492-8EC4-4968-BAAC-EADCBD5E5217}" type="presOf" srcId="{9534C8D4-E714-45CE-B26F-291CAA122D7D}" destId="{88DE8251-CD5F-4F5C-8451-B8EB1241F189}" srcOrd="0" destOrd="0" presId="urn:microsoft.com/office/officeart/2005/8/layout/bProcess3"/>
    <dgm:cxn modelId="{7B444C35-971F-4C02-8AF0-CC1B59193853}" type="presOf" srcId="{72D8A611-47F4-4A50-98B4-BF3EBAA0C003}" destId="{4FB576F2-96D5-4488-923F-C67B28AD4C94}" srcOrd="0" destOrd="0" presId="urn:microsoft.com/office/officeart/2005/8/layout/bProcess3"/>
    <dgm:cxn modelId="{E2F59E27-E6FB-4C98-82EA-81F430F688FA}" type="presOf" srcId="{467C8EE5-7692-4BAF-94A3-FB89D5771427}" destId="{209E1BCB-0A14-4DEB-BD94-6B690C8B98A5}" srcOrd="0" destOrd="0" presId="urn:microsoft.com/office/officeart/2005/8/layout/bProcess3"/>
    <dgm:cxn modelId="{01B6DF55-F8DA-469C-AF87-E3479EE4A8BE}" type="presOf" srcId="{59BEFD20-F518-40E5-BC87-6B61E6B2223E}" destId="{8629B9D7-83DA-4E7E-B849-C07C22AC6A22}" srcOrd="0" destOrd="0" presId="urn:microsoft.com/office/officeart/2005/8/layout/bProcess3"/>
    <dgm:cxn modelId="{DD3FE332-408F-4438-ADD4-ED8A060D506B}" type="presOf" srcId="{D7E82F72-DFF9-42B9-BF9C-2A01613FE910}" destId="{09D1E276-A9B5-4B05-8565-8F16887FCDF2}" srcOrd="0" destOrd="0" presId="urn:microsoft.com/office/officeart/2005/8/layout/bProcess3"/>
    <dgm:cxn modelId="{4239698B-8545-4944-9E1E-A0518EFA31EC}" type="presOf" srcId="{467C8EE5-7692-4BAF-94A3-FB89D5771427}" destId="{C46FBD68-7D91-4A38-ABEE-FD3A2E78AD6C}" srcOrd="1" destOrd="0" presId="urn:microsoft.com/office/officeart/2005/8/layout/bProcess3"/>
    <dgm:cxn modelId="{D050FDC3-2DF2-4E81-BE4D-DAEA37F2E700}" type="presOf" srcId="{BE7981B3-AC99-4EA9-8CF6-998603D3C102}" destId="{B6E990EA-9D14-49A3-B73A-5F3CCC117E7C}" srcOrd="1" destOrd="0" presId="urn:microsoft.com/office/officeart/2005/8/layout/bProcess3"/>
    <dgm:cxn modelId="{6EF8ECD5-692E-43D6-A32B-2B6B63407239}" type="presOf" srcId="{96C5E907-6A35-4524-9E28-0FA945C54500}" destId="{AB7059C1-A597-43E8-AAA6-F7811FC26AF4}" srcOrd="0" destOrd="0" presId="urn:microsoft.com/office/officeart/2005/8/layout/bProcess3"/>
    <dgm:cxn modelId="{8BB5E665-4001-4E3C-9F8D-6D2CA676682E}" type="presOf" srcId="{581C2F4B-32DC-4CB1-8EED-B94DF7372D46}" destId="{9F62688B-6ED3-4E5F-B1F4-01C01DAD8E20}" srcOrd="0" destOrd="0" presId="urn:microsoft.com/office/officeart/2005/8/layout/bProcess3"/>
    <dgm:cxn modelId="{49C2D65D-04FB-4F12-B176-0BB13239ABE6}" srcId="{D7E82F72-DFF9-42B9-BF9C-2A01613FE910}" destId="{3D288925-2CF3-47CA-A847-B406BFBCD08B}" srcOrd="2" destOrd="0" parTransId="{CC01047A-14C6-4114-92AE-43BEDE4BA650}" sibTransId="{59BEFD20-F518-40E5-BC87-6B61E6B2223E}"/>
    <dgm:cxn modelId="{13E9FE91-36E5-47CB-88EA-E8CE362ED4DD}" type="presOf" srcId="{BE7981B3-AC99-4EA9-8CF6-998603D3C102}" destId="{DFAB1596-E2E8-4464-BB6B-991C1F53C0CA}" srcOrd="0" destOrd="0" presId="urn:microsoft.com/office/officeart/2005/8/layout/bProcess3"/>
    <dgm:cxn modelId="{D3C1CCC4-BBF7-4156-964D-11271C48CA93}" srcId="{D7E82F72-DFF9-42B9-BF9C-2A01613FE910}" destId="{EAE0823C-7851-4D2E-9AF9-235A06C0017E}" srcOrd="1" destOrd="0" parTransId="{5038DFB3-DA21-4B43-8706-D88383646641}" sibTransId="{BE7981B3-AC99-4EA9-8CF6-998603D3C102}"/>
    <dgm:cxn modelId="{D1ECE6ED-9D5D-4D00-B1C2-D3092EFAFAF8}" srcId="{D7E82F72-DFF9-42B9-BF9C-2A01613FE910}" destId="{72D8A611-47F4-4A50-98B4-BF3EBAA0C003}" srcOrd="0" destOrd="0" parTransId="{F0159C28-FB5E-492A-A293-253AE456EDBE}" sibTransId="{467C8EE5-7692-4BAF-94A3-FB89D5771427}"/>
    <dgm:cxn modelId="{540BE9E5-C78B-427C-801A-75B068614083}" type="presOf" srcId="{3D288925-2CF3-47CA-A847-B406BFBCD08B}" destId="{76E563B4-B5A0-49CB-A1E6-1DC115AEDB92}" srcOrd="0" destOrd="0" presId="urn:microsoft.com/office/officeart/2005/8/layout/bProcess3"/>
    <dgm:cxn modelId="{E9989FEC-3CD9-4186-A7EC-58D2210FF357}" srcId="{D7E82F72-DFF9-42B9-BF9C-2A01613FE910}" destId="{96C5E907-6A35-4524-9E28-0FA945C54500}" srcOrd="4" destOrd="0" parTransId="{B78E36D6-E28A-4775-9A99-90E8870C11C1}" sibTransId="{42096A9C-092E-4942-87A3-150308FB1BA9}"/>
    <dgm:cxn modelId="{7D95D057-364E-4A8D-897A-D53398B9C383}" type="presOf" srcId="{EAE0823C-7851-4D2E-9AF9-235A06C0017E}" destId="{7F7686B1-5B83-4B9E-A16F-FFF133901385}" srcOrd="0" destOrd="0" presId="urn:microsoft.com/office/officeart/2005/8/layout/bProcess3"/>
    <dgm:cxn modelId="{274D5825-377E-4E49-A5AF-9C447610930B}" type="presParOf" srcId="{09D1E276-A9B5-4B05-8565-8F16887FCDF2}" destId="{4FB576F2-96D5-4488-923F-C67B28AD4C94}" srcOrd="0" destOrd="0" presId="urn:microsoft.com/office/officeart/2005/8/layout/bProcess3"/>
    <dgm:cxn modelId="{AAC7346C-0346-4857-AD41-C9A0D81F26FE}" type="presParOf" srcId="{09D1E276-A9B5-4B05-8565-8F16887FCDF2}" destId="{209E1BCB-0A14-4DEB-BD94-6B690C8B98A5}" srcOrd="1" destOrd="0" presId="urn:microsoft.com/office/officeart/2005/8/layout/bProcess3"/>
    <dgm:cxn modelId="{E0F2099F-1BC1-43FB-8ACC-A001FDC8B6B5}" type="presParOf" srcId="{209E1BCB-0A14-4DEB-BD94-6B690C8B98A5}" destId="{C46FBD68-7D91-4A38-ABEE-FD3A2E78AD6C}" srcOrd="0" destOrd="0" presId="urn:microsoft.com/office/officeart/2005/8/layout/bProcess3"/>
    <dgm:cxn modelId="{BBAEB9C0-006B-4136-97DE-24CE8BEB9210}" type="presParOf" srcId="{09D1E276-A9B5-4B05-8565-8F16887FCDF2}" destId="{7F7686B1-5B83-4B9E-A16F-FFF133901385}" srcOrd="2" destOrd="0" presId="urn:microsoft.com/office/officeart/2005/8/layout/bProcess3"/>
    <dgm:cxn modelId="{C6C0B0DF-356C-493A-B8EE-1499AD0CED11}" type="presParOf" srcId="{09D1E276-A9B5-4B05-8565-8F16887FCDF2}" destId="{DFAB1596-E2E8-4464-BB6B-991C1F53C0CA}" srcOrd="3" destOrd="0" presId="urn:microsoft.com/office/officeart/2005/8/layout/bProcess3"/>
    <dgm:cxn modelId="{9E2CE60F-902D-4DA2-91CD-BC12477B7ACE}" type="presParOf" srcId="{DFAB1596-E2E8-4464-BB6B-991C1F53C0CA}" destId="{B6E990EA-9D14-49A3-B73A-5F3CCC117E7C}" srcOrd="0" destOrd="0" presId="urn:microsoft.com/office/officeart/2005/8/layout/bProcess3"/>
    <dgm:cxn modelId="{48AAB150-5708-4792-8931-7687C52E93F3}" type="presParOf" srcId="{09D1E276-A9B5-4B05-8565-8F16887FCDF2}" destId="{76E563B4-B5A0-49CB-A1E6-1DC115AEDB92}" srcOrd="4" destOrd="0" presId="urn:microsoft.com/office/officeart/2005/8/layout/bProcess3"/>
    <dgm:cxn modelId="{C6D6089F-F639-4904-AEF6-7C83B29280AD}" type="presParOf" srcId="{09D1E276-A9B5-4B05-8565-8F16887FCDF2}" destId="{8629B9D7-83DA-4E7E-B849-C07C22AC6A22}" srcOrd="5" destOrd="0" presId="urn:microsoft.com/office/officeart/2005/8/layout/bProcess3"/>
    <dgm:cxn modelId="{08629E3C-8234-4524-A4DA-423E01AD597E}" type="presParOf" srcId="{8629B9D7-83DA-4E7E-B849-C07C22AC6A22}" destId="{9DF2799C-25DA-4556-8EE9-C4D3352AED68}" srcOrd="0" destOrd="0" presId="urn:microsoft.com/office/officeart/2005/8/layout/bProcess3"/>
    <dgm:cxn modelId="{C8E4CEA5-F040-4CD2-A289-BF92C2657452}" type="presParOf" srcId="{09D1E276-A9B5-4B05-8565-8F16887FCDF2}" destId="{88DE8251-CD5F-4F5C-8451-B8EB1241F189}" srcOrd="6" destOrd="0" presId="urn:microsoft.com/office/officeart/2005/8/layout/bProcess3"/>
    <dgm:cxn modelId="{1B4819F3-CFCC-4BEF-8ACE-B22560319F84}" type="presParOf" srcId="{09D1E276-A9B5-4B05-8565-8F16887FCDF2}" destId="{9F62688B-6ED3-4E5F-B1F4-01C01DAD8E20}" srcOrd="7" destOrd="0" presId="urn:microsoft.com/office/officeart/2005/8/layout/bProcess3"/>
    <dgm:cxn modelId="{83CC3F85-DB00-4AA0-9DED-619C5F604AA8}" type="presParOf" srcId="{9F62688B-6ED3-4E5F-B1F4-01C01DAD8E20}" destId="{51A5ADB9-F377-4EB4-9364-E85D6B955C9C}" srcOrd="0" destOrd="0" presId="urn:microsoft.com/office/officeart/2005/8/layout/bProcess3"/>
    <dgm:cxn modelId="{FF9E2F3D-BFAB-4499-83A5-081562C5AD27}" type="presParOf" srcId="{09D1E276-A9B5-4B05-8565-8F16887FCDF2}" destId="{AB7059C1-A597-43E8-AAA6-F7811FC26AF4}" srcOrd="8" destOrd="0" presId="urn:microsoft.com/office/officeart/2005/8/layout/b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注入漏洞分类</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012FC9-3AED-4BA3-9619-E1B4E18F7653}"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67DCD015-9937-4BE9-86FE-134456A080A3}">
      <dgm:prSet phldrT="[文本]"/>
      <dgm:spPr/>
      <dgm:t>
        <a:bodyPr/>
        <a:lstStyle/>
        <a:p>
          <a:r>
            <a:rPr lang="zh-CN" altLang="en-US" dirty="0">
              <a:latin typeface="微软雅黑" panose="020B0503020204020204" pitchFamily="34" charset="-122"/>
              <a:ea typeface="微软雅黑" panose="020B0503020204020204" pitchFamily="34" charset="-122"/>
            </a:rPr>
            <a:t>数字型</a:t>
          </a:r>
        </a:p>
      </dgm:t>
    </dgm:pt>
    <dgm:pt modelId="{6CBAB199-B0F8-4324-85A3-82D77F83BA3A}" type="parTrans" cxnId="{CAE41473-3CDA-4A8E-9FF4-B7BDF1D2B113}">
      <dgm:prSet/>
      <dgm:spPr/>
      <dgm:t>
        <a:bodyPr/>
        <a:lstStyle/>
        <a:p>
          <a:endParaRPr lang="zh-CN" altLang="en-US"/>
        </a:p>
      </dgm:t>
    </dgm:pt>
    <dgm:pt modelId="{346F8F4E-09A1-4BE2-B636-D0B4E20328DB}" type="sibTrans" cxnId="{CAE41473-3CDA-4A8E-9FF4-B7BDF1D2B113}">
      <dgm:prSet/>
      <dgm:spPr/>
      <dgm:t>
        <a:bodyPr/>
        <a:lstStyle/>
        <a:p>
          <a:endParaRPr lang="zh-CN" altLang="en-US"/>
        </a:p>
      </dgm:t>
    </dgm:pt>
    <dgm:pt modelId="{CF3D8EB7-4719-40CA-B205-6E36862799B6}">
      <dgm:prSet phldrT="[文本]"/>
      <dgm:spPr/>
      <dgm:t>
        <a:bodyPr/>
        <a:lstStyle/>
        <a:p>
          <a:r>
            <a:rPr lang="en-US" altLang="zh-CN" dirty="0">
              <a:latin typeface="微软雅黑" panose="020B0503020204020204" pitchFamily="34" charset="-122"/>
              <a:ea typeface="微软雅黑" panose="020B0503020204020204" pitchFamily="34" charset="-122"/>
            </a:rPr>
            <a:t>And 1=1/And 1=2</a:t>
          </a:r>
          <a:endParaRPr lang="zh-CN" altLang="en-US" dirty="0">
            <a:latin typeface="微软雅黑" panose="020B0503020204020204" pitchFamily="34" charset="-122"/>
            <a:ea typeface="微软雅黑" panose="020B0503020204020204" pitchFamily="34" charset="-122"/>
          </a:endParaRPr>
        </a:p>
      </dgm:t>
    </dgm:pt>
    <dgm:pt modelId="{278E0883-6CF4-4766-95BE-4744B7BE4637}" type="parTrans" cxnId="{3BC72E6A-748C-4D36-95F0-08B187C7DC1E}">
      <dgm:prSet/>
      <dgm:spPr/>
      <dgm:t>
        <a:bodyPr/>
        <a:lstStyle/>
        <a:p>
          <a:endParaRPr lang="zh-CN" altLang="en-US"/>
        </a:p>
      </dgm:t>
    </dgm:pt>
    <dgm:pt modelId="{C7B4536F-F8FA-4FA4-BB6A-9B458BE90E4A}" type="sibTrans" cxnId="{3BC72E6A-748C-4D36-95F0-08B187C7DC1E}">
      <dgm:prSet/>
      <dgm:spPr/>
      <dgm:t>
        <a:bodyPr/>
        <a:lstStyle/>
        <a:p>
          <a:endParaRPr lang="zh-CN" altLang="en-US"/>
        </a:p>
      </dgm:t>
    </dgm:pt>
    <dgm:pt modelId="{022B090F-EBC7-4322-87B8-143FAA9CBA56}">
      <dgm:prSet phldrT="[文本]"/>
      <dgm:spPr/>
      <dgm:t>
        <a:bodyPr/>
        <a:lstStyle/>
        <a:p>
          <a:r>
            <a:rPr lang="en-US" altLang="zh-CN" dirty="0">
              <a:latin typeface="微软雅黑" panose="020B0503020204020204" pitchFamily="34" charset="-122"/>
              <a:ea typeface="微软雅黑" panose="020B0503020204020204" pitchFamily="34" charset="-122"/>
            </a:rPr>
            <a:t>OR 1=1/OR 1=2</a:t>
          </a:r>
          <a:endParaRPr lang="zh-CN" altLang="en-US" dirty="0">
            <a:latin typeface="微软雅黑" panose="020B0503020204020204" pitchFamily="34" charset="-122"/>
            <a:ea typeface="微软雅黑" panose="020B0503020204020204" pitchFamily="34" charset="-122"/>
          </a:endParaRPr>
        </a:p>
      </dgm:t>
    </dgm:pt>
    <dgm:pt modelId="{EE5B017A-762B-4F7A-8B78-370B1D7CC944}" type="parTrans" cxnId="{D3567239-290A-4BC1-B02F-05494044E69D}">
      <dgm:prSet/>
      <dgm:spPr/>
      <dgm:t>
        <a:bodyPr/>
        <a:lstStyle/>
        <a:p>
          <a:endParaRPr lang="zh-CN" altLang="en-US"/>
        </a:p>
      </dgm:t>
    </dgm:pt>
    <dgm:pt modelId="{11F43AD0-761B-4076-B718-97DF24D15FE4}" type="sibTrans" cxnId="{D3567239-290A-4BC1-B02F-05494044E69D}">
      <dgm:prSet/>
      <dgm:spPr/>
      <dgm:t>
        <a:bodyPr/>
        <a:lstStyle/>
        <a:p>
          <a:endParaRPr lang="zh-CN" altLang="en-US"/>
        </a:p>
      </dgm:t>
    </dgm:pt>
    <dgm:pt modelId="{5238A7AE-AC0C-408E-ADFE-7B53926C87E4}">
      <dgm:prSet phldrT="[文本]"/>
      <dgm:spPr/>
      <dgm:t>
        <a:bodyPr/>
        <a:lstStyle/>
        <a:p>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&lt;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&lt;=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&gt;=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80B07BF-AE35-4470-BAD0-AE2EEDAEA18D}" type="parTrans" cxnId="{ECB67EFB-3E5B-4BFC-835C-2B51D2CEC0B3}">
      <dgm:prSet/>
      <dgm:spPr/>
      <dgm:t>
        <a:bodyPr/>
        <a:lstStyle/>
        <a:p>
          <a:endParaRPr lang="zh-CN" altLang="en-US"/>
        </a:p>
      </dgm:t>
    </dgm:pt>
    <dgm:pt modelId="{7A95ACBF-6EC6-46B7-90AC-60649CDF6BB1}" type="sibTrans" cxnId="{ECB67EFB-3E5B-4BFC-835C-2B51D2CEC0B3}">
      <dgm:prSet/>
      <dgm:spPr/>
      <dgm:t>
        <a:bodyPr/>
        <a:lstStyle/>
        <a:p>
          <a:endParaRPr lang="zh-CN" altLang="en-US"/>
        </a:p>
      </dgm:t>
    </dgm:pt>
    <dgm:pt modelId="{10B483A2-E894-41BE-9A49-646AFD3F9EB7}">
      <dgm:prSet phldrT="[文本]"/>
      <dgm:spPr/>
      <dgm:t>
        <a:bodyPr/>
        <a:lstStyle/>
        <a:p>
          <a:r>
            <a:rPr lang="zh-CN" altLang="en-US" dirty="0">
              <a:latin typeface="微软雅黑" panose="020B0503020204020204" pitchFamily="34" charset="-122"/>
              <a:ea typeface="微软雅黑" panose="020B0503020204020204" pitchFamily="34" charset="-122"/>
            </a:rPr>
            <a:t>字符型</a:t>
          </a:r>
        </a:p>
      </dgm:t>
    </dgm:pt>
    <dgm:pt modelId="{78603E6E-F54F-41A9-86BA-74FF51956914}" type="parTrans" cxnId="{5F65EC58-2C4E-4472-AD6D-75A2121692B8}">
      <dgm:prSet/>
      <dgm:spPr/>
      <dgm:t>
        <a:bodyPr/>
        <a:lstStyle/>
        <a:p>
          <a:endParaRPr lang="zh-CN" altLang="en-US"/>
        </a:p>
      </dgm:t>
    </dgm:pt>
    <dgm:pt modelId="{0A926817-0052-4880-81C0-287459267C4B}" type="sibTrans" cxnId="{5F65EC58-2C4E-4472-AD6D-75A2121692B8}">
      <dgm:prSet/>
      <dgm:spPr/>
      <dgm:t>
        <a:bodyPr/>
        <a:lstStyle/>
        <a:p>
          <a:endParaRPr lang="zh-CN" altLang="en-US"/>
        </a:p>
      </dgm:t>
    </dgm:pt>
    <dgm:pt modelId="{A17BDD42-C847-43D7-85BC-14C3A914258B}">
      <dgm:prSet phldrT="[文本]"/>
      <dgm:spPr/>
      <dgm:t>
        <a:bodyPr/>
        <a:lstStyle/>
        <a:p>
          <a:r>
            <a:rPr lang="en-US" altLang="zh-CN" dirty="0">
              <a:latin typeface="微软雅黑" panose="020B0503020204020204" pitchFamily="34" charset="-122"/>
              <a:ea typeface="微软雅黑" panose="020B0503020204020204" pitchFamily="34" charset="-122"/>
            </a:rPr>
            <a:t>And ‘1’=‘1/And ‘1’=‘2</a:t>
          </a:r>
          <a:endParaRPr lang="zh-CN" altLang="en-US" dirty="0">
            <a:latin typeface="微软雅黑" panose="020B0503020204020204" pitchFamily="34" charset="-122"/>
            <a:ea typeface="微软雅黑" panose="020B0503020204020204" pitchFamily="34" charset="-122"/>
          </a:endParaRPr>
        </a:p>
      </dgm:t>
    </dgm:pt>
    <dgm:pt modelId="{D7BE3B70-33FA-4AEE-8993-084D57A3130E}" type="parTrans" cxnId="{1D41652D-E407-4404-B0C8-049CD47664DB}">
      <dgm:prSet/>
      <dgm:spPr/>
      <dgm:t>
        <a:bodyPr/>
        <a:lstStyle/>
        <a:p>
          <a:endParaRPr lang="zh-CN" altLang="en-US"/>
        </a:p>
      </dgm:t>
    </dgm:pt>
    <dgm:pt modelId="{2D9E855D-5811-4FF2-9560-1131EC757A55}" type="sibTrans" cxnId="{1D41652D-E407-4404-B0C8-049CD47664DB}">
      <dgm:prSet/>
      <dgm:spPr/>
      <dgm:t>
        <a:bodyPr/>
        <a:lstStyle/>
        <a:p>
          <a:endParaRPr lang="zh-CN" altLang="en-US"/>
        </a:p>
      </dgm:t>
    </dgm:pt>
    <dgm:pt modelId="{E93B3D55-C509-4195-9BA1-7F76C63FBA66}">
      <dgm:prSet phldrT="[文本]"/>
      <dgm:spPr/>
      <dgm:t>
        <a:bodyPr/>
        <a:lstStyle/>
        <a:p>
          <a:r>
            <a:rPr lang="en-US" altLang="zh-CN" dirty="0">
              <a:latin typeface="微软雅黑" panose="020B0503020204020204" pitchFamily="34" charset="-122"/>
              <a:ea typeface="微软雅黑" panose="020B0503020204020204" pitchFamily="34" charset="-122"/>
            </a:rPr>
            <a:t>OR ‘1’=‘1/OR ‘1’=‘2’#</a:t>
          </a:r>
          <a:endParaRPr lang="zh-CN" altLang="en-US" dirty="0">
            <a:latin typeface="微软雅黑" panose="020B0503020204020204" pitchFamily="34" charset="-122"/>
            <a:ea typeface="微软雅黑" panose="020B0503020204020204" pitchFamily="34" charset="-122"/>
          </a:endParaRPr>
        </a:p>
      </dgm:t>
    </dgm:pt>
    <dgm:pt modelId="{1DF79CB5-AC6F-4456-A7F5-B6BAA9E2C527}" type="parTrans" cxnId="{00E126C7-0B90-4C1D-B9EF-E138CD7466E5}">
      <dgm:prSet/>
      <dgm:spPr/>
      <dgm:t>
        <a:bodyPr/>
        <a:lstStyle/>
        <a:p>
          <a:endParaRPr lang="zh-CN" altLang="en-US"/>
        </a:p>
      </dgm:t>
    </dgm:pt>
    <dgm:pt modelId="{6F97F2E9-C23E-45DA-B203-D95B10EBE854}" type="sibTrans" cxnId="{00E126C7-0B90-4C1D-B9EF-E138CD7466E5}">
      <dgm:prSet/>
      <dgm:spPr/>
      <dgm:t>
        <a:bodyPr/>
        <a:lstStyle/>
        <a:p>
          <a:endParaRPr lang="zh-CN" altLang="en-US"/>
        </a:p>
      </dgm:t>
    </dgm:pt>
    <dgm:pt modelId="{5F8F11E5-4660-4D3A-A7D3-406CB45BBBC8}">
      <dgm:prSet phldrT="[文本]"/>
      <dgm:spPr/>
      <dgm:t>
        <a:bodyPr/>
        <a:lstStyle/>
        <a:p>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-’0/-’1</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&lt;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&lt;=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&gt;=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9266BBE8-80C1-46BC-9457-CEF013E0FFC0}" type="parTrans" cxnId="{33AA970C-BD6E-4C2B-837A-3581DED13E6B}">
      <dgm:prSet/>
      <dgm:spPr/>
      <dgm:t>
        <a:bodyPr/>
        <a:lstStyle/>
        <a:p>
          <a:endParaRPr lang="zh-CN" altLang="en-US"/>
        </a:p>
      </dgm:t>
    </dgm:pt>
    <dgm:pt modelId="{2389F335-4020-4C5E-A7AD-4E65BBF3A0AF}" type="sibTrans" cxnId="{33AA970C-BD6E-4C2B-837A-3581DED13E6B}">
      <dgm:prSet/>
      <dgm:spPr/>
      <dgm:t>
        <a:bodyPr/>
        <a:lstStyle/>
        <a:p>
          <a:endParaRPr lang="zh-CN" altLang="en-US"/>
        </a:p>
      </dgm:t>
    </dgm:pt>
    <dgm:pt modelId="{5B7CC89E-9C5A-4297-A27E-45758F236737}">
      <dgm:prSet phldrT="[文本]"/>
      <dgm:spPr/>
      <dgm:t>
        <a:bodyPr/>
        <a:lstStyle/>
        <a:p>
          <a:r>
            <a:rPr lang="en-US" altLang="zh-CN" dirty="0">
              <a:latin typeface="微软雅黑" panose="020B0503020204020204" pitchFamily="34" charset="-122"/>
              <a:ea typeface="微软雅黑" panose="020B0503020204020204" pitchFamily="34" charset="-122"/>
            </a:rPr>
            <a:t>1 like 1/1 </a:t>
          </a:r>
          <a:r>
            <a:rPr lang="en-US" altLang="zh-CN">
              <a:latin typeface="微软雅黑" panose="020B0503020204020204" pitchFamily="34" charset="-122"/>
              <a:ea typeface="微软雅黑" panose="020B0503020204020204" pitchFamily="34" charset="-122"/>
            </a:rPr>
            <a:t>like 2</a:t>
          </a:r>
          <a:endParaRPr lang="zh-CN" altLang="en-US" dirty="0">
            <a:latin typeface="微软雅黑" panose="020B0503020204020204" pitchFamily="34" charset="-122"/>
            <a:ea typeface="微软雅黑" panose="020B0503020204020204" pitchFamily="34" charset="-122"/>
          </a:endParaRPr>
        </a:p>
      </dgm:t>
    </dgm:pt>
    <dgm:pt modelId="{9F8576AC-AE47-4991-98FB-B450E64D43A2}" type="parTrans" cxnId="{313BB11C-765B-46F1-84C0-9D247796104D}">
      <dgm:prSet/>
      <dgm:spPr/>
      <dgm:t>
        <a:bodyPr/>
        <a:lstStyle/>
        <a:p>
          <a:endParaRPr lang="zh-CN" altLang="en-US"/>
        </a:p>
      </dgm:t>
    </dgm:pt>
    <dgm:pt modelId="{2AEE0D8F-03B9-42EE-9848-7D9A39DB5287}" type="sibTrans" cxnId="{313BB11C-765B-46F1-84C0-9D247796104D}">
      <dgm:prSet/>
      <dgm:spPr/>
      <dgm:t>
        <a:bodyPr/>
        <a:lstStyle/>
        <a:p>
          <a:endParaRPr lang="zh-CN" altLang="en-US"/>
        </a:p>
      </dgm:t>
    </dgm:pt>
    <dgm:pt modelId="{D07A7726-8B52-4A03-80BC-1854352701D8}">
      <dgm:prSet phldrT="[文本]"/>
      <dgm:spPr/>
      <dgm:t>
        <a:bodyPr/>
        <a:lstStyle/>
        <a:p>
          <a:r>
            <a:rPr lang="en-US" altLang="zh-CN" dirty="0">
              <a:latin typeface="微软雅黑" panose="020B0503020204020204" pitchFamily="34" charset="-122"/>
              <a:ea typeface="微软雅黑" panose="020B0503020204020204" pitchFamily="34" charset="-122"/>
            </a:rPr>
            <a:t>1 in(1,2)/ 1 in (2,3)</a:t>
          </a:r>
          <a:endParaRPr lang="zh-CN" altLang="en-US" dirty="0">
            <a:latin typeface="微软雅黑" panose="020B0503020204020204" pitchFamily="34" charset="-122"/>
            <a:ea typeface="微软雅黑" panose="020B0503020204020204" pitchFamily="34" charset="-122"/>
          </a:endParaRPr>
        </a:p>
      </dgm:t>
    </dgm:pt>
    <dgm:pt modelId="{BF6B6D3A-39E8-46DA-99C7-268C5A853231}" type="parTrans" cxnId="{5B25ADBF-8E09-49B8-919A-4B566DDB6C81}">
      <dgm:prSet/>
      <dgm:spPr/>
      <dgm:t>
        <a:bodyPr/>
        <a:lstStyle/>
        <a:p>
          <a:endParaRPr lang="zh-CN" altLang="en-US"/>
        </a:p>
      </dgm:t>
    </dgm:pt>
    <dgm:pt modelId="{44E5871D-FEFC-464E-A4FA-5AD52E7F2517}" type="sibTrans" cxnId="{5B25ADBF-8E09-49B8-919A-4B566DDB6C81}">
      <dgm:prSet/>
      <dgm:spPr/>
      <dgm:t>
        <a:bodyPr/>
        <a:lstStyle/>
        <a:p>
          <a:endParaRPr lang="zh-CN" altLang="en-US"/>
        </a:p>
      </dgm:t>
    </dgm:pt>
    <dgm:pt modelId="{3A46A92C-E6DB-4F27-A558-48AE2C3F4F84}">
      <dgm:prSet phldrT="[文本]"/>
      <dgm:spPr/>
      <dgm: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91FE61C0-024F-4168-8402-4EC82589AB22}" type="parTrans" cxnId="{CDA912A3-6A6E-45EB-B300-5AD7E319485C}">
      <dgm:prSet/>
      <dgm:spPr/>
      <dgm:t>
        <a:bodyPr/>
        <a:lstStyle/>
        <a:p>
          <a:endParaRPr lang="zh-CN" altLang="en-US"/>
        </a:p>
      </dgm:t>
    </dgm:pt>
    <dgm:pt modelId="{25E14F6F-2481-4F99-9731-B7B7F0B439D9}" type="sibTrans" cxnId="{CDA912A3-6A6E-45EB-B300-5AD7E319485C}">
      <dgm:prSet/>
      <dgm:spPr/>
      <dgm:t>
        <a:bodyPr/>
        <a:lstStyle/>
        <a:p>
          <a:endParaRPr lang="zh-CN" altLang="en-US"/>
        </a:p>
      </dgm:t>
    </dgm:pt>
    <dgm:pt modelId="{1BD730D8-342E-4EFB-BCD1-A89B1510696C}">
      <dgm:prSet phldrT="[文本]"/>
      <dgm:spPr/>
      <dgm:t>
        <a:bodyPr/>
        <a:lstStyle/>
        <a:p>
          <a:r>
            <a:rPr lang="en-US" altLang="zh-CN" dirty="0">
              <a:latin typeface="微软雅黑" panose="020B0503020204020204" pitchFamily="34" charset="-122"/>
              <a:ea typeface="微软雅黑" panose="020B0503020204020204" pitchFamily="34" charset="-122"/>
            </a:rPr>
            <a:t>1’ like ‘1/1’ like ‘2</a:t>
          </a:r>
          <a:endParaRPr lang="zh-CN" altLang="en-US" dirty="0">
            <a:latin typeface="微软雅黑" panose="020B0503020204020204" pitchFamily="34" charset="-122"/>
            <a:ea typeface="微软雅黑" panose="020B0503020204020204" pitchFamily="34" charset="-122"/>
          </a:endParaRPr>
        </a:p>
      </dgm:t>
    </dgm:pt>
    <dgm:pt modelId="{DC6BA60E-917A-4A11-8013-713B03018620}" type="parTrans" cxnId="{229A5BEA-7730-4F48-94BE-1C1456BC9D02}">
      <dgm:prSet/>
      <dgm:spPr/>
      <dgm:t>
        <a:bodyPr/>
        <a:lstStyle/>
        <a:p>
          <a:endParaRPr lang="zh-CN" altLang="en-US"/>
        </a:p>
      </dgm:t>
    </dgm:pt>
    <dgm:pt modelId="{DCFFBEB8-A603-4B1E-93E0-3BE8928780D3}" type="sibTrans" cxnId="{229A5BEA-7730-4F48-94BE-1C1456BC9D02}">
      <dgm:prSet/>
      <dgm:spPr/>
      <dgm:t>
        <a:bodyPr/>
        <a:lstStyle/>
        <a:p>
          <a:endParaRPr lang="zh-CN" altLang="en-US"/>
        </a:p>
      </dgm:t>
    </dgm:pt>
    <dgm:pt modelId="{6767990A-2145-427C-BF46-5331A007A92E}">
      <dgm:prSet phldrT="[文本]"/>
      <dgm:spPr/>
      <dgm: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DF182C52-88DB-4391-AAC4-21B3523537E8}" type="parTrans" cxnId="{85A927CF-6180-46A8-9A95-15341C9BC025}">
      <dgm:prSet/>
      <dgm:spPr/>
      <dgm:t>
        <a:bodyPr/>
        <a:lstStyle/>
        <a:p>
          <a:endParaRPr lang="zh-CN" altLang="en-US"/>
        </a:p>
      </dgm:t>
    </dgm:pt>
    <dgm:pt modelId="{FED5626A-4748-4923-962E-731E4E15FA7E}" type="sibTrans" cxnId="{85A927CF-6180-46A8-9A95-15341C9BC025}">
      <dgm:prSet/>
      <dgm:spPr/>
      <dgm:t>
        <a:bodyPr/>
        <a:lstStyle/>
        <a:p>
          <a:endParaRPr lang="zh-CN" altLang="en-US"/>
        </a:p>
      </dgm:t>
    </dgm:pt>
    <dgm:pt modelId="{EEC12241-E33A-4F4D-A3EA-3A67DAA72BBE}">
      <dgm:prSet phldrT="[文本]"/>
      <dgm:spPr/>
      <dgm:t>
        <a:bodyPr/>
        <a:lstStyle/>
        <a:p>
          <a:r>
            <a:rPr lang="en-US" altLang="zh-CN">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in (‘1’)#/’1’ in (‘2’)#</a:t>
          </a:r>
          <a:endParaRPr lang="zh-CN" altLang="en-US" dirty="0">
            <a:latin typeface="微软雅黑" panose="020B0503020204020204" pitchFamily="34" charset="-122"/>
            <a:ea typeface="微软雅黑" panose="020B0503020204020204" pitchFamily="34" charset="-122"/>
          </a:endParaRPr>
        </a:p>
      </dgm:t>
    </dgm:pt>
    <dgm:pt modelId="{A96C1431-8B72-432D-BB58-1BFAF00687AE}" type="parTrans" cxnId="{3B752DE2-D921-42FE-88E5-B922C5F0A426}">
      <dgm:prSet/>
      <dgm:spPr/>
      <dgm:t>
        <a:bodyPr/>
        <a:lstStyle/>
        <a:p>
          <a:endParaRPr lang="zh-CN" altLang="en-US"/>
        </a:p>
      </dgm:t>
    </dgm:pt>
    <dgm:pt modelId="{679F4C0D-B269-4778-9B3A-8770A75DD977}" type="sibTrans" cxnId="{3B752DE2-D921-42FE-88E5-B922C5F0A426}">
      <dgm:prSet/>
      <dgm:spPr/>
      <dgm:t>
        <a:bodyPr/>
        <a:lstStyle/>
        <a:p>
          <a:endParaRPr lang="zh-CN" altLang="en-US"/>
        </a:p>
      </dgm:t>
    </dgm:pt>
    <dgm:pt modelId="{9214E607-1249-4E34-B6A8-EFA4A6D9BCA8}" type="pres">
      <dgm:prSet presAssocID="{0D012FC9-3AED-4BA3-9619-E1B4E18F7653}" presName="layout" presStyleCnt="0">
        <dgm:presLayoutVars>
          <dgm:chMax/>
          <dgm:chPref/>
          <dgm:dir/>
          <dgm:resizeHandles/>
        </dgm:presLayoutVars>
      </dgm:prSet>
      <dgm:spPr/>
      <dgm:t>
        <a:bodyPr/>
        <a:lstStyle/>
        <a:p>
          <a:endParaRPr lang="zh-CN" altLang="en-US"/>
        </a:p>
      </dgm:t>
    </dgm:pt>
    <dgm:pt modelId="{7BD4AD5C-F1B4-437A-A8E0-60FBF5A4BCF0}" type="pres">
      <dgm:prSet presAssocID="{67DCD015-9937-4BE9-86FE-134456A080A3}" presName="root" presStyleCnt="0">
        <dgm:presLayoutVars>
          <dgm:chMax/>
          <dgm:chPref/>
        </dgm:presLayoutVars>
      </dgm:prSet>
      <dgm:spPr/>
    </dgm:pt>
    <dgm:pt modelId="{1DC713F9-FA81-42AB-A1C6-F6F3D4D44B4F}" type="pres">
      <dgm:prSet presAssocID="{67DCD015-9937-4BE9-86FE-134456A080A3}" presName="rootComposite" presStyleCnt="0">
        <dgm:presLayoutVars/>
      </dgm:prSet>
      <dgm:spPr/>
    </dgm:pt>
    <dgm:pt modelId="{B596D20B-886A-483D-81E8-8B8C4A3AA7FD}" type="pres">
      <dgm:prSet presAssocID="{67DCD015-9937-4BE9-86FE-134456A080A3}" presName="ParentAccent" presStyleLbl="alignNode1" presStyleIdx="0" presStyleCnt="2"/>
      <dgm:spPr/>
    </dgm:pt>
    <dgm:pt modelId="{D48961A0-26BD-4723-98D4-90DAA5EC71FB}" type="pres">
      <dgm:prSet presAssocID="{67DCD015-9937-4BE9-86FE-134456A080A3}" presName="ParentSmallAccent" presStyleLbl="fgAcc1" presStyleIdx="0" presStyleCnt="2"/>
      <dgm:spPr/>
    </dgm:pt>
    <dgm:pt modelId="{A45BDB9A-6D13-4A4D-B6EF-D5E507DEF134}" type="pres">
      <dgm:prSet presAssocID="{67DCD015-9937-4BE9-86FE-134456A080A3}" presName="Parent" presStyleLbl="revTx" presStyleIdx="0" presStyleCnt="14">
        <dgm:presLayoutVars>
          <dgm:chMax/>
          <dgm:chPref val="4"/>
          <dgm:bulletEnabled val="1"/>
        </dgm:presLayoutVars>
      </dgm:prSet>
      <dgm:spPr/>
      <dgm:t>
        <a:bodyPr/>
        <a:lstStyle/>
        <a:p>
          <a:endParaRPr lang="zh-CN" altLang="en-US"/>
        </a:p>
      </dgm:t>
    </dgm:pt>
    <dgm:pt modelId="{58C9FF32-6535-4E2C-AF31-AB4D2717FE05}" type="pres">
      <dgm:prSet presAssocID="{67DCD015-9937-4BE9-86FE-134456A080A3}" presName="childShape" presStyleCnt="0">
        <dgm:presLayoutVars>
          <dgm:chMax val="0"/>
          <dgm:chPref val="0"/>
        </dgm:presLayoutVars>
      </dgm:prSet>
      <dgm:spPr/>
    </dgm:pt>
    <dgm:pt modelId="{AF7643DA-BDC7-44BA-8441-872044F3EF9E}" type="pres">
      <dgm:prSet presAssocID="{CF3D8EB7-4719-40CA-B205-6E36862799B6}" presName="childComposite" presStyleCnt="0">
        <dgm:presLayoutVars>
          <dgm:chMax val="0"/>
          <dgm:chPref val="0"/>
        </dgm:presLayoutVars>
      </dgm:prSet>
      <dgm:spPr/>
    </dgm:pt>
    <dgm:pt modelId="{6795ADA6-E247-4CBA-B609-CE60F7823F81}" type="pres">
      <dgm:prSet presAssocID="{CF3D8EB7-4719-40CA-B205-6E36862799B6}" presName="ChildAccent" presStyleLbl="solidFgAcc1" presStyleIdx="0" presStyleCnt="12"/>
      <dgm:spPr/>
    </dgm:pt>
    <dgm:pt modelId="{D9305FF7-AAE6-4D2C-818F-8B91B93897AC}" type="pres">
      <dgm:prSet presAssocID="{CF3D8EB7-4719-40CA-B205-6E36862799B6}" presName="Child" presStyleLbl="revTx" presStyleIdx="1" presStyleCnt="14">
        <dgm:presLayoutVars>
          <dgm:chMax val="0"/>
          <dgm:chPref val="0"/>
          <dgm:bulletEnabled val="1"/>
        </dgm:presLayoutVars>
      </dgm:prSet>
      <dgm:spPr/>
      <dgm:t>
        <a:bodyPr/>
        <a:lstStyle/>
        <a:p>
          <a:endParaRPr lang="zh-CN" altLang="en-US"/>
        </a:p>
      </dgm:t>
    </dgm:pt>
    <dgm:pt modelId="{615C151D-DD21-421C-8C35-930495900C86}" type="pres">
      <dgm:prSet presAssocID="{022B090F-EBC7-4322-87B8-143FAA9CBA56}" presName="childComposite" presStyleCnt="0">
        <dgm:presLayoutVars>
          <dgm:chMax val="0"/>
          <dgm:chPref val="0"/>
        </dgm:presLayoutVars>
      </dgm:prSet>
      <dgm:spPr/>
    </dgm:pt>
    <dgm:pt modelId="{E1883139-E7DF-4B9C-A843-848FEEA4267C}" type="pres">
      <dgm:prSet presAssocID="{022B090F-EBC7-4322-87B8-143FAA9CBA56}" presName="ChildAccent" presStyleLbl="solidFgAcc1" presStyleIdx="1" presStyleCnt="12"/>
      <dgm:spPr/>
    </dgm:pt>
    <dgm:pt modelId="{F349E317-C0F8-4005-BD56-E6CAB06B44AA}" type="pres">
      <dgm:prSet presAssocID="{022B090F-EBC7-4322-87B8-143FAA9CBA56}" presName="Child" presStyleLbl="revTx" presStyleIdx="2" presStyleCnt="14">
        <dgm:presLayoutVars>
          <dgm:chMax val="0"/>
          <dgm:chPref val="0"/>
          <dgm:bulletEnabled val="1"/>
        </dgm:presLayoutVars>
      </dgm:prSet>
      <dgm:spPr/>
      <dgm:t>
        <a:bodyPr/>
        <a:lstStyle/>
        <a:p>
          <a:endParaRPr lang="zh-CN" altLang="en-US"/>
        </a:p>
      </dgm:t>
    </dgm:pt>
    <dgm:pt modelId="{823F8570-3D81-45D1-95DB-12F0A30C5F87}" type="pres">
      <dgm:prSet presAssocID="{5238A7AE-AC0C-408E-ADFE-7B53926C87E4}" presName="childComposite" presStyleCnt="0">
        <dgm:presLayoutVars>
          <dgm:chMax val="0"/>
          <dgm:chPref val="0"/>
        </dgm:presLayoutVars>
      </dgm:prSet>
      <dgm:spPr/>
    </dgm:pt>
    <dgm:pt modelId="{4499D2CD-FCDD-45F2-A8AB-58CDBC096D58}" type="pres">
      <dgm:prSet presAssocID="{5238A7AE-AC0C-408E-ADFE-7B53926C87E4}" presName="ChildAccent" presStyleLbl="solidFgAcc1" presStyleIdx="2" presStyleCnt="12"/>
      <dgm:spPr/>
    </dgm:pt>
    <dgm:pt modelId="{39630FA1-2D9B-4F2C-8D8B-5194B37C587A}" type="pres">
      <dgm:prSet presAssocID="{5238A7AE-AC0C-408E-ADFE-7B53926C87E4}" presName="Child" presStyleLbl="revTx" presStyleIdx="3" presStyleCnt="14">
        <dgm:presLayoutVars>
          <dgm:chMax val="0"/>
          <dgm:chPref val="0"/>
          <dgm:bulletEnabled val="1"/>
        </dgm:presLayoutVars>
      </dgm:prSet>
      <dgm:spPr/>
      <dgm:t>
        <a:bodyPr/>
        <a:lstStyle/>
        <a:p>
          <a:endParaRPr lang="zh-CN" altLang="en-US"/>
        </a:p>
      </dgm:t>
    </dgm:pt>
    <dgm:pt modelId="{9C6ED21D-1DBF-44E7-B01C-E3E45080EB19}" type="pres">
      <dgm:prSet presAssocID="{5B7CC89E-9C5A-4297-A27E-45758F236737}" presName="childComposite" presStyleCnt="0">
        <dgm:presLayoutVars>
          <dgm:chMax val="0"/>
          <dgm:chPref val="0"/>
        </dgm:presLayoutVars>
      </dgm:prSet>
      <dgm:spPr/>
    </dgm:pt>
    <dgm:pt modelId="{5FD716FF-BA95-4543-963F-B7E9F035F2F9}" type="pres">
      <dgm:prSet presAssocID="{5B7CC89E-9C5A-4297-A27E-45758F236737}" presName="ChildAccent" presStyleLbl="solidFgAcc1" presStyleIdx="3" presStyleCnt="12"/>
      <dgm:spPr/>
    </dgm:pt>
    <dgm:pt modelId="{AF5B79FA-C1A6-480F-9951-A6C3170C15E3}" type="pres">
      <dgm:prSet presAssocID="{5B7CC89E-9C5A-4297-A27E-45758F236737}" presName="Child" presStyleLbl="revTx" presStyleIdx="4" presStyleCnt="14">
        <dgm:presLayoutVars>
          <dgm:chMax val="0"/>
          <dgm:chPref val="0"/>
          <dgm:bulletEnabled val="1"/>
        </dgm:presLayoutVars>
      </dgm:prSet>
      <dgm:spPr/>
      <dgm:t>
        <a:bodyPr/>
        <a:lstStyle/>
        <a:p>
          <a:endParaRPr lang="zh-CN" altLang="en-US"/>
        </a:p>
      </dgm:t>
    </dgm:pt>
    <dgm:pt modelId="{1189FE04-32EF-4D60-A480-389689DD9DDE}" type="pres">
      <dgm:prSet presAssocID="{D07A7726-8B52-4A03-80BC-1854352701D8}" presName="childComposite" presStyleCnt="0">
        <dgm:presLayoutVars>
          <dgm:chMax val="0"/>
          <dgm:chPref val="0"/>
        </dgm:presLayoutVars>
      </dgm:prSet>
      <dgm:spPr/>
    </dgm:pt>
    <dgm:pt modelId="{67DC2F24-A81C-496A-A72A-E1A6A3ABBA3D}" type="pres">
      <dgm:prSet presAssocID="{D07A7726-8B52-4A03-80BC-1854352701D8}" presName="ChildAccent" presStyleLbl="solidFgAcc1" presStyleIdx="4" presStyleCnt="12"/>
      <dgm:spPr/>
    </dgm:pt>
    <dgm:pt modelId="{BBE94801-0E1B-49CC-9FA7-26F63A40CC8D}" type="pres">
      <dgm:prSet presAssocID="{D07A7726-8B52-4A03-80BC-1854352701D8}" presName="Child" presStyleLbl="revTx" presStyleIdx="5" presStyleCnt="14">
        <dgm:presLayoutVars>
          <dgm:chMax val="0"/>
          <dgm:chPref val="0"/>
          <dgm:bulletEnabled val="1"/>
        </dgm:presLayoutVars>
      </dgm:prSet>
      <dgm:spPr/>
      <dgm:t>
        <a:bodyPr/>
        <a:lstStyle/>
        <a:p>
          <a:endParaRPr lang="zh-CN" altLang="en-US"/>
        </a:p>
      </dgm:t>
    </dgm:pt>
    <dgm:pt modelId="{B25E3D81-B8BD-42D6-95D9-DD16A385A12F}" type="pres">
      <dgm:prSet presAssocID="{3A46A92C-E6DB-4F27-A558-48AE2C3F4F84}" presName="childComposite" presStyleCnt="0">
        <dgm:presLayoutVars>
          <dgm:chMax val="0"/>
          <dgm:chPref val="0"/>
        </dgm:presLayoutVars>
      </dgm:prSet>
      <dgm:spPr/>
    </dgm:pt>
    <dgm:pt modelId="{D8C8A0C3-B38D-4B13-B21E-55A06ED97131}" type="pres">
      <dgm:prSet presAssocID="{3A46A92C-E6DB-4F27-A558-48AE2C3F4F84}" presName="ChildAccent" presStyleLbl="solidFgAcc1" presStyleIdx="5" presStyleCnt="12"/>
      <dgm:spPr/>
    </dgm:pt>
    <dgm:pt modelId="{0C9753C0-57F8-4578-A744-BF97FF441948}" type="pres">
      <dgm:prSet presAssocID="{3A46A92C-E6DB-4F27-A558-48AE2C3F4F84}" presName="Child" presStyleLbl="revTx" presStyleIdx="6" presStyleCnt="14">
        <dgm:presLayoutVars>
          <dgm:chMax val="0"/>
          <dgm:chPref val="0"/>
          <dgm:bulletEnabled val="1"/>
        </dgm:presLayoutVars>
      </dgm:prSet>
      <dgm:spPr/>
      <dgm:t>
        <a:bodyPr/>
        <a:lstStyle/>
        <a:p>
          <a:endParaRPr lang="zh-CN" altLang="en-US"/>
        </a:p>
      </dgm:t>
    </dgm:pt>
    <dgm:pt modelId="{F7C05FFE-5D92-4BB2-B87C-7A179E202BDB}" type="pres">
      <dgm:prSet presAssocID="{10B483A2-E894-41BE-9A49-646AFD3F9EB7}" presName="root" presStyleCnt="0">
        <dgm:presLayoutVars>
          <dgm:chMax/>
          <dgm:chPref/>
        </dgm:presLayoutVars>
      </dgm:prSet>
      <dgm:spPr/>
    </dgm:pt>
    <dgm:pt modelId="{819B0AC3-E48E-4E5C-B5EE-B3A862CBD33C}" type="pres">
      <dgm:prSet presAssocID="{10B483A2-E894-41BE-9A49-646AFD3F9EB7}" presName="rootComposite" presStyleCnt="0">
        <dgm:presLayoutVars/>
      </dgm:prSet>
      <dgm:spPr/>
    </dgm:pt>
    <dgm:pt modelId="{997DCAD5-585A-47EB-9EFC-82100B5F2C82}" type="pres">
      <dgm:prSet presAssocID="{10B483A2-E894-41BE-9A49-646AFD3F9EB7}" presName="ParentAccent" presStyleLbl="alignNode1" presStyleIdx="1" presStyleCnt="2"/>
      <dgm:spPr/>
    </dgm:pt>
    <dgm:pt modelId="{DA3E1ED9-9DB4-47CA-9BED-FC3C48DBC677}" type="pres">
      <dgm:prSet presAssocID="{10B483A2-E894-41BE-9A49-646AFD3F9EB7}" presName="ParentSmallAccent" presStyleLbl="fgAcc1" presStyleIdx="1" presStyleCnt="2"/>
      <dgm:spPr/>
    </dgm:pt>
    <dgm:pt modelId="{F4C27906-EE5A-47DC-95B4-84BFC13C28D5}" type="pres">
      <dgm:prSet presAssocID="{10B483A2-E894-41BE-9A49-646AFD3F9EB7}" presName="Parent" presStyleLbl="revTx" presStyleIdx="7" presStyleCnt="14">
        <dgm:presLayoutVars>
          <dgm:chMax/>
          <dgm:chPref val="4"/>
          <dgm:bulletEnabled val="1"/>
        </dgm:presLayoutVars>
      </dgm:prSet>
      <dgm:spPr/>
      <dgm:t>
        <a:bodyPr/>
        <a:lstStyle/>
        <a:p>
          <a:endParaRPr lang="zh-CN" altLang="en-US"/>
        </a:p>
      </dgm:t>
    </dgm:pt>
    <dgm:pt modelId="{6B3A5199-352A-465B-8C99-5482669110CA}" type="pres">
      <dgm:prSet presAssocID="{10B483A2-E894-41BE-9A49-646AFD3F9EB7}" presName="childShape" presStyleCnt="0">
        <dgm:presLayoutVars>
          <dgm:chMax val="0"/>
          <dgm:chPref val="0"/>
        </dgm:presLayoutVars>
      </dgm:prSet>
      <dgm:spPr/>
    </dgm:pt>
    <dgm:pt modelId="{893AC768-FADD-45BC-88C5-F82AE6F8C645}" type="pres">
      <dgm:prSet presAssocID="{A17BDD42-C847-43D7-85BC-14C3A914258B}" presName="childComposite" presStyleCnt="0">
        <dgm:presLayoutVars>
          <dgm:chMax val="0"/>
          <dgm:chPref val="0"/>
        </dgm:presLayoutVars>
      </dgm:prSet>
      <dgm:spPr/>
    </dgm:pt>
    <dgm:pt modelId="{5736EC70-9BDC-4DE7-AA17-FF19B9CA7BB8}" type="pres">
      <dgm:prSet presAssocID="{A17BDD42-C847-43D7-85BC-14C3A914258B}" presName="ChildAccent" presStyleLbl="solidFgAcc1" presStyleIdx="6" presStyleCnt="12"/>
      <dgm:spPr/>
    </dgm:pt>
    <dgm:pt modelId="{53E5D5A4-E4AD-4A62-ACCD-30479DDB0D8C}" type="pres">
      <dgm:prSet presAssocID="{A17BDD42-C847-43D7-85BC-14C3A914258B}" presName="Child" presStyleLbl="revTx" presStyleIdx="8" presStyleCnt="14">
        <dgm:presLayoutVars>
          <dgm:chMax val="0"/>
          <dgm:chPref val="0"/>
          <dgm:bulletEnabled val="1"/>
        </dgm:presLayoutVars>
      </dgm:prSet>
      <dgm:spPr/>
      <dgm:t>
        <a:bodyPr/>
        <a:lstStyle/>
        <a:p>
          <a:endParaRPr lang="zh-CN" altLang="en-US"/>
        </a:p>
      </dgm:t>
    </dgm:pt>
    <dgm:pt modelId="{A23A5DD9-433C-4F9A-A3B1-EBB697BEF1E1}" type="pres">
      <dgm:prSet presAssocID="{E93B3D55-C509-4195-9BA1-7F76C63FBA66}" presName="childComposite" presStyleCnt="0">
        <dgm:presLayoutVars>
          <dgm:chMax val="0"/>
          <dgm:chPref val="0"/>
        </dgm:presLayoutVars>
      </dgm:prSet>
      <dgm:spPr/>
    </dgm:pt>
    <dgm:pt modelId="{7F95AFB0-84B0-471C-A80A-54F32125C9F3}" type="pres">
      <dgm:prSet presAssocID="{E93B3D55-C509-4195-9BA1-7F76C63FBA66}" presName="ChildAccent" presStyleLbl="solidFgAcc1" presStyleIdx="7" presStyleCnt="12"/>
      <dgm:spPr/>
    </dgm:pt>
    <dgm:pt modelId="{40A05D4A-5917-4ACA-A17F-1D31DB139638}" type="pres">
      <dgm:prSet presAssocID="{E93B3D55-C509-4195-9BA1-7F76C63FBA66}" presName="Child" presStyleLbl="revTx" presStyleIdx="9" presStyleCnt="14">
        <dgm:presLayoutVars>
          <dgm:chMax val="0"/>
          <dgm:chPref val="0"/>
          <dgm:bulletEnabled val="1"/>
        </dgm:presLayoutVars>
      </dgm:prSet>
      <dgm:spPr/>
      <dgm:t>
        <a:bodyPr/>
        <a:lstStyle/>
        <a:p>
          <a:endParaRPr lang="zh-CN" altLang="en-US"/>
        </a:p>
      </dgm:t>
    </dgm:pt>
    <dgm:pt modelId="{7ECD88C3-5328-4A68-ADB4-455F374A09ED}" type="pres">
      <dgm:prSet presAssocID="{5F8F11E5-4660-4D3A-A7D3-406CB45BBBC8}" presName="childComposite" presStyleCnt="0">
        <dgm:presLayoutVars>
          <dgm:chMax val="0"/>
          <dgm:chPref val="0"/>
        </dgm:presLayoutVars>
      </dgm:prSet>
      <dgm:spPr/>
    </dgm:pt>
    <dgm:pt modelId="{F5D8CC8D-6FA1-4349-9BEF-E48187A14749}" type="pres">
      <dgm:prSet presAssocID="{5F8F11E5-4660-4D3A-A7D3-406CB45BBBC8}" presName="ChildAccent" presStyleLbl="solidFgAcc1" presStyleIdx="8" presStyleCnt="12"/>
      <dgm:spPr/>
    </dgm:pt>
    <dgm:pt modelId="{EADB5CAA-D476-4AEC-81E9-65262DDEADDF}" type="pres">
      <dgm:prSet presAssocID="{5F8F11E5-4660-4D3A-A7D3-406CB45BBBC8}" presName="Child" presStyleLbl="revTx" presStyleIdx="10" presStyleCnt="14">
        <dgm:presLayoutVars>
          <dgm:chMax val="0"/>
          <dgm:chPref val="0"/>
          <dgm:bulletEnabled val="1"/>
        </dgm:presLayoutVars>
      </dgm:prSet>
      <dgm:spPr/>
      <dgm:t>
        <a:bodyPr/>
        <a:lstStyle/>
        <a:p>
          <a:endParaRPr lang="zh-CN" altLang="en-US"/>
        </a:p>
      </dgm:t>
    </dgm:pt>
    <dgm:pt modelId="{C124F190-FF28-4540-A5CE-388306E698D8}" type="pres">
      <dgm:prSet presAssocID="{1BD730D8-342E-4EFB-BCD1-A89B1510696C}" presName="childComposite" presStyleCnt="0">
        <dgm:presLayoutVars>
          <dgm:chMax val="0"/>
          <dgm:chPref val="0"/>
        </dgm:presLayoutVars>
      </dgm:prSet>
      <dgm:spPr/>
    </dgm:pt>
    <dgm:pt modelId="{5D7C1635-0317-452A-8B02-235D455B6EF0}" type="pres">
      <dgm:prSet presAssocID="{1BD730D8-342E-4EFB-BCD1-A89B1510696C}" presName="ChildAccent" presStyleLbl="solidFgAcc1" presStyleIdx="9" presStyleCnt="12"/>
      <dgm:spPr/>
    </dgm:pt>
    <dgm:pt modelId="{B337A9EA-212C-48D6-983E-27A9C45ED279}" type="pres">
      <dgm:prSet presAssocID="{1BD730D8-342E-4EFB-BCD1-A89B1510696C}" presName="Child" presStyleLbl="revTx" presStyleIdx="11" presStyleCnt="14">
        <dgm:presLayoutVars>
          <dgm:chMax val="0"/>
          <dgm:chPref val="0"/>
          <dgm:bulletEnabled val="1"/>
        </dgm:presLayoutVars>
      </dgm:prSet>
      <dgm:spPr/>
      <dgm:t>
        <a:bodyPr/>
        <a:lstStyle/>
        <a:p>
          <a:endParaRPr lang="zh-CN" altLang="en-US"/>
        </a:p>
      </dgm:t>
    </dgm:pt>
    <dgm:pt modelId="{936FA4EC-0629-4616-B06C-3AC40EE90D17}" type="pres">
      <dgm:prSet presAssocID="{EEC12241-E33A-4F4D-A3EA-3A67DAA72BBE}" presName="childComposite" presStyleCnt="0">
        <dgm:presLayoutVars>
          <dgm:chMax val="0"/>
          <dgm:chPref val="0"/>
        </dgm:presLayoutVars>
      </dgm:prSet>
      <dgm:spPr/>
    </dgm:pt>
    <dgm:pt modelId="{B5C93FA3-D5F9-44EF-A38F-C70C092D4A25}" type="pres">
      <dgm:prSet presAssocID="{EEC12241-E33A-4F4D-A3EA-3A67DAA72BBE}" presName="ChildAccent" presStyleLbl="solidFgAcc1" presStyleIdx="10" presStyleCnt="12"/>
      <dgm:spPr/>
    </dgm:pt>
    <dgm:pt modelId="{50A3F739-1FE9-4F5F-B98A-8E6B66CB5F86}" type="pres">
      <dgm:prSet presAssocID="{EEC12241-E33A-4F4D-A3EA-3A67DAA72BBE}" presName="Child" presStyleLbl="revTx" presStyleIdx="12" presStyleCnt="14">
        <dgm:presLayoutVars>
          <dgm:chMax val="0"/>
          <dgm:chPref val="0"/>
          <dgm:bulletEnabled val="1"/>
        </dgm:presLayoutVars>
      </dgm:prSet>
      <dgm:spPr/>
      <dgm:t>
        <a:bodyPr/>
        <a:lstStyle/>
        <a:p>
          <a:endParaRPr lang="zh-CN" altLang="en-US"/>
        </a:p>
      </dgm:t>
    </dgm:pt>
    <dgm:pt modelId="{9D5D3279-7D87-4EB3-978D-5ADBC3ED5E28}" type="pres">
      <dgm:prSet presAssocID="{6767990A-2145-427C-BF46-5331A007A92E}" presName="childComposite" presStyleCnt="0">
        <dgm:presLayoutVars>
          <dgm:chMax val="0"/>
          <dgm:chPref val="0"/>
        </dgm:presLayoutVars>
      </dgm:prSet>
      <dgm:spPr/>
    </dgm:pt>
    <dgm:pt modelId="{3C61A84D-111C-462E-8543-6FA463CE482A}" type="pres">
      <dgm:prSet presAssocID="{6767990A-2145-427C-BF46-5331A007A92E}" presName="ChildAccent" presStyleLbl="solidFgAcc1" presStyleIdx="11" presStyleCnt="12"/>
      <dgm:spPr/>
    </dgm:pt>
    <dgm:pt modelId="{6140D9B8-26A6-475F-8ABB-93FFF006ABE9}" type="pres">
      <dgm:prSet presAssocID="{6767990A-2145-427C-BF46-5331A007A92E}" presName="Child" presStyleLbl="revTx" presStyleIdx="13" presStyleCnt="14">
        <dgm:presLayoutVars>
          <dgm:chMax val="0"/>
          <dgm:chPref val="0"/>
          <dgm:bulletEnabled val="1"/>
        </dgm:presLayoutVars>
      </dgm:prSet>
      <dgm:spPr/>
      <dgm:t>
        <a:bodyPr/>
        <a:lstStyle/>
        <a:p>
          <a:endParaRPr lang="zh-CN" altLang="en-US"/>
        </a:p>
      </dgm:t>
    </dgm:pt>
  </dgm:ptLst>
  <dgm:cxnLst>
    <dgm:cxn modelId="{33AA970C-BD6E-4C2B-837A-3581DED13E6B}" srcId="{10B483A2-E894-41BE-9A49-646AFD3F9EB7}" destId="{5F8F11E5-4660-4D3A-A7D3-406CB45BBBC8}" srcOrd="2" destOrd="0" parTransId="{9266BBE8-80C1-46BC-9457-CEF013E0FFC0}" sibTransId="{2389F335-4020-4C5E-A7AD-4E65BBF3A0AF}"/>
    <dgm:cxn modelId="{D792D813-B8ED-4A50-89C6-0ED947BBDA50}" type="presOf" srcId="{3A46A92C-E6DB-4F27-A558-48AE2C3F4F84}" destId="{0C9753C0-57F8-4578-A744-BF97FF441948}" srcOrd="0" destOrd="0" presId="urn:microsoft.com/office/officeart/2008/layout/SquareAccentList"/>
    <dgm:cxn modelId="{577EED6D-6120-42A3-A365-C4E4D76D5DF7}" type="presOf" srcId="{1BD730D8-342E-4EFB-BCD1-A89B1510696C}" destId="{B337A9EA-212C-48D6-983E-27A9C45ED279}" srcOrd="0" destOrd="0" presId="urn:microsoft.com/office/officeart/2008/layout/SquareAccentList"/>
    <dgm:cxn modelId="{616B445B-3DCB-40CC-A269-D2FDCEA89BFE}" type="presOf" srcId="{5F8F11E5-4660-4D3A-A7D3-406CB45BBBC8}" destId="{EADB5CAA-D476-4AEC-81E9-65262DDEADDF}" srcOrd="0" destOrd="0" presId="urn:microsoft.com/office/officeart/2008/layout/SquareAccentList"/>
    <dgm:cxn modelId="{58A428C0-D436-4200-A8B3-23B0AF32F69C}" type="presOf" srcId="{E93B3D55-C509-4195-9BA1-7F76C63FBA66}" destId="{40A05D4A-5917-4ACA-A17F-1D31DB139638}" srcOrd="0" destOrd="0" presId="urn:microsoft.com/office/officeart/2008/layout/SquareAccentList"/>
    <dgm:cxn modelId="{1D41652D-E407-4404-B0C8-049CD47664DB}" srcId="{10B483A2-E894-41BE-9A49-646AFD3F9EB7}" destId="{A17BDD42-C847-43D7-85BC-14C3A914258B}" srcOrd="0" destOrd="0" parTransId="{D7BE3B70-33FA-4AEE-8993-084D57A3130E}" sibTransId="{2D9E855D-5811-4FF2-9560-1131EC757A55}"/>
    <dgm:cxn modelId="{313BB11C-765B-46F1-84C0-9D247796104D}" srcId="{67DCD015-9937-4BE9-86FE-134456A080A3}" destId="{5B7CC89E-9C5A-4297-A27E-45758F236737}" srcOrd="3" destOrd="0" parTransId="{9F8576AC-AE47-4991-98FB-B450E64D43A2}" sibTransId="{2AEE0D8F-03B9-42EE-9848-7D9A39DB5287}"/>
    <dgm:cxn modelId="{A44E1688-D165-4179-BA09-2599055BF956}" type="presOf" srcId="{A17BDD42-C847-43D7-85BC-14C3A914258B}" destId="{53E5D5A4-E4AD-4A62-ACCD-30479DDB0D8C}" srcOrd="0" destOrd="0" presId="urn:microsoft.com/office/officeart/2008/layout/SquareAccentList"/>
    <dgm:cxn modelId="{9181460D-6CC5-4FFA-AC8C-4E790DBDEA9B}" type="presOf" srcId="{10B483A2-E894-41BE-9A49-646AFD3F9EB7}" destId="{F4C27906-EE5A-47DC-95B4-84BFC13C28D5}" srcOrd="0" destOrd="0" presId="urn:microsoft.com/office/officeart/2008/layout/SquareAccentList"/>
    <dgm:cxn modelId="{3B752DE2-D921-42FE-88E5-B922C5F0A426}" srcId="{10B483A2-E894-41BE-9A49-646AFD3F9EB7}" destId="{EEC12241-E33A-4F4D-A3EA-3A67DAA72BBE}" srcOrd="4" destOrd="0" parTransId="{A96C1431-8B72-432D-BB58-1BFAF00687AE}" sibTransId="{679F4C0D-B269-4778-9B3A-8770A75DD977}"/>
    <dgm:cxn modelId="{268F6ABA-09BD-47B3-8332-5E14D44BECF0}" type="presOf" srcId="{5238A7AE-AC0C-408E-ADFE-7B53926C87E4}" destId="{39630FA1-2D9B-4F2C-8D8B-5194B37C587A}" srcOrd="0" destOrd="0" presId="urn:microsoft.com/office/officeart/2008/layout/SquareAccentList"/>
    <dgm:cxn modelId="{CC650916-A3D6-4A1F-8DD0-5BF8FE6A5C43}" type="presOf" srcId="{D07A7726-8B52-4A03-80BC-1854352701D8}" destId="{BBE94801-0E1B-49CC-9FA7-26F63A40CC8D}" srcOrd="0" destOrd="0" presId="urn:microsoft.com/office/officeart/2008/layout/SquareAccentList"/>
    <dgm:cxn modelId="{3BC72E6A-748C-4D36-95F0-08B187C7DC1E}" srcId="{67DCD015-9937-4BE9-86FE-134456A080A3}" destId="{CF3D8EB7-4719-40CA-B205-6E36862799B6}" srcOrd="0" destOrd="0" parTransId="{278E0883-6CF4-4766-95BE-4744B7BE4637}" sibTransId="{C7B4536F-F8FA-4FA4-BB6A-9B458BE90E4A}"/>
    <dgm:cxn modelId="{615FEF33-06A2-4B24-90F6-F634C37668A3}" type="presOf" srcId="{022B090F-EBC7-4322-87B8-143FAA9CBA56}" destId="{F349E317-C0F8-4005-BD56-E6CAB06B44AA}" srcOrd="0" destOrd="0" presId="urn:microsoft.com/office/officeart/2008/layout/SquareAccentList"/>
    <dgm:cxn modelId="{CDA912A3-6A6E-45EB-B300-5AD7E319485C}" srcId="{67DCD015-9937-4BE9-86FE-134456A080A3}" destId="{3A46A92C-E6DB-4F27-A558-48AE2C3F4F84}" srcOrd="5" destOrd="0" parTransId="{91FE61C0-024F-4168-8402-4EC82589AB22}" sibTransId="{25E14F6F-2481-4F99-9731-B7B7F0B439D9}"/>
    <dgm:cxn modelId="{ECB67EFB-3E5B-4BFC-835C-2B51D2CEC0B3}" srcId="{67DCD015-9937-4BE9-86FE-134456A080A3}" destId="{5238A7AE-AC0C-408E-ADFE-7B53926C87E4}" srcOrd="2" destOrd="0" parTransId="{080B07BF-AE35-4470-BAD0-AE2EEDAEA18D}" sibTransId="{7A95ACBF-6EC6-46B7-90AC-60649CDF6BB1}"/>
    <dgm:cxn modelId="{7F9184B2-87C1-4F33-B9CB-7A4CD3AA6B04}" type="presOf" srcId="{0D012FC9-3AED-4BA3-9619-E1B4E18F7653}" destId="{9214E607-1249-4E34-B6A8-EFA4A6D9BCA8}" srcOrd="0" destOrd="0" presId="urn:microsoft.com/office/officeart/2008/layout/SquareAccentList"/>
    <dgm:cxn modelId="{24B272D5-FEA8-44E1-B8A3-C35271B06FEA}" type="presOf" srcId="{6767990A-2145-427C-BF46-5331A007A92E}" destId="{6140D9B8-26A6-475F-8ABB-93FFF006ABE9}" srcOrd="0" destOrd="0" presId="urn:microsoft.com/office/officeart/2008/layout/SquareAccentList"/>
    <dgm:cxn modelId="{16394550-AF98-4273-B236-49F0832E8445}" type="presOf" srcId="{67DCD015-9937-4BE9-86FE-134456A080A3}" destId="{A45BDB9A-6D13-4A4D-B6EF-D5E507DEF134}" srcOrd="0" destOrd="0" presId="urn:microsoft.com/office/officeart/2008/layout/SquareAccentList"/>
    <dgm:cxn modelId="{D3567239-290A-4BC1-B02F-05494044E69D}" srcId="{67DCD015-9937-4BE9-86FE-134456A080A3}" destId="{022B090F-EBC7-4322-87B8-143FAA9CBA56}" srcOrd="1" destOrd="0" parTransId="{EE5B017A-762B-4F7A-8B78-370B1D7CC944}" sibTransId="{11F43AD0-761B-4076-B718-97DF24D15FE4}"/>
    <dgm:cxn modelId="{229A5BEA-7730-4F48-94BE-1C1456BC9D02}" srcId="{10B483A2-E894-41BE-9A49-646AFD3F9EB7}" destId="{1BD730D8-342E-4EFB-BCD1-A89B1510696C}" srcOrd="3" destOrd="0" parTransId="{DC6BA60E-917A-4A11-8013-713B03018620}" sibTransId="{DCFFBEB8-A603-4B1E-93E0-3BE8928780D3}"/>
    <dgm:cxn modelId="{5B25ADBF-8E09-49B8-919A-4B566DDB6C81}" srcId="{67DCD015-9937-4BE9-86FE-134456A080A3}" destId="{D07A7726-8B52-4A03-80BC-1854352701D8}" srcOrd="4" destOrd="0" parTransId="{BF6B6D3A-39E8-46DA-99C7-268C5A853231}" sibTransId="{44E5871D-FEFC-464E-A4FA-5AD52E7F2517}"/>
    <dgm:cxn modelId="{91BA98D6-C0B8-4854-9646-92F8B6DC1D75}" type="presOf" srcId="{EEC12241-E33A-4F4D-A3EA-3A67DAA72BBE}" destId="{50A3F739-1FE9-4F5F-B98A-8E6B66CB5F86}" srcOrd="0" destOrd="0" presId="urn:microsoft.com/office/officeart/2008/layout/SquareAccentList"/>
    <dgm:cxn modelId="{CAE41473-3CDA-4A8E-9FF4-B7BDF1D2B113}" srcId="{0D012FC9-3AED-4BA3-9619-E1B4E18F7653}" destId="{67DCD015-9937-4BE9-86FE-134456A080A3}" srcOrd="0" destOrd="0" parTransId="{6CBAB199-B0F8-4324-85A3-82D77F83BA3A}" sibTransId="{346F8F4E-09A1-4BE2-B636-D0B4E20328DB}"/>
    <dgm:cxn modelId="{1851F906-7C95-40A6-B4BB-38B21D9706A4}" type="presOf" srcId="{5B7CC89E-9C5A-4297-A27E-45758F236737}" destId="{AF5B79FA-C1A6-480F-9951-A6C3170C15E3}" srcOrd="0" destOrd="0" presId="urn:microsoft.com/office/officeart/2008/layout/SquareAccentList"/>
    <dgm:cxn modelId="{8C3D6795-33EA-49BE-A147-F97EC7FD98F6}" type="presOf" srcId="{CF3D8EB7-4719-40CA-B205-6E36862799B6}" destId="{D9305FF7-AAE6-4D2C-818F-8B91B93897AC}" srcOrd="0" destOrd="0" presId="urn:microsoft.com/office/officeart/2008/layout/SquareAccentList"/>
    <dgm:cxn modelId="{00E126C7-0B90-4C1D-B9EF-E138CD7466E5}" srcId="{10B483A2-E894-41BE-9A49-646AFD3F9EB7}" destId="{E93B3D55-C509-4195-9BA1-7F76C63FBA66}" srcOrd="1" destOrd="0" parTransId="{1DF79CB5-AC6F-4456-A7F5-B6BAA9E2C527}" sibTransId="{6F97F2E9-C23E-45DA-B203-D95B10EBE854}"/>
    <dgm:cxn modelId="{85A927CF-6180-46A8-9A95-15341C9BC025}" srcId="{10B483A2-E894-41BE-9A49-646AFD3F9EB7}" destId="{6767990A-2145-427C-BF46-5331A007A92E}" srcOrd="5" destOrd="0" parTransId="{DF182C52-88DB-4391-AAC4-21B3523537E8}" sibTransId="{FED5626A-4748-4923-962E-731E4E15FA7E}"/>
    <dgm:cxn modelId="{5F65EC58-2C4E-4472-AD6D-75A2121692B8}" srcId="{0D012FC9-3AED-4BA3-9619-E1B4E18F7653}" destId="{10B483A2-E894-41BE-9A49-646AFD3F9EB7}" srcOrd="1" destOrd="0" parTransId="{78603E6E-F54F-41A9-86BA-74FF51956914}" sibTransId="{0A926817-0052-4880-81C0-287459267C4B}"/>
    <dgm:cxn modelId="{AD684E00-E31E-4008-937E-654CD244220B}" type="presParOf" srcId="{9214E607-1249-4E34-B6A8-EFA4A6D9BCA8}" destId="{7BD4AD5C-F1B4-437A-A8E0-60FBF5A4BCF0}" srcOrd="0" destOrd="0" presId="urn:microsoft.com/office/officeart/2008/layout/SquareAccentList"/>
    <dgm:cxn modelId="{219D783F-8E96-43E1-9803-9B336DE30894}" type="presParOf" srcId="{7BD4AD5C-F1B4-437A-A8E0-60FBF5A4BCF0}" destId="{1DC713F9-FA81-42AB-A1C6-F6F3D4D44B4F}" srcOrd="0" destOrd="0" presId="urn:microsoft.com/office/officeart/2008/layout/SquareAccentList"/>
    <dgm:cxn modelId="{D3A2DCC1-16F5-4F4E-95A1-5FD0EA2DFC7B}" type="presParOf" srcId="{1DC713F9-FA81-42AB-A1C6-F6F3D4D44B4F}" destId="{B596D20B-886A-483D-81E8-8B8C4A3AA7FD}" srcOrd="0" destOrd="0" presId="urn:microsoft.com/office/officeart/2008/layout/SquareAccentList"/>
    <dgm:cxn modelId="{9A132038-777B-44C0-8708-212303289626}" type="presParOf" srcId="{1DC713F9-FA81-42AB-A1C6-F6F3D4D44B4F}" destId="{D48961A0-26BD-4723-98D4-90DAA5EC71FB}" srcOrd="1" destOrd="0" presId="urn:microsoft.com/office/officeart/2008/layout/SquareAccentList"/>
    <dgm:cxn modelId="{2FA9844C-2258-4D11-9113-A5655D76BC40}" type="presParOf" srcId="{1DC713F9-FA81-42AB-A1C6-F6F3D4D44B4F}" destId="{A45BDB9A-6D13-4A4D-B6EF-D5E507DEF134}" srcOrd="2" destOrd="0" presId="urn:microsoft.com/office/officeart/2008/layout/SquareAccentList"/>
    <dgm:cxn modelId="{DD9B8C3D-86BC-416D-9E21-7D6BC3E73BB3}" type="presParOf" srcId="{7BD4AD5C-F1B4-437A-A8E0-60FBF5A4BCF0}" destId="{58C9FF32-6535-4E2C-AF31-AB4D2717FE05}" srcOrd="1" destOrd="0" presId="urn:microsoft.com/office/officeart/2008/layout/SquareAccentList"/>
    <dgm:cxn modelId="{1FA38E19-2985-434B-BF88-37FCA46ED1D7}" type="presParOf" srcId="{58C9FF32-6535-4E2C-AF31-AB4D2717FE05}" destId="{AF7643DA-BDC7-44BA-8441-872044F3EF9E}" srcOrd="0" destOrd="0" presId="urn:microsoft.com/office/officeart/2008/layout/SquareAccentList"/>
    <dgm:cxn modelId="{E39B49A2-BC60-41C0-88D2-6A7DC4B36067}" type="presParOf" srcId="{AF7643DA-BDC7-44BA-8441-872044F3EF9E}" destId="{6795ADA6-E247-4CBA-B609-CE60F7823F81}" srcOrd="0" destOrd="0" presId="urn:microsoft.com/office/officeart/2008/layout/SquareAccentList"/>
    <dgm:cxn modelId="{D6D3E0E2-1015-47A1-AC0F-B00C1426E992}" type="presParOf" srcId="{AF7643DA-BDC7-44BA-8441-872044F3EF9E}" destId="{D9305FF7-AAE6-4D2C-818F-8B91B93897AC}" srcOrd="1" destOrd="0" presId="urn:microsoft.com/office/officeart/2008/layout/SquareAccentList"/>
    <dgm:cxn modelId="{B4F6A29A-9168-4DB7-A1D4-04E835292261}" type="presParOf" srcId="{58C9FF32-6535-4E2C-AF31-AB4D2717FE05}" destId="{615C151D-DD21-421C-8C35-930495900C86}" srcOrd="1" destOrd="0" presId="urn:microsoft.com/office/officeart/2008/layout/SquareAccentList"/>
    <dgm:cxn modelId="{E82E74CD-ADBE-4F1B-9A99-11EDA2CEB3C5}" type="presParOf" srcId="{615C151D-DD21-421C-8C35-930495900C86}" destId="{E1883139-E7DF-4B9C-A843-848FEEA4267C}" srcOrd="0" destOrd="0" presId="urn:microsoft.com/office/officeart/2008/layout/SquareAccentList"/>
    <dgm:cxn modelId="{99E929B7-FC7A-46F8-AD8D-91959A9D4D39}" type="presParOf" srcId="{615C151D-DD21-421C-8C35-930495900C86}" destId="{F349E317-C0F8-4005-BD56-E6CAB06B44AA}" srcOrd="1" destOrd="0" presId="urn:microsoft.com/office/officeart/2008/layout/SquareAccentList"/>
    <dgm:cxn modelId="{2003093B-C67F-4968-AE38-A20CD6B2D34F}" type="presParOf" srcId="{58C9FF32-6535-4E2C-AF31-AB4D2717FE05}" destId="{823F8570-3D81-45D1-95DB-12F0A30C5F87}" srcOrd="2" destOrd="0" presId="urn:microsoft.com/office/officeart/2008/layout/SquareAccentList"/>
    <dgm:cxn modelId="{F1CD9F67-20BE-43DF-957E-A5CB3CF27C2B}" type="presParOf" srcId="{823F8570-3D81-45D1-95DB-12F0A30C5F87}" destId="{4499D2CD-FCDD-45F2-A8AB-58CDBC096D58}" srcOrd="0" destOrd="0" presId="urn:microsoft.com/office/officeart/2008/layout/SquareAccentList"/>
    <dgm:cxn modelId="{4C6B1D22-9330-41C8-8271-3B5DF523FBAA}" type="presParOf" srcId="{823F8570-3D81-45D1-95DB-12F0A30C5F87}" destId="{39630FA1-2D9B-4F2C-8D8B-5194B37C587A}" srcOrd="1" destOrd="0" presId="urn:microsoft.com/office/officeart/2008/layout/SquareAccentList"/>
    <dgm:cxn modelId="{3417F033-03EB-4B02-B6EC-D5A9950A37C6}" type="presParOf" srcId="{58C9FF32-6535-4E2C-AF31-AB4D2717FE05}" destId="{9C6ED21D-1DBF-44E7-B01C-E3E45080EB19}" srcOrd="3" destOrd="0" presId="urn:microsoft.com/office/officeart/2008/layout/SquareAccentList"/>
    <dgm:cxn modelId="{6A90CF0C-7210-49C3-8121-1932053BD0FB}" type="presParOf" srcId="{9C6ED21D-1DBF-44E7-B01C-E3E45080EB19}" destId="{5FD716FF-BA95-4543-963F-B7E9F035F2F9}" srcOrd="0" destOrd="0" presId="urn:microsoft.com/office/officeart/2008/layout/SquareAccentList"/>
    <dgm:cxn modelId="{873F859E-9CB2-4F83-ADBC-053C8BB8C171}" type="presParOf" srcId="{9C6ED21D-1DBF-44E7-B01C-E3E45080EB19}" destId="{AF5B79FA-C1A6-480F-9951-A6C3170C15E3}" srcOrd="1" destOrd="0" presId="urn:microsoft.com/office/officeart/2008/layout/SquareAccentList"/>
    <dgm:cxn modelId="{9B6F8CDE-F8CA-4E85-BD9F-50D21EE9FB17}" type="presParOf" srcId="{58C9FF32-6535-4E2C-AF31-AB4D2717FE05}" destId="{1189FE04-32EF-4D60-A480-389689DD9DDE}" srcOrd="4" destOrd="0" presId="urn:microsoft.com/office/officeart/2008/layout/SquareAccentList"/>
    <dgm:cxn modelId="{4ADDA81F-5847-4B58-B20C-698E9C2EB3A1}" type="presParOf" srcId="{1189FE04-32EF-4D60-A480-389689DD9DDE}" destId="{67DC2F24-A81C-496A-A72A-E1A6A3ABBA3D}" srcOrd="0" destOrd="0" presId="urn:microsoft.com/office/officeart/2008/layout/SquareAccentList"/>
    <dgm:cxn modelId="{7E55B229-7B2B-4B32-B514-F8309CD64327}" type="presParOf" srcId="{1189FE04-32EF-4D60-A480-389689DD9DDE}" destId="{BBE94801-0E1B-49CC-9FA7-26F63A40CC8D}" srcOrd="1" destOrd="0" presId="urn:microsoft.com/office/officeart/2008/layout/SquareAccentList"/>
    <dgm:cxn modelId="{4542937B-0F39-40A9-B46B-A1D46744ADCB}" type="presParOf" srcId="{58C9FF32-6535-4E2C-AF31-AB4D2717FE05}" destId="{B25E3D81-B8BD-42D6-95D9-DD16A385A12F}" srcOrd="5" destOrd="0" presId="urn:microsoft.com/office/officeart/2008/layout/SquareAccentList"/>
    <dgm:cxn modelId="{E01EAC17-AD99-4C8A-8CE6-92C762A26FDC}" type="presParOf" srcId="{B25E3D81-B8BD-42D6-95D9-DD16A385A12F}" destId="{D8C8A0C3-B38D-4B13-B21E-55A06ED97131}" srcOrd="0" destOrd="0" presId="urn:microsoft.com/office/officeart/2008/layout/SquareAccentList"/>
    <dgm:cxn modelId="{D477B8A0-987E-4D67-958E-1321B1777BF4}" type="presParOf" srcId="{B25E3D81-B8BD-42D6-95D9-DD16A385A12F}" destId="{0C9753C0-57F8-4578-A744-BF97FF441948}" srcOrd="1" destOrd="0" presId="urn:microsoft.com/office/officeart/2008/layout/SquareAccentList"/>
    <dgm:cxn modelId="{083CF0BE-CC83-42A5-B7A7-1B67F95CA9CD}" type="presParOf" srcId="{9214E607-1249-4E34-B6A8-EFA4A6D9BCA8}" destId="{F7C05FFE-5D92-4BB2-B87C-7A179E202BDB}" srcOrd="1" destOrd="0" presId="urn:microsoft.com/office/officeart/2008/layout/SquareAccentList"/>
    <dgm:cxn modelId="{03BE72F2-F069-4113-9F41-E3C1E1E4319B}" type="presParOf" srcId="{F7C05FFE-5D92-4BB2-B87C-7A179E202BDB}" destId="{819B0AC3-E48E-4E5C-B5EE-B3A862CBD33C}" srcOrd="0" destOrd="0" presId="urn:microsoft.com/office/officeart/2008/layout/SquareAccentList"/>
    <dgm:cxn modelId="{D23894D6-911D-45A2-B840-6E79510E6513}" type="presParOf" srcId="{819B0AC3-E48E-4E5C-B5EE-B3A862CBD33C}" destId="{997DCAD5-585A-47EB-9EFC-82100B5F2C82}" srcOrd="0" destOrd="0" presId="urn:microsoft.com/office/officeart/2008/layout/SquareAccentList"/>
    <dgm:cxn modelId="{5CC7B000-8FBB-4E85-9273-EC9F4A8F5DB6}" type="presParOf" srcId="{819B0AC3-E48E-4E5C-B5EE-B3A862CBD33C}" destId="{DA3E1ED9-9DB4-47CA-9BED-FC3C48DBC677}" srcOrd="1" destOrd="0" presId="urn:microsoft.com/office/officeart/2008/layout/SquareAccentList"/>
    <dgm:cxn modelId="{A875A656-A3FB-4FB7-BF4F-908F5D2E56B0}" type="presParOf" srcId="{819B0AC3-E48E-4E5C-B5EE-B3A862CBD33C}" destId="{F4C27906-EE5A-47DC-95B4-84BFC13C28D5}" srcOrd="2" destOrd="0" presId="urn:microsoft.com/office/officeart/2008/layout/SquareAccentList"/>
    <dgm:cxn modelId="{29498549-3267-44E1-8CC1-DFAE6603E2E4}" type="presParOf" srcId="{F7C05FFE-5D92-4BB2-B87C-7A179E202BDB}" destId="{6B3A5199-352A-465B-8C99-5482669110CA}" srcOrd="1" destOrd="0" presId="urn:microsoft.com/office/officeart/2008/layout/SquareAccentList"/>
    <dgm:cxn modelId="{1D675C18-E6AE-4DD8-BC47-AD7928A9F647}" type="presParOf" srcId="{6B3A5199-352A-465B-8C99-5482669110CA}" destId="{893AC768-FADD-45BC-88C5-F82AE6F8C645}" srcOrd="0" destOrd="0" presId="urn:microsoft.com/office/officeart/2008/layout/SquareAccentList"/>
    <dgm:cxn modelId="{9B083CF1-FD80-45A7-B0C6-400563EC2BD3}" type="presParOf" srcId="{893AC768-FADD-45BC-88C5-F82AE6F8C645}" destId="{5736EC70-9BDC-4DE7-AA17-FF19B9CA7BB8}" srcOrd="0" destOrd="0" presId="urn:microsoft.com/office/officeart/2008/layout/SquareAccentList"/>
    <dgm:cxn modelId="{A3273CA4-067A-4BFA-B8B0-356AA254D362}" type="presParOf" srcId="{893AC768-FADD-45BC-88C5-F82AE6F8C645}" destId="{53E5D5A4-E4AD-4A62-ACCD-30479DDB0D8C}" srcOrd="1" destOrd="0" presId="urn:microsoft.com/office/officeart/2008/layout/SquareAccentList"/>
    <dgm:cxn modelId="{A7CBCC3C-F851-46FC-9258-070251E65065}" type="presParOf" srcId="{6B3A5199-352A-465B-8C99-5482669110CA}" destId="{A23A5DD9-433C-4F9A-A3B1-EBB697BEF1E1}" srcOrd="1" destOrd="0" presId="urn:microsoft.com/office/officeart/2008/layout/SquareAccentList"/>
    <dgm:cxn modelId="{98757651-F142-4F0B-807D-C4CC4C9B9F86}" type="presParOf" srcId="{A23A5DD9-433C-4F9A-A3B1-EBB697BEF1E1}" destId="{7F95AFB0-84B0-471C-A80A-54F32125C9F3}" srcOrd="0" destOrd="0" presId="urn:microsoft.com/office/officeart/2008/layout/SquareAccentList"/>
    <dgm:cxn modelId="{D803B157-1140-49A3-A0B1-6F9641BBE860}" type="presParOf" srcId="{A23A5DD9-433C-4F9A-A3B1-EBB697BEF1E1}" destId="{40A05D4A-5917-4ACA-A17F-1D31DB139638}" srcOrd="1" destOrd="0" presId="urn:microsoft.com/office/officeart/2008/layout/SquareAccentList"/>
    <dgm:cxn modelId="{00EAA960-5A73-4E66-8D4C-EC50531327C1}" type="presParOf" srcId="{6B3A5199-352A-465B-8C99-5482669110CA}" destId="{7ECD88C3-5328-4A68-ADB4-455F374A09ED}" srcOrd="2" destOrd="0" presId="urn:microsoft.com/office/officeart/2008/layout/SquareAccentList"/>
    <dgm:cxn modelId="{EA546FC9-71C1-418D-944B-0DAD2B87F2AF}" type="presParOf" srcId="{7ECD88C3-5328-4A68-ADB4-455F374A09ED}" destId="{F5D8CC8D-6FA1-4349-9BEF-E48187A14749}" srcOrd="0" destOrd="0" presId="urn:microsoft.com/office/officeart/2008/layout/SquareAccentList"/>
    <dgm:cxn modelId="{09E5C3CC-906A-4340-8C17-0DBA9BC1C6CA}" type="presParOf" srcId="{7ECD88C3-5328-4A68-ADB4-455F374A09ED}" destId="{EADB5CAA-D476-4AEC-81E9-65262DDEADDF}" srcOrd="1" destOrd="0" presId="urn:microsoft.com/office/officeart/2008/layout/SquareAccentList"/>
    <dgm:cxn modelId="{5E14807B-8586-4317-8EDE-B54B49680680}" type="presParOf" srcId="{6B3A5199-352A-465B-8C99-5482669110CA}" destId="{C124F190-FF28-4540-A5CE-388306E698D8}" srcOrd="3" destOrd="0" presId="urn:microsoft.com/office/officeart/2008/layout/SquareAccentList"/>
    <dgm:cxn modelId="{D30DB055-2A1E-4691-8AB3-37B8F2AA6F64}" type="presParOf" srcId="{C124F190-FF28-4540-A5CE-388306E698D8}" destId="{5D7C1635-0317-452A-8B02-235D455B6EF0}" srcOrd="0" destOrd="0" presId="urn:microsoft.com/office/officeart/2008/layout/SquareAccentList"/>
    <dgm:cxn modelId="{9092724A-3704-49C2-AE5C-C332E088F602}" type="presParOf" srcId="{C124F190-FF28-4540-A5CE-388306E698D8}" destId="{B337A9EA-212C-48D6-983E-27A9C45ED279}" srcOrd="1" destOrd="0" presId="urn:microsoft.com/office/officeart/2008/layout/SquareAccentList"/>
    <dgm:cxn modelId="{83B58083-9C2F-4C73-AD6C-AEBD504C57A9}" type="presParOf" srcId="{6B3A5199-352A-465B-8C99-5482669110CA}" destId="{936FA4EC-0629-4616-B06C-3AC40EE90D17}" srcOrd="4" destOrd="0" presId="urn:microsoft.com/office/officeart/2008/layout/SquareAccentList"/>
    <dgm:cxn modelId="{26D2178D-9A00-44C5-B899-A577FE60EE0F}" type="presParOf" srcId="{936FA4EC-0629-4616-B06C-3AC40EE90D17}" destId="{B5C93FA3-D5F9-44EF-A38F-C70C092D4A25}" srcOrd="0" destOrd="0" presId="urn:microsoft.com/office/officeart/2008/layout/SquareAccentList"/>
    <dgm:cxn modelId="{54A05DB7-5E70-4F14-B2AF-948CA858174E}" type="presParOf" srcId="{936FA4EC-0629-4616-B06C-3AC40EE90D17}" destId="{50A3F739-1FE9-4F5F-B98A-8E6B66CB5F86}" srcOrd="1" destOrd="0" presId="urn:microsoft.com/office/officeart/2008/layout/SquareAccentList"/>
    <dgm:cxn modelId="{C60CB83E-D1D5-4367-A46E-48BA87E48E1A}" type="presParOf" srcId="{6B3A5199-352A-465B-8C99-5482669110CA}" destId="{9D5D3279-7D87-4EB3-978D-5ADBC3ED5E28}" srcOrd="5" destOrd="0" presId="urn:microsoft.com/office/officeart/2008/layout/SquareAccentList"/>
    <dgm:cxn modelId="{012F21AD-7B3B-4252-B399-FCB9E48F2C15}" type="presParOf" srcId="{9D5D3279-7D87-4EB3-978D-5ADBC3ED5E28}" destId="{3C61A84D-111C-462E-8543-6FA463CE482A}" srcOrd="0" destOrd="0" presId="urn:microsoft.com/office/officeart/2008/layout/SquareAccentList"/>
    <dgm:cxn modelId="{CE37E3AA-3C25-41E8-8791-AD34F06DB85E}" type="presParOf" srcId="{9D5D3279-7D87-4EB3-978D-5ADBC3ED5E28}" destId="{6140D9B8-26A6-475F-8ABB-93FFF006ABE9}"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A8BEC-2A1F-4043-A946-228EC802D4C8}">
      <dsp:nvSpPr>
        <dsp:cNvPr id="0" name=""/>
        <dsp:cNvSpPr/>
      </dsp:nvSpPr>
      <dsp:spPr>
        <a:xfrm>
          <a:off x="0" y="41156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4E51A9-54D5-404B-BA68-9AB0868B7BB0}">
      <dsp:nvSpPr>
        <dsp:cNvPr id="0" name=""/>
        <dsp:cNvSpPr/>
      </dsp:nvSpPr>
      <dsp:spPr>
        <a:xfrm>
          <a:off x="410368" y="72083"/>
          <a:ext cx="5745162" cy="678960"/>
        </a:xfrm>
        <a:prstGeom prst="round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en-US" altLang="zh-CN" sz="2300" b="1" i="0" kern="1200">
              <a:solidFill>
                <a:schemeClr val="tx2">
                  <a:lumMod val="50000"/>
                </a:schemeClr>
              </a:solidFill>
              <a:latin typeface="微软雅黑" panose="020B0503020204020204" pitchFamily="34" charset="-122"/>
              <a:ea typeface="微软雅黑" panose="020B0503020204020204" pitchFamily="34" charset="-122"/>
            </a:rPr>
            <a:t>SQL</a:t>
          </a:r>
          <a:r>
            <a:rPr lang="zh-CN" altLang="zh-CN" sz="2300" b="1" i="0" kern="1200">
              <a:solidFill>
                <a:schemeClr val="tx2">
                  <a:lumMod val="50000"/>
                </a:schemeClr>
              </a:solidFill>
              <a:latin typeface="微软雅黑" panose="020B0503020204020204" pitchFamily="34" charset="-122"/>
              <a:ea typeface="微软雅黑" panose="020B0503020204020204" pitchFamily="34" charset="-122"/>
            </a:rPr>
            <a:t>注入概念</a:t>
          </a:r>
          <a:endParaRPr lang="zh-CN" altLang="en-US" sz="2300" b="1" kern="1200">
            <a:solidFill>
              <a:schemeClr val="tx2">
                <a:lumMod val="50000"/>
              </a:schemeClr>
            </a:solidFill>
            <a:latin typeface="微软雅黑" panose="020B0503020204020204" pitchFamily="34" charset="-122"/>
            <a:ea typeface="微软雅黑" panose="020B0503020204020204" pitchFamily="34" charset="-122"/>
          </a:endParaRPr>
        </a:p>
      </dsp:txBody>
      <dsp:txXfrm>
        <a:off x="443512" y="105227"/>
        <a:ext cx="5678874" cy="612672"/>
      </dsp:txXfrm>
    </dsp:sp>
    <dsp:sp modelId="{585C67D2-E3A6-467C-A1DE-20CC608A1562}">
      <dsp:nvSpPr>
        <dsp:cNvPr id="0" name=""/>
        <dsp:cNvSpPr/>
      </dsp:nvSpPr>
      <dsp:spPr>
        <a:xfrm>
          <a:off x="0" y="145484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76561"/>
              <a:satOff val="-1098"/>
              <a:lumOff val="6404"/>
              <a:alphaOff val="0"/>
            </a:schemeClr>
          </a:solidFill>
          <a:prstDash val="solid"/>
        </a:ln>
        <a:effectLst/>
      </dsp:spPr>
      <dsp:style>
        <a:lnRef idx="2">
          <a:scrgbClr r="0" g="0" b="0"/>
        </a:lnRef>
        <a:fillRef idx="1">
          <a:scrgbClr r="0" g="0" b="0"/>
        </a:fillRef>
        <a:effectRef idx="0">
          <a:scrgbClr r="0" g="0" b="0"/>
        </a:effectRef>
        <a:fontRef idx="minor"/>
      </dsp:style>
    </dsp:sp>
    <dsp:sp modelId="{D2494911-9929-4822-BA12-3607699E0790}">
      <dsp:nvSpPr>
        <dsp:cNvPr id="0" name=""/>
        <dsp:cNvSpPr/>
      </dsp:nvSpPr>
      <dsp:spPr>
        <a:xfrm>
          <a:off x="410368" y="1115363"/>
          <a:ext cx="5745162" cy="678960"/>
        </a:xfrm>
        <a:prstGeom prst="roundRect">
          <a:avLst/>
        </a:prstGeom>
        <a:solidFill>
          <a:schemeClr val="accent1">
            <a:shade val="80000"/>
            <a:hueOff val="76561"/>
            <a:satOff val="-1098"/>
            <a:lumOff val="640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zh-CN" altLang="zh-CN" sz="2300" b="1" i="0" kern="1200">
              <a:solidFill>
                <a:schemeClr val="tx2">
                  <a:lumMod val="50000"/>
                </a:schemeClr>
              </a:solidFill>
              <a:latin typeface="微软雅黑" panose="020B0503020204020204" pitchFamily="34" charset="-122"/>
              <a:ea typeface="微软雅黑" panose="020B0503020204020204" pitchFamily="34" charset="-122"/>
            </a:rPr>
            <a:t>注入漏洞分类</a:t>
          </a:r>
          <a:endParaRPr lang="zh-CN" altLang="en-US" sz="2300" b="1" kern="1200">
            <a:solidFill>
              <a:schemeClr val="tx2">
                <a:lumMod val="50000"/>
              </a:schemeClr>
            </a:solidFill>
            <a:latin typeface="微软雅黑" panose="020B0503020204020204" pitchFamily="34" charset="-122"/>
            <a:ea typeface="微软雅黑" panose="020B0503020204020204" pitchFamily="34" charset="-122"/>
          </a:endParaRPr>
        </a:p>
      </dsp:txBody>
      <dsp:txXfrm>
        <a:off x="443512" y="1148507"/>
        <a:ext cx="5678874" cy="612672"/>
      </dsp:txXfrm>
    </dsp:sp>
    <dsp:sp modelId="{EC497596-9AD3-4C8C-B9FB-1CF29FE6916C}">
      <dsp:nvSpPr>
        <dsp:cNvPr id="0" name=""/>
        <dsp:cNvSpPr/>
      </dsp:nvSpPr>
      <dsp:spPr>
        <a:xfrm>
          <a:off x="0" y="249812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dsp:style>
    </dsp:sp>
    <dsp:sp modelId="{FC5B087B-7616-4962-96F8-53819DF29377}">
      <dsp:nvSpPr>
        <dsp:cNvPr id="0" name=""/>
        <dsp:cNvSpPr/>
      </dsp:nvSpPr>
      <dsp:spPr>
        <a:xfrm>
          <a:off x="410368" y="2158643"/>
          <a:ext cx="5745162" cy="678960"/>
        </a:xfrm>
        <a:prstGeom prst="roundRect">
          <a:avLst/>
        </a:prstGeom>
        <a:solidFill>
          <a:schemeClr val="accent1">
            <a:shade val="80000"/>
            <a:hueOff val="153123"/>
            <a:satOff val="-2196"/>
            <a:lumOff val="1280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zh-CN" altLang="en-US" sz="2300" b="1" i="0" kern="1200">
              <a:solidFill>
                <a:schemeClr val="tx2">
                  <a:lumMod val="50000"/>
                </a:schemeClr>
              </a:solidFill>
              <a:latin typeface="微软雅黑" panose="020B0503020204020204" pitchFamily="34" charset="-122"/>
              <a:ea typeface="微软雅黑" panose="020B0503020204020204" pitchFamily="34" charset="-122"/>
            </a:rPr>
            <a:t>注入语句</a:t>
          </a:r>
          <a:endParaRPr lang="zh-CN" altLang="en-US" sz="2300" b="1" kern="1200">
            <a:solidFill>
              <a:schemeClr val="tx2">
                <a:lumMod val="50000"/>
              </a:schemeClr>
            </a:solidFill>
            <a:latin typeface="微软雅黑" panose="020B0503020204020204" pitchFamily="34" charset="-122"/>
            <a:ea typeface="微软雅黑" panose="020B0503020204020204" pitchFamily="34" charset="-122"/>
          </a:endParaRPr>
        </a:p>
      </dsp:txBody>
      <dsp:txXfrm>
        <a:off x="443512" y="2191787"/>
        <a:ext cx="5678874" cy="612672"/>
      </dsp:txXfrm>
    </dsp:sp>
    <dsp:sp modelId="{D0D9AF0C-2478-4531-9DAD-32F48486E9EC}">
      <dsp:nvSpPr>
        <dsp:cNvPr id="0" name=""/>
        <dsp:cNvSpPr/>
      </dsp:nvSpPr>
      <dsp:spPr>
        <a:xfrm>
          <a:off x="0" y="354140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229684"/>
              <a:satOff val="-3294"/>
              <a:lumOff val="19211"/>
              <a:alphaOff val="0"/>
            </a:schemeClr>
          </a:solidFill>
          <a:prstDash val="solid"/>
        </a:ln>
        <a:effectLst/>
      </dsp:spPr>
      <dsp:style>
        <a:lnRef idx="2">
          <a:scrgbClr r="0" g="0" b="0"/>
        </a:lnRef>
        <a:fillRef idx="1">
          <a:scrgbClr r="0" g="0" b="0"/>
        </a:fillRef>
        <a:effectRef idx="0">
          <a:scrgbClr r="0" g="0" b="0"/>
        </a:effectRef>
        <a:fontRef idx="minor"/>
      </dsp:style>
    </dsp:sp>
    <dsp:sp modelId="{EA13E420-4A79-4227-9C5C-1BEDEDCB1BCD}">
      <dsp:nvSpPr>
        <dsp:cNvPr id="0" name=""/>
        <dsp:cNvSpPr/>
      </dsp:nvSpPr>
      <dsp:spPr>
        <a:xfrm>
          <a:off x="410368" y="3201923"/>
          <a:ext cx="5745162" cy="678960"/>
        </a:xfrm>
        <a:prstGeom prst="roundRect">
          <a:avLst/>
        </a:prstGeom>
        <a:solidFill>
          <a:schemeClr val="accent1">
            <a:shade val="80000"/>
            <a:hueOff val="229684"/>
            <a:satOff val="-3294"/>
            <a:lumOff val="1921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en-US" altLang="en-US" sz="2300" b="1" i="0" kern="1200">
              <a:solidFill>
                <a:schemeClr val="tx2">
                  <a:lumMod val="50000"/>
                </a:schemeClr>
              </a:solidFill>
              <a:latin typeface="微软雅黑" panose="020B0503020204020204" pitchFamily="34" charset="-122"/>
              <a:ea typeface="微软雅黑" panose="020B0503020204020204" pitchFamily="34" charset="-122"/>
            </a:rPr>
            <a:t>SQL</a:t>
          </a:r>
          <a:r>
            <a:rPr lang="zh-CN" altLang="en-US" sz="2300" b="1" i="0" kern="1200">
              <a:solidFill>
                <a:schemeClr val="tx2">
                  <a:lumMod val="50000"/>
                </a:schemeClr>
              </a:solidFill>
              <a:latin typeface="微软雅黑" panose="020B0503020204020204" pitchFamily="34" charset="-122"/>
              <a:ea typeface="微软雅黑" panose="020B0503020204020204" pitchFamily="34" charset="-122"/>
            </a:rPr>
            <a:t>注入利用工具</a:t>
          </a:r>
          <a:endParaRPr lang="zh-CN" altLang="en-US" sz="2300" b="1" kern="1200">
            <a:solidFill>
              <a:schemeClr val="tx2">
                <a:lumMod val="50000"/>
              </a:schemeClr>
            </a:solidFill>
            <a:latin typeface="微软雅黑" panose="020B0503020204020204" pitchFamily="34" charset="-122"/>
            <a:ea typeface="微软雅黑" panose="020B0503020204020204" pitchFamily="34" charset="-122"/>
          </a:endParaRPr>
        </a:p>
      </dsp:txBody>
      <dsp:txXfrm>
        <a:off x="443512" y="3235067"/>
        <a:ext cx="5678874" cy="612672"/>
      </dsp:txXfrm>
    </dsp:sp>
    <dsp:sp modelId="{802781DC-81BF-49F9-845C-85869DF18F01}">
      <dsp:nvSpPr>
        <dsp:cNvPr id="0" name=""/>
        <dsp:cNvSpPr/>
      </dsp:nvSpPr>
      <dsp:spPr>
        <a:xfrm>
          <a:off x="0" y="458468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dsp:style>
    </dsp:sp>
    <dsp:sp modelId="{36D6B265-1E2A-4631-9435-3BD534B762B1}">
      <dsp:nvSpPr>
        <dsp:cNvPr id="0" name=""/>
        <dsp:cNvSpPr/>
      </dsp:nvSpPr>
      <dsp:spPr>
        <a:xfrm>
          <a:off x="410368" y="4245203"/>
          <a:ext cx="5745162" cy="678960"/>
        </a:xfrm>
        <a:prstGeom prst="roundRect">
          <a:avLst/>
        </a:prstGeom>
        <a:solidFill>
          <a:schemeClr val="accent1">
            <a:shade val="80000"/>
            <a:hueOff val="306246"/>
            <a:satOff val="-4392"/>
            <a:lumOff val="256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zh-CN" altLang="en-US" sz="2300" b="1" i="0" kern="1200">
              <a:solidFill>
                <a:schemeClr val="tx2">
                  <a:lumMod val="50000"/>
                </a:schemeClr>
              </a:solidFill>
              <a:latin typeface="微软雅黑" panose="020B0503020204020204" pitchFamily="34" charset="-122"/>
              <a:ea typeface="微软雅黑" panose="020B0503020204020204" pitchFamily="34" charset="-122"/>
            </a:rPr>
            <a:t>防御</a:t>
          </a:r>
          <a:r>
            <a:rPr lang="en-US" altLang="en-US" sz="2300" b="1" i="0" kern="1200">
              <a:solidFill>
                <a:schemeClr val="tx2">
                  <a:lumMod val="50000"/>
                </a:schemeClr>
              </a:solidFill>
              <a:latin typeface="微软雅黑" panose="020B0503020204020204" pitchFamily="34" charset="-122"/>
              <a:ea typeface="微软雅黑" panose="020B0503020204020204" pitchFamily="34" charset="-122"/>
            </a:rPr>
            <a:t>SQL</a:t>
          </a:r>
          <a:r>
            <a:rPr lang="zh-CN" altLang="en-US" sz="2300" b="1" i="0" kern="1200">
              <a:solidFill>
                <a:schemeClr val="tx2">
                  <a:lumMod val="50000"/>
                </a:schemeClr>
              </a:solidFill>
              <a:latin typeface="微软雅黑" panose="020B0503020204020204" pitchFamily="34" charset="-122"/>
              <a:ea typeface="微软雅黑" panose="020B0503020204020204" pitchFamily="34" charset="-122"/>
            </a:rPr>
            <a:t>注入漏洞</a:t>
          </a:r>
          <a:endParaRPr lang="zh-CN" altLang="en-US" sz="2300" b="1" kern="1200">
            <a:solidFill>
              <a:schemeClr val="tx2">
                <a:lumMod val="50000"/>
              </a:schemeClr>
            </a:solidFill>
            <a:latin typeface="微软雅黑" panose="020B0503020204020204" pitchFamily="34" charset="-122"/>
            <a:ea typeface="微软雅黑" panose="020B0503020204020204" pitchFamily="34" charset="-122"/>
          </a:endParaRPr>
        </a:p>
      </dsp:txBody>
      <dsp:txXfrm>
        <a:off x="443512" y="4278347"/>
        <a:ext cx="5678874" cy="612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en-US" altLang="zh-CN" sz="3200" b="1" kern="1200">
              <a:solidFill>
                <a:schemeClr val="tx2">
                  <a:lumMod val="75000"/>
                </a:schemeClr>
              </a:solidFill>
              <a:latin typeface="微软雅黑" panose="020B0503020204020204" pitchFamily="34" charset="-122"/>
              <a:ea typeface="微软雅黑" panose="020B0503020204020204" pitchFamily="34" charset="-122"/>
            </a:rPr>
            <a:t>SQL</a:t>
          </a:r>
          <a:r>
            <a:rPr lang="zh-CN" altLang="en-US" sz="3200" b="1" kern="1200">
              <a:solidFill>
                <a:schemeClr val="tx2">
                  <a:lumMod val="75000"/>
                </a:schemeClr>
              </a:solidFill>
              <a:latin typeface="微软雅黑" panose="020B0503020204020204" pitchFamily="34" charset="-122"/>
              <a:ea typeface="微软雅黑" panose="020B0503020204020204" pitchFamily="34" charset="-122"/>
            </a:rPr>
            <a:t>注入概念</a:t>
          </a: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3260D-EE0B-C849-B1C9-2A2A8984F6F7}">
      <dsp:nvSpPr>
        <dsp:cNvPr id="0" name=""/>
        <dsp:cNvSpPr/>
      </dsp:nvSpPr>
      <dsp:spPr>
        <a:xfrm>
          <a:off x="1681642" y="1444774"/>
          <a:ext cx="1381728" cy="117445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b="1" kern="1200"/>
            <a:t>数据库</a:t>
          </a:r>
          <a:endParaRPr lang="zh-CN" altLang="en-US" sz="2600" b="1" kern="1200" dirty="0"/>
        </a:p>
      </dsp:txBody>
      <dsp:txXfrm>
        <a:off x="1883991" y="1616768"/>
        <a:ext cx="977030" cy="830462"/>
      </dsp:txXfrm>
    </dsp:sp>
    <dsp:sp modelId="{9993EB12-EB4E-1E4E-A9C1-979A2D106418}">
      <dsp:nvSpPr>
        <dsp:cNvPr id="0" name=""/>
        <dsp:cNvSpPr/>
      </dsp:nvSpPr>
      <dsp:spPr>
        <a:xfrm rot="16200000">
          <a:off x="2217478" y="1268512"/>
          <a:ext cx="310056" cy="42468"/>
        </a:xfrm>
        <a:custGeom>
          <a:avLst/>
          <a:gdLst/>
          <a:ahLst/>
          <a:cxnLst/>
          <a:rect l="0" t="0" r="0" b="0"/>
          <a:pathLst>
            <a:path>
              <a:moveTo>
                <a:pt x="0" y="21234"/>
              </a:moveTo>
              <a:lnTo>
                <a:pt x="310056" y="21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000000"/>
            </a:solidFill>
          </a:endParaRPr>
        </a:p>
      </dsp:txBody>
      <dsp:txXfrm>
        <a:off x="2364755" y="1281994"/>
        <a:ext cx="15502" cy="15502"/>
      </dsp:txXfrm>
    </dsp:sp>
    <dsp:sp modelId="{898C12FD-E496-9A4E-A4BF-AD5EB2C03640}">
      <dsp:nvSpPr>
        <dsp:cNvPr id="0" name=""/>
        <dsp:cNvSpPr/>
      </dsp:nvSpPr>
      <dsp:spPr>
        <a:xfrm>
          <a:off x="1812749" y="15201"/>
          <a:ext cx="1119515" cy="111951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a:t>Oracle</a:t>
          </a:r>
          <a:endParaRPr lang="zh-CN" altLang="en-US" sz="2000" b="1" kern="1200" dirty="0"/>
        </a:p>
      </dsp:txBody>
      <dsp:txXfrm>
        <a:off x="1976698" y="179150"/>
        <a:ext cx="791617" cy="791617"/>
      </dsp:txXfrm>
    </dsp:sp>
    <dsp:sp modelId="{D2EDB9A4-FF42-834A-A82F-EE9BE2DAC01D}">
      <dsp:nvSpPr>
        <dsp:cNvPr id="0" name=""/>
        <dsp:cNvSpPr/>
      </dsp:nvSpPr>
      <dsp:spPr>
        <a:xfrm rot="19800000">
          <a:off x="2928099" y="1621469"/>
          <a:ext cx="237377" cy="42468"/>
        </a:xfrm>
        <a:custGeom>
          <a:avLst/>
          <a:gdLst/>
          <a:ahLst/>
          <a:cxnLst/>
          <a:rect l="0" t="0" r="0" b="0"/>
          <a:pathLst>
            <a:path>
              <a:moveTo>
                <a:pt x="0" y="21234"/>
              </a:moveTo>
              <a:lnTo>
                <a:pt x="237377" y="21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000000"/>
            </a:solidFill>
          </a:endParaRPr>
        </a:p>
      </dsp:txBody>
      <dsp:txXfrm>
        <a:off x="3040854" y="1636768"/>
        <a:ext cx="11868" cy="11868"/>
      </dsp:txXfrm>
    </dsp:sp>
    <dsp:sp modelId="{F6FEF840-8183-1348-8176-2A56EB844FC8}">
      <dsp:nvSpPr>
        <dsp:cNvPr id="0" name=""/>
        <dsp:cNvSpPr/>
      </dsp:nvSpPr>
      <dsp:spPr>
        <a:xfrm>
          <a:off x="3074582" y="743721"/>
          <a:ext cx="1119515" cy="111951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a:t>MySQL</a:t>
          </a:r>
          <a:endParaRPr lang="zh-CN" altLang="en-US" sz="2000" b="1" kern="1200" dirty="0"/>
        </a:p>
      </dsp:txBody>
      <dsp:txXfrm>
        <a:off x="3238531" y="907670"/>
        <a:ext cx="791617" cy="791617"/>
      </dsp:txXfrm>
    </dsp:sp>
    <dsp:sp modelId="{4756B44D-E0A6-EF49-9CA9-879D1D593360}">
      <dsp:nvSpPr>
        <dsp:cNvPr id="0" name=""/>
        <dsp:cNvSpPr/>
      </dsp:nvSpPr>
      <dsp:spPr>
        <a:xfrm rot="1800000">
          <a:off x="2928099" y="2400062"/>
          <a:ext cx="237377" cy="42468"/>
        </a:xfrm>
        <a:custGeom>
          <a:avLst/>
          <a:gdLst/>
          <a:ahLst/>
          <a:cxnLst/>
          <a:rect l="0" t="0" r="0" b="0"/>
          <a:pathLst>
            <a:path>
              <a:moveTo>
                <a:pt x="0" y="21234"/>
              </a:moveTo>
              <a:lnTo>
                <a:pt x="237377" y="21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000000"/>
            </a:solidFill>
          </a:endParaRPr>
        </a:p>
      </dsp:txBody>
      <dsp:txXfrm>
        <a:off x="3040854" y="2415362"/>
        <a:ext cx="11868" cy="11868"/>
      </dsp:txXfrm>
    </dsp:sp>
    <dsp:sp modelId="{AEBC1F3B-E7C5-3F4B-BF4D-CFE5A652F08A}">
      <dsp:nvSpPr>
        <dsp:cNvPr id="0" name=""/>
        <dsp:cNvSpPr/>
      </dsp:nvSpPr>
      <dsp:spPr>
        <a:xfrm>
          <a:off x="3074582" y="2200762"/>
          <a:ext cx="1119515" cy="111951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a:t>SQL</a:t>
          </a:r>
          <a:r>
            <a:rPr lang="zh-CN" altLang="en-US" sz="2000" b="1" kern="1200"/>
            <a:t> </a:t>
          </a:r>
          <a:r>
            <a:rPr lang="en-US" altLang="zh-CN" sz="2000" b="1" kern="1200"/>
            <a:t>Server</a:t>
          </a:r>
          <a:endParaRPr lang="zh-CN" altLang="en-US" sz="2000" b="1" kern="1200" dirty="0"/>
        </a:p>
      </dsp:txBody>
      <dsp:txXfrm>
        <a:off x="3238531" y="2364711"/>
        <a:ext cx="791617" cy="791617"/>
      </dsp:txXfrm>
    </dsp:sp>
    <dsp:sp modelId="{11D4F524-CDDD-7F4A-81F6-76B04A8FD950}">
      <dsp:nvSpPr>
        <dsp:cNvPr id="0" name=""/>
        <dsp:cNvSpPr/>
      </dsp:nvSpPr>
      <dsp:spPr>
        <a:xfrm rot="5400000">
          <a:off x="2217478" y="2753019"/>
          <a:ext cx="310056" cy="42468"/>
        </a:xfrm>
        <a:custGeom>
          <a:avLst/>
          <a:gdLst/>
          <a:ahLst/>
          <a:cxnLst/>
          <a:rect l="0" t="0" r="0" b="0"/>
          <a:pathLst>
            <a:path>
              <a:moveTo>
                <a:pt x="0" y="21234"/>
              </a:moveTo>
              <a:lnTo>
                <a:pt x="310056" y="21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000000"/>
            </a:solidFill>
          </a:endParaRPr>
        </a:p>
      </dsp:txBody>
      <dsp:txXfrm>
        <a:off x="2364755" y="2766502"/>
        <a:ext cx="15502" cy="15502"/>
      </dsp:txXfrm>
    </dsp:sp>
    <dsp:sp modelId="{5A3313AA-90B0-1A4B-BB44-6CBFDB6EBC7F}">
      <dsp:nvSpPr>
        <dsp:cNvPr id="0" name=""/>
        <dsp:cNvSpPr/>
      </dsp:nvSpPr>
      <dsp:spPr>
        <a:xfrm>
          <a:off x="1812749" y="2929282"/>
          <a:ext cx="1119515" cy="111951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a:t>Access</a:t>
          </a:r>
          <a:endParaRPr lang="zh-CN" altLang="en-US" sz="2000" b="1" kern="1200" dirty="0"/>
        </a:p>
      </dsp:txBody>
      <dsp:txXfrm>
        <a:off x="1976698" y="3093231"/>
        <a:ext cx="791617" cy="791617"/>
      </dsp:txXfrm>
    </dsp:sp>
    <dsp:sp modelId="{52A832E2-3F0B-2A4A-A420-DC25F1AC0344}">
      <dsp:nvSpPr>
        <dsp:cNvPr id="0" name=""/>
        <dsp:cNvSpPr/>
      </dsp:nvSpPr>
      <dsp:spPr>
        <a:xfrm rot="9000000">
          <a:off x="1579536" y="2400062"/>
          <a:ext cx="237377" cy="42468"/>
        </a:xfrm>
        <a:custGeom>
          <a:avLst/>
          <a:gdLst/>
          <a:ahLst/>
          <a:cxnLst/>
          <a:rect l="0" t="0" r="0" b="0"/>
          <a:pathLst>
            <a:path>
              <a:moveTo>
                <a:pt x="0" y="21234"/>
              </a:moveTo>
              <a:lnTo>
                <a:pt x="237377" y="21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000000"/>
            </a:solidFill>
          </a:endParaRPr>
        </a:p>
      </dsp:txBody>
      <dsp:txXfrm rot="10800000">
        <a:off x="1692290" y="2415362"/>
        <a:ext cx="11868" cy="11868"/>
      </dsp:txXfrm>
    </dsp:sp>
    <dsp:sp modelId="{A468AF06-C5BA-404F-B15B-516E5892809F}">
      <dsp:nvSpPr>
        <dsp:cNvPr id="0" name=""/>
        <dsp:cNvSpPr/>
      </dsp:nvSpPr>
      <dsp:spPr>
        <a:xfrm>
          <a:off x="550915" y="2200762"/>
          <a:ext cx="1119515" cy="111951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a:t>DB2</a:t>
          </a:r>
          <a:endParaRPr lang="zh-CN" altLang="en-US" sz="2000" b="1" kern="1200" dirty="0"/>
        </a:p>
      </dsp:txBody>
      <dsp:txXfrm>
        <a:off x="714864" y="2364711"/>
        <a:ext cx="791617" cy="791617"/>
      </dsp:txXfrm>
    </dsp:sp>
    <dsp:sp modelId="{A616A22F-C577-CC4E-9883-06AEE50107BD}">
      <dsp:nvSpPr>
        <dsp:cNvPr id="0" name=""/>
        <dsp:cNvSpPr/>
      </dsp:nvSpPr>
      <dsp:spPr>
        <a:xfrm rot="12600000">
          <a:off x="1579536" y="1621469"/>
          <a:ext cx="237377" cy="42468"/>
        </a:xfrm>
        <a:custGeom>
          <a:avLst/>
          <a:gdLst/>
          <a:ahLst/>
          <a:cxnLst/>
          <a:rect l="0" t="0" r="0" b="0"/>
          <a:pathLst>
            <a:path>
              <a:moveTo>
                <a:pt x="0" y="21234"/>
              </a:moveTo>
              <a:lnTo>
                <a:pt x="237377" y="21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000000"/>
            </a:solidFill>
          </a:endParaRPr>
        </a:p>
      </dsp:txBody>
      <dsp:txXfrm rot="10800000">
        <a:off x="1692290" y="1636768"/>
        <a:ext cx="11868" cy="11868"/>
      </dsp:txXfrm>
    </dsp:sp>
    <dsp:sp modelId="{13584370-5560-0541-9CC6-BBE56A482FEC}">
      <dsp:nvSpPr>
        <dsp:cNvPr id="0" name=""/>
        <dsp:cNvSpPr/>
      </dsp:nvSpPr>
      <dsp:spPr>
        <a:xfrm>
          <a:off x="550915" y="743721"/>
          <a:ext cx="1119515" cy="111951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a:t>Sqlite3</a:t>
          </a:r>
          <a:endParaRPr lang="zh-CN" altLang="en-US" sz="2000" b="1" kern="1200" dirty="0"/>
        </a:p>
      </dsp:txBody>
      <dsp:txXfrm>
        <a:off x="714864" y="907670"/>
        <a:ext cx="791617" cy="791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E9E41-086E-4769-8ED3-86F8EA5991C8}">
      <dsp:nvSpPr>
        <dsp:cNvPr id="0" name=""/>
        <dsp:cNvSpPr/>
      </dsp:nvSpPr>
      <dsp:spPr>
        <a:xfrm>
          <a:off x="0" y="3247864"/>
          <a:ext cx="7488832" cy="0"/>
        </a:xfrm>
        <a:prstGeom prst="line">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C2B8B-4051-4ED7-B01F-3FC9BCBACFD6}">
      <dsp:nvSpPr>
        <dsp:cNvPr id="0" name=""/>
        <dsp:cNvSpPr/>
      </dsp:nvSpPr>
      <dsp:spPr>
        <a:xfrm>
          <a:off x="0" y="2272103"/>
          <a:ext cx="7488832" cy="0"/>
        </a:xfrm>
        <a:prstGeom prst="line">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387879-EB72-424B-8659-9DC1E42259E8}">
      <dsp:nvSpPr>
        <dsp:cNvPr id="0" name=""/>
        <dsp:cNvSpPr/>
      </dsp:nvSpPr>
      <dsp:spPr>
        <a:xfrm>
          <a:off x="0" y="1296342"/>
          <a:ext cx="7488832" cy="0"/>
        </a:xfrm>
        <a:prstGeom prst="line">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48DAD-E84E-45DB-BF7E-0C26FD41760C}">
      <dsp:nvSpPr>
        <dsp:cNvPr id="0" name=""/>
        <dsp:cNvSpPr/>
      </dsp:nvSpPr>
      <dsp:spPr>
        <a:xfrm>
          <a:off x="0" y="320580"/>
          <a:ext cx="7488832" cy="0"/>
        </a:xfrm>
        <a:prstGeom prst="line">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3B1DBA-36BD-4A05-8B90-393DAB32B509}">
      <dsp:nvSpPr>
        <dsp:cNvPr id="0" name=""/>
        <dsp:cNvSpPr/>
      </dsp:nvSpPr>
      <dsp:spPr>
        <a:xfrm>
          <a:off x="1947096" y="690"/>
          <a:ext cx="5541735" cy="31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533400">
            <a:lnSpc>
              <a:spcPct val="90000"/>
            </a:lnSpc>
            <a:spcBef>
              <a:spcPct val="0"/>
            </a:spcBef>
            <a:spcAft>
              <a:spcPct val="35000"/>
            </a:spcAft>
          </a:pPr>
          <a:r>
            <a:rPr lang="zh-CN" altLang="en-US" sz="1200" kern="1200">
              <a:latin typeface="微软雅黑" panose="020B0503020204020204" pitchFamily="34" charset="-122"/>
              <a:ea typeface="微软雅黑" panose="020B0503020204020204" pitchFamily="34" charset="-122"/>
            </a:rPr>
            <a:t>图像、语音、文字等</a:t>
          </a:r>
          <a:endParaRPr lang="zh-CN" altLang="en-US" sz="1200" kern="1200" dirty="0">
            <a:latin typeface="微软雅黑" panose="020B0503020204020204" pitchFamily="34" charset="-122"/>
            <a:ea typeface="微软雅黑" panose="020B0503020204020204" pitchFamily="34" charset="-122"/>
          </a:endParaRPr>
        </a:p>
      </dsp:txBody>
      <dsp:txXfrm>
        <a:off x="1947096" y="690"/>
        <a:ext cx="5541735" cy="319890"/>
      </dsp:txXfrm>
    </dsp:sp>
    <dsp:sp modelId="{ED37BDE3-EE87-43A9-890A-36ACCE9FC668}">
      <dsp:nvSpPr>
        <dsp:cNvPr id="0" name=""/>
        <dsp:cNvSpPr/>
      </dsp:nvSpPr>
      <dsp:spPr>
        <a:xfrm>
          <a:off x="0" y="690"/>
          <a:ext cx="1947096" cy="319890"/>
        </a:xfrm>
        <a:prstGeom prst="round2SameRect">
          <a:avLst>
            <a:gd name="adj1" fmla="val 16670"/>
            <a:gd name="adj2" fmla="val 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zh-CN" altLang="en-US" sz="1200" b="1" kern="1200">
              <a:latin typeface="微软雅黑" panose="020B0503020204020204" pitchFamily="34" charset="-122"/>
              <a:ea typeface="微软雅黑" panose="020B0503020204020204" pitchFamily="34" charset="-122"/>
            </a:rPr>
            <a:t>数据</a:t>
          </a:r>
          <a:r>
            <a:rPr lang="en-US" altLang="zh-CN" sz="1200" b="1" kern="1200">
              <a:latin typeface="微软雅黑" panose="020B0503020204020204" pitchFamily="34" charset="-122"/>
              <a:ea typeface="微软雅黑" panose="020B0503020204020204" pitchFamily="34" charset="-122"/>
            </a:rPr>
            <a:t>(Data)</a:t>
          </a:r>
          <a:endParaRPr lang="zh-CN" altLang="en-US" sz="1200" b="1" kern="1200" dirty="0">
            <a:latin typeface="微软雅黑" panose="020B0503020204020204" pitchFamily="34" charset="-122"/>
            <a:ea typeface="微软雅黑" panose="020B0503020204020204" pitchFamily="34" charset="-122"/>
          </a:endParaRPr>
        </a:p>
      </dsp:txBody>
      <dsp:txXfrm>
        <a:off x="15619" y="16309"/>
        <a:ext cx="1915858" cy="304271"/>
      </dsp:txXfrm>
    </dsp:sp>
    <dsp:sp modelId="{B69D5208-879B-436A-AE77-10EE8F38810F}">
      <dsp:nvSpPr>
        <dsp:cNvPr id="0" name=""/>
        <dsp:cNvSpPr/>
      </dsp:nvSpPr>
      <dsp:spPr>
        <a:xfrm>
          <a:off x="0" y="320580"/>
          <a:ext cx="7488832" cy="639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在计算机系统中，各种字母、数字符号的组合、语音、图形、图像等统称为数据。</a:t>
          </a:r>
        </a:p>
      </dsp:txBody>
      <dsp:txXfrm>
        <a:off x="0" y="320580"/>
        <a:ext cx="7488832" cy="639876"/>
      </dsp:txXfrm>
    </dsp:sp>
    <dsp:sp modelId="{0D2A00B6-D82B-465B-89CD-FD0552F26E54}">
      <dsp:nvSpPr>
        <dsp:cNvPr id="0" name=""/>
        <dsp:cNvSpPr/>
      </dsp:nvSpPr>
      <dsp:spPr>
        <a:xfrm>
          <a:off x="1947096" y="976451"/>
          <a:ext cx="5541735" cy="31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533400">
            <a:lnSpc>
              <a:spcPct val="90000"/>
            </a:lnSpc>
            <a:spcBef>
              <a:spcPct val="0"/>
            </a:spcBef>
            <a:spcAft>
              <a:spcPct val="35000"/>
            </a:spcAft>
          </a:pPr>
          <a:r>
            <a:rPr lang="en-US" altLang="zh-CN" sz="1200" kern="1200">
              <a:latin typeface="微软雅黑" panose="020B0503020204020204" pitchFamily="34" charset="-122"/>
              <a:ea typeface="微软雅黑" panose="020B0503020204020204" pitchFamily="34" charset="-122"/>
            </a:rPr>
            <a:t>Access</a:t>
          </a:r>
          <a:r>
            <a:rPr lang="zh-CN" altLang="en-US" sz="1200" kern="1200">
              <a:latin typeface="微软雅黑" panose="020B0503020204020204" pitchFamily="34" charset="-122"/>
              <a:ea typeface="微软雅黑" panose="020B0503020204020204" pitchFamily="34" charset="-122"/>
            </a:rPr>
            <a:t>、</a:t>
          </a:r>
          <a:r>
            <a:rPr lang="en-US" altLang="zh-CN" sz="1200" kern="1200">
              <a:latin typeface="微软雅黑" panose="020B0503020204020204" pitchFamily="34" charset="-122"/>
              <a:ea typeface="微软雅黑" panose="020B0503020204020204" pitchFamily="34" charset="-122"/>
            </a:rPr>
            <a:t>MSSQL</a:t>
          </a:r>
          <a:r>
            <a:rPr lang="zh-CN" altLang="en-US" sz="1200" kern="1200">
              <a:latin typeface="微软雅黑" panose="020B0503020204020204" pitchFamily="34" charset="-122"/>
              <a:ea typeface="微软雅黑" panose="020B0503020204020204" pitchFamily="34" charset="-122"/>
            </a:rPr>
            <a:t>、</a:t>
          </a:r>
          <a:r>
            <a:rPr lang="en-US" altLang="zh-CN" sz="1200" kern="1200">
              <a:latin typeface="微软雅黑" panose="020B0503020204020204" pitchFamily="34" charset="-122"/>
              <a:ea typeface="微软雅黑" panose="020B0503020204020204" pitchFamily="34" charset="-122"/>
            </a:rPr>
            <a:t>Oracle</a:t>
          </a:r>
          <a:r>
            <a:rPr lang="zh-CN" altLang="en-US" sz="1200" kern="1200">
              <a:latin typeface="微软雅黑" panose="020B0503020204020204" pitchFamily="34" charset="-122"/>
              <a:ea typeface="微软雅黑" panose="020B0503020204020204" pitchFamily="34" charset="-122"/>
            </a:rPr>
            <a:t>、</a:t>
          </a:r>
          <a:r>
            <a:rPr lang="en-US" altLang="zh-CN" sz="1200" kern="1200">
              <a:latin typeface="微软雅黑" panose="020B0503020204020204" pitchFamily="34" charset="-122"/>
              <a:ea typeface="微软雅黑" panose="020B0503020204020204" pitchFamily="34" charset="-122"/>
            </a:rPr>
            <a:t>SQLITE</a:t>
          </a:r>
          <a:r>
            <a:rPr lang="zh-CN" altLang="en-US" sz="1200" kern="1200">
              <a:latin typeface="微软雅黑" panose="020B0503020204020204" pitchFamily="34" charset="-122"/>
              <a:ea typeface="微软雅黑" panose="020B0503020204020204" pitchFamily="34" charset="-122"/>
            </a:rPr>
            <a:t>、</a:t>
          </a:r>
          <a:r>
            <a:rPr lang="en-US" altLang="zh-CN" sz="1200" kern="1200">
              <a:latin typeface="微软雅黑" panose="020B0503020204020204" pitchFamily="34" charset="-122"/>
              <a:ea typeface="微软雅黑" panose="020B0503020204020204" pitchFamily="34" charset="-122"/>
            </a:rPr>
            <a:t>MySQL</a:t>
          </a:r>
          <a:r>
            <a:rPr lang="zh-CN" altLang="en-US" sz="1200" kern="1200">
              <a:latin typeface="微软雅黑" panose="020B0503020204020204" pitchFamily="34" charset="-122"/>
              <a:ea typeface="微软雅黑" panose="020B0503020204020204" pitchFamily="34" charset="-122"/>
            </a:rPr>
            <a:t>等</a:t>
          </a:r>
          <a:endParaRPr lang="zh-CN" altLang="en-US" sz="1200" kern="1200" dirty="0">
            <a:latin typeface="微软雅黑" panose="020B0503020204020204" pitchFamily="34" charset="-122"/>
            <a:ea typeface="微软雅黑" panose="020B0503020204020204" pitchFamily="34" charset="-122"/>
          </a:endParaRPr>
        </a:p>
      </dsp:txBody>
      <dsp:txXfrm>
        <a:off x="1947096" y="976451"/>
        <a:ext cx="5541735" cy="319890"/>
      </dsp:txXfrm>
    </dsp:sp>
    <dsp:sp modelId="{C0283BE1-EABB-49C9-8BE2-8FC77277A07D}">
      <dsp:nvSpPr>
        <dsp:cNvPr id="0" name=""/>
        <dsp:cNvSpPr/>
      </dsp:nvSpPr>
      <dsp:spPr>
        <a:xfrm>
          <a:off x="0" y="976451"/>
          <a:ext cx="1947096" cy="319890"/>
        </a:xfrm>
        <a:prstGeom prst="round2SameRect">
          <a:avLst>
            <a:gd name="adj1" fmla="val 16670"/>
            <a:gd name="adj2" fmla="val 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zh-CN" altLang="en-US" sz="1200" b="1" kern="1200">
              <a:latin typeface="微软雅黑" panose="020B0503020204020204" pitchFamily="34" charset="-122"/>
              <a:ea typeface="微软雅黑" panose="020B0503020204020204" pitchFamily="34" charset="-122"/>
            </a:rPr>
            <a:t>数据库</a:t>
          </a:r>
          <a:r>
            <a:rPr lang="en-US" altLang="zh-CN" sz="1200" b="1" kern="1200">
              <a:latin typeface="微软雅黑" panose="020B0503020204020204" pitchFamily="34" charset="-122"/>
              <a:ea typeface="微软雅黑" panose="020B0503020204020204" pitchFamily="34" charset="-122"/>
            </a:rPr>
            <a:t>(Database)</a:t>
          </a:r>
          <a:endParaRPr lang="zh-CN" altLang="en-US" sz="1200" b="1" kern="1200" dirty="0">
            <a:latin typeface="微软雅黑" panose="020B0503020204020204" pitchFamily="34" charset="-122"/>
            <a:ea typeface="微软雅黑" panose="020B0503020204020204" pitchFamily="34" charset="-122"/>
          </a:endParaRPr>
        </a:p>
      </dsp:txBody>
      <dsp:txXfrm>
        <a:off x="15619" y="992070"/>
        <a:ext cx="1915858" cy="304271"/>
      </dsp:txXfrm>
    </dsp:sp>
    <dsp:sp modelId="{504D2C6E-F5AF-46DE-B246-7050C391BD64}">
      <dsp:nvSpPr>
        <dsp:cNvPr id="0" name=""/>
        <dsp:cNvSpPr/>
      </dsp:nvSpPr>
      <dsp:spPr>
        <a:xfrm>
          <a:off x="0" y="1296342"/>
          <a:ext cx="7488832" cy="639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数据库是按照数据结构来组织、存储和管理数据的“仓库”。</a:t>
          </a:r>
        </a:p>
      </dsp:txBody>
      <dsp:txXfrm>
        <a:off x="0" y="1296342"/>
        <a:ext cx="7488832" cy="639876"/>
      </dsp:txXfrm>
    </dsp:sp>
    <dsp:sp modelId="{EA1734FF-CEB3-4E1B-B4E9-73C2AC920719}">
      <dsp:nvSpPr>
        <dsp:cNvPr id="0" name=""/>
        <dsp:cNvSpPr/>
      </dsp:nvSpPr>
      <dsp:spPr>
        <a:xfrm>
          <a:off x="1947096" y="1952213"/>
          <a:ext cx="5541735" cy="31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533400">
            <a:lnSpc>
              <a:spcPct val="90000"/>
            </a:lnSpc>
            <a:spcBef>
              <a:spcPct val="0"/>
            </a:spcBef>
            <a:spcAft>
              <a:spcPct val="35000"/>
            </a:spcAft>
          </a:pPr>
          <a:r>
            <a:rPr lang="en-US" altLang="zh-CN" sz="1200" kern="1200">
              <a:latin typeface="微软雅黑" panose="020B0503020204020204" pitchFamily="34" charset="-122"/>
              <a:ea typeface="微软雅黑" panose="020B0503020204020204" pitchFamily="34" charset="-122"/>
            </a:rPr>
            <a:t>Access</a:t>
          </a:r>
          <a:r>
            <a:rPr lang="zh-CN" altLang="en-US" sz="1200" kern="1200">
              <a:latin typeface="微软雅黑" panose="020B0503020204020204" pitchFamily="34" charset="-122"/>
              <a:ea typeface="微软雅黑" panose="020B0503020204020204" pitchFamily="34" charset="-122"/>
            </a:rPr>
            <a:t>、</a:t>
          </a:r>
          <a:r>
            <a:rPr lang="en-US" altLang="zh-CN" sz="1200" kern="1200">
              <a:latin typeface="微软雅黑" panose="020B0503020204020204" pitchFamily="34" charset="-122"/>
              <a:ea typeface="微软雅黑" panose="020B0503020204020204" pitchFamily="34" charset="-122"/>
            </a:rPr>
            <a:t>MSSQL</a:t>
          </a:r>
          <a:r>
            <a:rPr lang="zh-CN" altLang="en-US" sz="1200" kern="1200">
              <a:latin typeface="微软雅黑" panose="020B0503020204020204" pitchFamily="34" charset="-122"/>
              <a:ea typeface="微软雅黑" panose="020B0503020204020204" pitchFamily="34" charset="-122"/>
            </a:rPr>
            <a:t>、</a:t>
          </a:r>
          <a:r>
            <a:rPr lang="en-US" altLang="zh-CN" sz="1200" kern="1200">
              <a:latin typeface="微软雅黑" panose="020B0503020204020204" pitchFamily="34" charset="-122"/>
              <a:ea typeface="微软雅黑" panose="020B0503020204020204" pitchFamily="34" charset="-122"/>
            </a:rPr>
            <a:t>Oracle</a:t>
          </a:r>
          <a:r>
            <a:rPr lang="zh-CN" altLang="en-US" sz="1200" kern="1200">
              <a:latin typeface="微软雅黑" panose="020B0503020204020204" pitchFamily="34" charset="-122"/>
              <a:ea typeface="微软雅黑" panose="020B0503020204020204" pitchFamily="34" charset="-122"/>
            </a:rPr>
            <a:t>、</a:t>
          </a:r>
          <a:r>
            <a:rPr lang="en-US" altLang="zh-CN" sz="1200" kern="1200">
              <a:latin typeface="微软雅黑" panose="020B0503020204020204" pitchFamily="34" charset="-122"/>
              <a:ea typeface="微软雅黑" panose="020B0503020204020204" pitchFamily="34" charset="-122"/>
            </a:rPr>
            <a:t>SQLITE</a:t>
          </a:r>
          <a:r>
            <a:rPr lang="zh-CN" altLang="en-US" sz="1200" kern="1200">
              <a:latin typeface="微软雅黑" panose="020B0503020204020204" pitchFamily="34" charset="-122"/>
              <a:ea typeface="微软雅黑" panose="020B0503020204020204" pitchFamily="34" charset="-122"/>
            </a:rPr>
            <a:t>、</a:t>
          </a:r>
          <a:r>
            <a:rPr lang="en-US" altLang="zh-CN" sz="1200" kern="1200">
              <a:latin typeface="微软雅黑" panose="020B0503020204020204" pitchFamily="34" charset="-122"/>
              <a:ea typeface="微软雅黑" panose="020B0503020204020204" pitchFamily="34" charset="-122"/>
            </a:rPr>
            <a:t>MySQL</a:t>
          </a:r>
          <a:r>
            <a:rPr lang="zh-CN" altLang="en-US" sz="1200" kern="1200">
              <a:latin typeface="微软雅黑" panose="020B0503020204020204" pitchFamily="34" charset="-122"/>
              <a:ea typeface="微软雅黑" panose="020B0503020204020204" pitchFamily="34" charset="-122"/>
            </a:rPr>
            <a:t>等</a:t>
          </a:r>
          <a:endParaRPr lang="zh-CN" altLang="en-US" sz="1200" kern="1200" dirty="0">
            <a:latin typeface="微软雅黑" panose="020B0503020204020204" pitchFamily="34" charset="-122"/>
            <a:ea typeface="微软雅黑" panose="020B0503020204020204" pitchFamily="34" charset="-122"/>
          </a:endParaRPr>
        </a:p>
      </dsp:txBody>
      <dsp:txXfrm>
        <a:off x="1947096" y="1952213"/>
        <a:ext cx="5541735" cy="319890"/>
      </dsp:txXfrm>
    </dsp:sp>
    <dsp:sp modelId="{01E0E6FC-B2E8-4339-B5E1-28435FF0F44F}">
      <dsp:nvSpPr>
        <dsp:cNvPr id="0" name=""/>
        <dsp:cNvSpPr/>
      </dsp:nvSpPr>
      <dsp:spPr>
        <a:xfrm>
          <a:off x="0" y="1952213"/>
          <a:ext cx="1947096" cy="319890"/>
        </a:xfrm>
        <a:prstGeom prst="round2SameRect">
          <a:avLst>
            <a:gd name="adj1" fmla="val 16670"/>
            <a:gd name="adj2" fmla="val 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zh-CN" altLang="en-US" sz="1200" b="1" kern="1200">
              <a:latin typeface="微软雅黑" panose="020B0503020204020204" pitchFamily="34" charset="-122"/>
              <a:ea typeface="微软雅黑" panose="020B0503020204020204" pitchFamily="34" charset="-122"/>
            </a:rPr>
            <a:t>数据库管理系统</a:t>
          </a:r>
          <a:r>
            <a:rPr lang="en-US" altLang="zh-CN" sz="1200" b="1" kern="1200">
              <a:latin typeface="微软雅黑" panose="020B0503020204020204" pitchFamily="34" charset="-122"/>
              <a:ea typeface="微软雅黑" panose="020B0503020204020204" pitchFamily="34" charset="-122"/>
            </a:rPr>
            <a:t>(DBMS)</a:t>
          </a:r>
          <a:endParaRPr lang="zh-CN" altLang="en-US" sz="1200" b="1" kern="1200" dirty="0">
            <a:latin typeface="微软雅黑" panose="020B0503020204020204" pitchFamily="34" charset="-122"/>
            <a:ea typeface="微软雅黑" panose="020B0503020204020204" pitchFamily="34" charset="-122"/>
          </a:endParaRPr>
        </a:p>
      </dsp:txBody>
      <dsp:txXfrm>
        <a:off x="15619" y="1967832"/>
        <a:ext cx="1915858" cy="304271"/>
      </dsp:txXfrm>
    </dsp:sp>
    <dsp:sp modelId="{B11421E3-C24A-4041-977B-AE16690BBCAB}">
      <dsp:nvSpPr>
        <dsp:cNvPr id="0" name=""/>
        <dsp:cNvSpPr/>
      </dsp:nvSpPr>
      <dsp:spPr>
        <a:xfrm>
          <a:off x="0" y="2272103"/>
          <a:ext cx="7488832" cy="639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数据库管理系统</a:t>
          </a:r>
          <a:r>
            <a:rPr lang="en-US" altLang="en-US" sz="1400" kern="1200" dirty="0">
              <a:latin typeface="微软雅黑" panose="020B0503020204020204" pitchFamily="34" charset="-122"/>
              <a:ea typeface="微软雅黑" panose="020B0503020204020204" pitchFamily="34" charset="-122"/>
            </a:rPr>
            <a:t>(database management system)</a:t>
          </a:r>
          <a:r>
            <a:rPr lang="zh-CN" altLang="en-US" sz="1400" kern="1200" dirty="0">
              <a:latin typeface="微软雅黑" panose="020B0503020204020204" pitchFamily="34" charset="-122"/>
              <a:ea typeface="微软雅黑" panose="020B0503020204020204" pitchFamily="34" charset="-122"/>
            </a:rPr>
            <a:t>是一种操纵和管理数据库的软件，用于建立、使用和维护数据库。它对数据库进行统一的管理和控制，以保证数据库的安全性和完整性。</a:t>
          </a:r>
        </a:p>
      </dsp:txBody>
      <dsp:txXfrm>
        <a:off x="0" y="2272103"/>
        <a:ext cx="7488832" cy="639876"/>
      </dsp:txXfrm>
    </dsp:sp>
    <dsp:sp modelId="{92AAB233-2F67-4F17-9098-8FA8E52C643E}">
      <dsp:nvSpPr>
        <dsp:cNvPr id="0" name=""/>
        <dsp:cNvSpPr/>
      </dsp:nvSpPr>
      <dsp:spPr>
        <a:xfrm>
          <a:off x="1947096" y="2927974"/>
          <a:ext cx="5541735" cy="31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533400">
            <a:lnSpc>
              <a:spcPct val="90000"/>
            </a:lnSpc>
            <a:spcBef>
              <a:spcPct val="0"/>
            </a:spcBef>
            <a:spcAft>
              <a:spcPct val="35000"/>
            </a:spcAft>
          </a:pPr>
          <a:r>
            <a:rPr lang="en-US" altLang="en-US" sz="1200" kern="1200">
              <a:latin typeface="微软雅黑" panose="020B0503020204020204" pitchFamily="34" charset="-122"/>
              <a:ea typeface="微软雅黑" panose="020B0503020204020204" pitchFamily="34" charset="-122"/>
            </a:rPr>
            <a:t>DQL</a:t>
          </a:r>
          <a:r>
            <a:rPr lang="zh-CN" altLang="en-US" sz="1200" kern="1200">
              <a:latin typeface="微软雅黑" panose="020B0503020204020204" pitchFamily="34" charset="-122"/>
              <a:ea typeface="微软雅黑" panose="020B0503020204020204" pitchFamily="34" charset="-122"/>
            </a:rPr>
            <a:t>、</a:t>
          </a:r>
          <a:r>
            <a:rPr lang="en-US" altLang="en-US" sz="1200" kern="1200">
              <a:latin typeface="微软雅黑" panose="020B0503020204020204" pitchFamily="34" charset="-122"/>
              <a:ea typeface="微软雅黑" panose="020B0503020204020204" pitchFamily="34" charset="-122"/>
            </a:rPr>
            <a:t>DDL</a:t>
          </a:r>
          <a:r>
            <a:rPr lang="zh-CN" altLang="en-US" sz="1200" kern="1200">
              <a:latin typeface="微软雅黑" panose="020B0503020204020204" pitchFamily="34" charset="-122"/>
              <a:ea typeface="微软雅黑" panose="020B0503020204020204" pitchFamily="34" charset="-122"/>
            </a:rPr>
            <a:t>、</a:t>
          </a:r>
          <a:r>
            <a:rPr lang="en-US" altLang="en-US" sz="1200" kern="1200">
              <a:latin typeface="微软雅黑" panose="020B0503020204020204" pitchFamily="34" charset="-122"/>
              <a:ea typeface="微软雅黑" panose="020B0503020204020204" pitchFamily="34" charset="-122"/>
            </a:rPr>
            <a:t>DML</a:t>
          </a:r>
          <a:r>
            <a:rPr lang="zh-CN" altLang="en-US" sz="1200" kern="1200">
              <a:latin typeface="微软雅黑" panose="020B0503020204020204" pitchFamily="34" charset="-122"/>
              <a:ea typeface="微软雅黑" panose="020B0503020204020204" pitchFamily="34" charset="-122"/>
            </a:rPr>
            <a:t>、</a:t>
          </a:r>
          <a:r>
            <a:rPr lang="en-US" altLang="en-US" sz="1200" kern="1200">
              <a:latin typeface="微软雅黑" panose="020B0503020204020204" pitchFamily="34" charset="-122"/>
              <a:ea typeface="微软雅黑" panose="020B0503020204020204" pitchFamily="34" charset="-122"/>
            </a:rPr>
            <a:t>TCL</a:t>
          </a:r>
          <a:r>
            <a:rPr lang="zh-CN" altLang="en-US" sz="1200" kern="1200">
              <a:latin typeface="微软雅黑" panose="020B0503020204020204" pitchFamily="34" charset="-122"/>
              <a:ea typeface="微软雅黑" panose="020B0503020204020204" pitchFamily="34" charset="-122"/>
            </a:rPr>
            <a:t>、</a:t>
          </a:r>
          <a:r>
            <a:rPr lang="en-US" altLang="en-US" sz="1200" kern="1200">
              <a:latin typeface="微软雅黑" panose="020B0503020204020204" pitchFamily="34" charset="-122"/>
              <a:ea typeface="微软雅黑" panose="020B0503020204020204" pitchFamily="34" charset="-122"/>
            </a:rPr>
            <a:t>DCL</a:t>
          </a:r>
          <a:endParaRPr lang="zh-CN" altLang="en-US" sz="1200" kern="1200" dirty="0">
            <a:latin typeface="微软雅黑" panose="020B0503020204020204" pitchFamily="34" charset="-122"/>
            <a:ea typeface="微软雅黑" panose="020B0503020204020204" pitchFamily="34" charset="-122"/>
          </a:endParaRPr>
        </a:p>
      </dsp:txBody>
      <dsp:txXfrm>
        <a:off x="1947096" y="2927974"/>
        <a:ext cx="5541735" cy="319890"/>
      </dsp:txXfrm>
    </dsp:sp>
    <dsp:sp modelId="{9A26218A-CF97-4C60-8C41-3C3DE153E657}">
      <dsp:nvSpPr>
        <dsp:cNvPr id="0" name=""/>
        <dsp:cNvSpPr/>
      </dsp:nvSpPr>
      <dsp:spPr>
        <a:xfrm>
          <a:off x="0" y="2927773"/>
          <a:ext cx="1947096" cy="319890"/>
        </a:xfrm>
        <a:prstGeom prst="round2SameRect">
          <a:avLst>
            <a:gd name="adj1" fmla="val 16670"/>
            <a:gd name="adj2" fmla="val 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zh-CN" altLang="en-US" sz="1200" b="1" i="0" kern="1200">
              <a:latin typeface="微软雅黑" panose="020B0503020204020204" pitchFamily="34" charset="-122"/>
              <a:ea typeface="微软雅黑" panose="020B0503020204020204" pitchFamily="34" charset="-122"/>
            </a:rPr>
            <a:t>结构化查询语言</a:t>
          </a:r>
          <a:r>
            <a:rPr lang="en-US" altLang="zh-CN" sz="1200" b="1" i="0" kern="1200">
              <a:latin typeface="微软雅黑" panose="020B0503020204020204" pitchFamily="34" charset="-122"/>
              <a:ea typeface="微软雅黑" panose="020B0503020204020204" pitchFamily="34" charset="-122"/>
            </a:rPr>
            <a:t>(SQL)</a:t>
          </a:r>
          <a:endParaRPr lang="zh-CN" altLang="en-US" sz="1200" b="1" kern="1200" dirty="0">
            <a:latin typeface="微软雅黑" panose="020B0503020204020204" pitchFamily="34" charset="-122"/>
            <a:ea typeface="微软雅黑" panose="020B0503020204020204" pitchFamily="34" charset="-122"/>
          </a:endParaRPr>
        </a:p>
      </dsp:txBody>
      <dsp:txXfrm>
        <a:off x="15619" y="2943392"/>
        <a:ext cx="1915858" cy="304271"/>
      </dsp:txXfrm>
    </dsp:sp>
    <dsp:sp modelId="{B7595A44-0CA6-469A-9795-9C7A41AE7DA4}">
      <dsp:nvSpPr>
        <dsp:cNvPr id="0" name=""/>
        <dsp:cNvSpPr/>
      </dsp:nvSpPr>
      <dsp:spPr>
        <a:xfrm>
          <a:off x="0" y="3247864"/>
          <a:ext cx="7488832" cy="639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结构化查询语言</a:t>
          </a:r>
          <a:r>
            <a:rPr lang="en-US" altLang="en-US" sz="1400" kern="1200" dirty="0">
              <a:latin typeface="微软雅黑" panose="020B0503020204020204" pitchFamily="34" charset="-122"/>
              <a:ea typeface="微软雅黑" panose="020B0503020204020204" pitchFamily="34" charset="-122"/>
            </a:rPr>
            <a:t>(Structured Query Language)</a:t>
          </a:r>
          <a:r>
            <a:rPr lang="zh-CN" altLang="en-US" sz="1400" kern="1200" dirty="0">
              <a:latin typeface="微软雅黑" panose="020B0503020204020204" pitchFamily="34" charset="-122"/>
              <a:ea typeface="微软雅黑" panose="020B0503020204020204" pitchFamily="34" charset="-122"/>
            </a:rPr>
            <a:t>简称</a:t>
          </a:r>
          <a:r>
            <a:rPr lang="en-US" altLang="en-US" sz="1400" kern="1200" dirty="0">
              <a:latin typeface="微软雅黑" panose="020B0503020204020204" pitchFamily="34" charset="-122"/>
              <a:ea typeface="微软雅黑" panose="020B0503020204020204" pitchFamily="34" charset="-122"/>
            </a:rPr>
            <a:t>SQL</a:t>
          </a:r>
          <a:r>
            <a:rPr lang="zh-CN" altLang="en-US" sz="1400" kern="1200" dirty="0">
              <a:latin typeface="微软雅黑" panose="020B0503020204020204" pitchFamily="34" charset="-122"/>
              <a:ea typeface="微软雅黑" panose="020B0503020204020204" pitchFamily="34" charset="-122"/>
            </a:rPr>
            <a:t>，结构化查询语言是一种数据库查询和程序设计语言，用于存取数据以及查询、更新和管理关系数据库系统。</a:t>
          </a:r>
        </a:p>
      </dsp:txBody>
      <dsp:txXfrm>
        <a:off x="0" y="3247864"/>
        <a:ext cx="7488832" cy="639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7734C-4430-5B4A-888B-624E3036CA1B}">
      <dsp:nvSpPr>
        <dsp:cNvPr id="0" name=""/>
        <dsp:cNvSpPr/>
      </dsp:nvSpPr>
      <dsp:spPr>
        <a:xfrm>
          <a:off x="684" y="98102"/>
          <a:ext cx="7152358" cy="4874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b="1" kern="1200"/>
            <a:t>  </a:t>
          </a:r>
          <a:r>
            <a:rPr lang="en-US" altLang="zh-CN" sz="2000" b="1" kern="1200">
              <a:latin typeface="微软雅黑" panose="020B0503020204020204" pitchFamily="34" charset="-122"/>
              <a:ea typeface="微软雅黑" panose="020B0503020204020204" pitchFamily="34" charset="-122"/>
            </a:rPr>
            <a:t>SQL</a:t>
          </a:r>
          <a:r>
            <a:rPr lang="zh-CN" altLang="en-US" sz="2000" b="1" kern="1200">
              <a:latin typeface="微软雅黑" panose="020B0503020204020204" pitchFamily="34" charset="-122"/>
              <a:ea typeface="微软雅黑" panose="020B0503020204020204" pitchFamily="34" charset="-122"/>
            </a:rPr>
            <a:t>语言包含</a:t>
          </a:r>
          <a:r>
            <a:rPr lang="en-US" altLang="zh-CN" sz="2000" b="1" kern="1200">
              <a:latin typeface="微软雅黑" panose="020B0503020204020204" pitchFamily="34" charset="-122"/>
              <a:ea typeface="微软雅黑" panose="020B0503020204020204" pitchFamily="34" charset="-122"/>
            </a:rPr>
            <a:t>6</a:t>
          </a:r>
          <a:r>
            <a:rPr lang="zh-CN" altLang="en-US" sz="2000" b="1" kern="1200">
              <a:latin typeface="微软雅黑" panose="020B0503020204020204" pitchFamily="34" charset="-122"/>
              <a:ea typeface="微软雅黑" panose="020B0503020204020204" pitchFamily="34" charset="-122"/>
            </a:rPr>
            <a:t>大部分</a:t>
          </a:r>
          <a:endParaRPr lang="zh-CN" altLang="en-US" sz="2000" b="1" kern="1200" dirty="0">
            <a:latin typeface="微软雅黑" panose="020B0503020204020204" pitchFamily="34" charset="-122"/>
            <a:ea typeface="微软雅黑" panose="020B0503020204020204" pitchFamily="34" charset="-122"/>
          </a:endParaRPr>
        </a:p>
      </dsp:txBody>
      <dsp:txXfrm>
        <a:off x="14962" y="112380"/>
        <a:ext cx="7123802" cy="458917"/>
      </dsp:txXfrm>
    </dsp:sp>
    <dsp:sp modelId="{9014A0A5-C7DB-F44B-A536-B5771B7BA89C}">
      <dsp:nvSpPr>
        <dsp:cNvPr id="0" name=""/>
        <dsp:cNvSpPr/>
      </dsp:nvSpPr>
      <dsp:spPr>
        <a:xfrm>
          <a:off x="715920" y="585576"/>
          <a:ext cx="715235" cy="497882"/>
        </a:xfrm>
        <a:custGeom>
          <a:avLst/>
          <a:gdLst/>
          <a:ahLst/>
          <a:cxnLst/>
          <a:rect l="0" t="0" r="0" b="0"/>
          <a:pathLst>
            <a:path>
              <a:moveTo>
                <a:pt x="0" y="0"/>
              </a:moveTo>
              <a:lnTo>
                <a:pt x="0" y="497882"/>
              </a:lnTo>
              <a:lnTo>
                <a:pt x="715235" y="4978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928CA9-395A-2047-ACA9-1DAF1136821F}">
      <dsp:nvSpPr>
        <dsp:cNvPr id="0" name=""/>
        <dsp:cNvSpPr/>
      </dsp:nvSpPr>
      <dsp:spPr>
        <a:xfrm>
          <a:off x="1431156" y="751537"/>
          <a:ext cx="7052101" cy="663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数据查询语言</a:t>
          </a:r>
          <a:r>
            <a:rPr lang="en-US" altLang="zh-CN" sz="2000" kern="1200" dirty="0">
              <a:latin typeface="微软雅黑" panose="020B0503020204020204" pitchFamily="34" charset="-122"/>
              <a:ea typeface="微软雅黑" panose="020B0503020204020204" pitchFamily="34" charset="-122"/>
            </a:rPr>
            <a:t>DQL</a:t>
          </a:r>
          <a:r>
            <a:rPr lang="zh-CN" altLang="en-US" sz="2000" kern="1200" dirty="0">
              <a:latin typeface="微软雅黑" panose="020B0503020204020204" pitchFamily="34" charset="-122"/>
              <a:ea typeface="微软雅黑" panose="020B0503020204020204" pitchFamily="34" charset="-122"/>
            </a:rPr>
            <a:t>，如</a:t>
          </a:r>
          <a:r>
            <a:rPr lang="zh-CN" altLang="en-US" sz="2000" kern="1200">
              <a:latin typeface="微软雅黑" panose="020B0503020204020204" pitchFamily="34" charset="-122"/>
              <a:ea typeface="微软雅黑" panose="020B0503020204020204" pitchFamily="34" charset="-122"/>
            </a:rPr>
            <a:t>：</a:t>
          </a:r>
          <a:r>
            <a:rPr lang="en-US" altLang="zh-CN" sz="2000" kern="1200">
              <a:latin typeface="微软雅黑" panose="020B0503020204020204" pitchFamily="34" charset="-122"/>
              <a:ea typeface="微软雅黑" panose="020B0503020204020204" pitchFamily="34" charset="-122"/>
            </a:rPr>
            <a:t>select</a:t>
          </a:r>
          <a:endParaRPr lang="zh-CN" altLang="en-US" sz="2000" kern="1200" dirty="0">
            <a:latin typeface="微软雅黑" panose="020B0503020204020204" pitchFamily="34" charset="-122"/>
            <a:ea typeface="微软雅黑" panose="020B0503020204020204" pitchFamily="34" charset="-122"/>
          </a:endParaRPr>
        </a:p>
      </dsp:txBody>
      <dsp:txXfrm>
        <a:off x="1450599" y="770980"/>
        <a:ext cx="7013215" cy="624957"/>
      </dsp:txXfrm>
    </dsp:sp>
    <dsp:sp modelId="{DF0352BC-DC63-744F-B0F4-8F0B61826AB1}">
      <dsp:nvSpPr>
        <dsp:cNvPr id="0" name=""/>
        <dsp:cNvSpPr/>
      </dsp:nvSpPr>
      <dsp:spPr>
        <a:xfrm>
          <a:off x="715920" y="585576"/>
          <a:ext cx="715235" cy="1327687"/>
        </a:xfrm>
        <a:custGeom>
          <a:avLst/>
          <a:gdLst/>
          <a:ahLst/>
          <a:cxnLst/>
          <a:rect l="0" t="0" r="0" b="0"/>
          <a:pathLst>
            <a:path>
              <a:moveTo>
                <a:pt x="0" y="0"/>
              </a:moveTo>
              <a:lnTo>
                <a:pt x="0" y="1327687"/>
              </a:lnTo>
              <a:lnTo>
                <a:pt x="715235" y="1327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5947B-38A6-E146-B4F7-08627132F2CB}">
      <dsp:nvSpPr>
        <dsp:cNvPr id="0" name=""/>
        <dsp:cNvSpPr/>
      </dsp:nvSpPr>
      <dsp:spPr>
        <a:xfrm>
          <a:off x="1431156" y="1581342"/>
          <a:ext cx="7052101" cy="663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数据操作语言</a:t>
          </a:r>
          <a:r>
            <a:rPr lang="en-US" altLang="zh-CN" sz="2000" kern="1200" dirty="0">
              <a:latin typeface="微软雅黑" panose="020B0503020204020204" pitchFamily="34" charset="-122"/>
              <a:ea typeface="微软雅黑" panose="020B0503020204020204" pitchFamily="34" charset="-122"/>
            </a:rPr>
            <a:t>DML</a:t>
          </a:r>
          <a:r>
            <a:rPr lang="zh-CN" altLang="en-US" sz="2000" kern="1200" dirty="0">
              <a:latin typeface="微软雅黑" panose="020B0503020204020204" pitchFamily="34" charset="-122"/>
              <a:ea typeface="微软雅黑" panose="020B0503020204020204" pitchFamily="34" charset="-122"/>
            </a:rPr>
            <a:t>，如：</a:t>
          </a:r>
          <a:r>
            <a:rPr lang="en-US" altLang="zh-CN" sz="2000" kern="1200" dirty="0">
              <a:latin typeface="微软雅黑" panose="020B0503020204020204" pitchFamily="34" charset="-122"/>
              <a:ea typeface="微软雅黑" panose="020B0503020204020204" pitchFamily="34" charset="-122"/>
            </a:rPr>
            <a:t>insert</a:t>
          </a:r>
          <a:r>
            <a:rPr lang="zh-CN" altLang="en-US" sz="2000" kern="1200" dirty="0">
              <a:latin typeface="微软雅黑" panose="020B0503020204020204" pitchFamily="34" charset="-122"/>
              <a:ea typeface="微软雅黑" panose="020B0503020204020204" pitchFamily="34" charset="-122"/>
            </a:rPr>
            <a:t>，</a:t>
          </a:r>
          <a:r>
            <a:rPr lang="en-US" altLang="zh-CN" sz="2000" kern="1200" dirty="0">
              <a:latin typeface="微软雅黑" panose="020B0503020204020204" pitchFamily="34" charset="-122"/>
              <a:ea typeface="微软雅黑" panose="020B0503020204020204" pitchFamily="34" charset="-122"/>
            </a:rPr>
            <a:t>update</a:t>
          </a:r>
          <a:r>
            <a:rPr lang="zh-CN" altLang="en-US" sz="2000" kern="1200">
              <a:latin typeface="微软雅黑" panose="020B0503020204020204" pitchFamily="34" charset="-122"/>
              <a:ea typeface="微软雅黑" panose="020B0503020204020204" pitchFamily="34" charset="-122"/>
            </a:rPr>
            <a:t>、</a:t>
          </a:r>
          <a:r>
            <a:rPr lang="en-US" altLang="zh-CN" sz="2000" kern="1200">
              <a:latin typeface="微软雅黑" panose="020B0503020204020204" pitchFamily="34" charset="-122"/>
              <a:ea typeface="微软雅黑" panose="020B0503020204020204" pitchFamily="34" charset="-122"/>
            </a:rPr>
            <a:t>delete</a:t>
          </a:r>
          <a:endParaRPr lang="zh-CN" altLang="en-US" sz="2000" kern="1200" dirty="0">
            <a:latin typeface="微软雅黑" panose="020B0503020204020204" pitchFamily="34" charset="-122"/>
            <a:ea typeface="微软雅黑" panose="020B0503020204020204" pitchFamily="34" charset="-122"/>
          </a:endParaRPr>
        </a:p>
      </dsp:txBody>
      <dsp:txXfrm>
        <a:off x="1450599" y="1600785"/>
        <a:ext cx="7013215" cy="624957"/>
      </dsp:txXfrm>
    </dsp:sp>
    <dsp:sp modelId="{EC370990-81F5-2740-8657-8F8A132C7CE2}">
      <dsp:nvSpPr>
        <dsp:cNvPr id="0" name=""/>
        <dsp:cNvSpPr/>
      </dsp:nvSpPr>
      <dsp:spPr>
        <a:xfrm>
          <a:off x="715920" y="585576"/>
          <a:ext cx="715235" cy="2157491"/>
        </a:xfrm>
        <a:custGeom>
          <a:avLst/>
          <a:gdLst/>
          <a:ahLst/>
          <a:cxnLst/>
          <a:rect l="0" t="0" r="0" b="0"/>
          <a:pathLst>
            <a:path>
              <a:moveTo>
                <a:pt x="0" y="0"/>
              </a:moveTo>
              <a:lnTo>
                <a:pt x="0" y="2157491"/>
              </a:lnTo>
              <a:lnTo>
                <a:pt x="715235" y="2157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E8F52E-F84E-E84B-A65D-172D7CE0B71C}">
      <dsp:nvSpPr>
        <dsp:cNvPr id="0" name=""/>
        <dsp:cNvSpPr/>
      </dsp:nvSpPr>
      <dsp:spPr>
        <a:xfrm>
          <a:off x="1431156" y="2411146"/>
          <a:ext cx="7052101" cy="663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数据控制语言</a:t>
          </a:r>
          <a:r>
            <a:rPr lang="en-US" altLang="zh-CN" sz="2000" kern="1200" dirty="0">
              <a:latin typeface="微软雅黑" panose="020B0503020204020204" pitchFamily="34" charset="-122"/>
              <a:ea typeface="微软雅黑" panose="020B0503020204020204" pitchFamily="34" charset="-122"/>
            </a:rPr>
            <a:t>DCL</a:t>
          </a:r>
          <a:r>
            <a:rPr lang="zh-CN" altLang="en-US" sz="2000" kern="1200" dirty="0">
              <a:latin typeface="微软雅黑" panose="020B0503020204020204" pitchFamily="34" charset="-122"/>
              <a:ea typeface="微软雅黑" panose="020B0503020204020204" pitchFamily="34" charset="-122"/>
            </a:rPr>
            <a:t>，如：</a:t>
          </a:r>
          <a:r>
            <a:rPr lang="en-US" altLang="zh-CN" sz="2000" kern="1200" dirty="0">
              <a:latin typeface="微软雅黑" panose="020B0503020204020204" pitchFamily="34" charset="-122"/>
              <a:ea typeface="微软雅黑" panose="020B0503020204020204" pitchFamily="34" charset="-122"/>
            </a:rPr>
            <a:t>grant</a:t>
          </a:r>
          <a:r>
            <a:rPr lang="zh-CN" altLang="en-US" sz="2000" kern="1200">
              <a:latin typeface="微软雅黑" panose="020B0503020204020204" pitchFamily="34" charset="-122"/>
              <a:ea typeface="微软雅黑" panose="020B0503020204020204" pitchFamily="34" charset="-122"/>
            </a:rPr>
            <a:t>、</a:t>
          </a:r>
          <a:r>
            <a:rPr lang="en-US" altLang="zh-CN" sz="2000" kern="1200">
              <a:latin typeface="微软雅黑" panose="020B0503020204020204" pitchFamily="34" charset="-122"/>
              <a:ea typeface="微软雅黑" panose="020B0503020204020204" pitchFamily="34" charset="-122"/>
            </a:rPr>
            <a:t>revoke</a:t>
          </a:r>
          <a:endParaRPr lang="zh-CN" altLang="en-US" sz="2000" kern="1200" dirty="0">
            <a:latin typeface="微软雅黑" panose="020B0503020204020204" pitchFamily="34" charset="-122"/>
            <a:ea typeface="微软雅黑" panose="020B0503020204020204" pitchFamily="34" charset="-122"/>
          </a:endParaRPr>
        </a:p>
      </dsp:txBody>
      <dsp:txXfrm>
        <a:off x="1450599" y="2430589"/>
        <a:ext cx="7013215" cy="624957"/>
      </dsp:txXfrm>
    </dsp:sp>
    <dsp:sp modelId="{F2F1AD8A-18A1-9C4F-91AD-B1F67BDFD699}">
      <dsp:nvSpPr>
        <dsp:cNvPr id="0" name=""/>
        <dsp:cNvSpPr/>
      </dsp:nvSpPr>
      <dsp:spPr>
        <a:xfrm>
          <a:off x="715920" y="585576"/>
          <a:ext cx="715235" cy="2987296"/>
        </a:xfrm>
        <a:custGeom>
          <a:avLst/>
          <a:gdLst/>
          <a:ahLst/>
          <a:cxnLst/>
          <a:rect l="0" t="0" r="0" b="0"/>
          <a:pathLst>
            <a:path>
              <a:moveTo>
                <a:pt x="0" y="0"/>
              </a:moveTo>
              <a:lnTo>
                <a:pt x="0" y="2987296"/>
              </a:lnTo>
              <a:lnTo>
                <a:pt x="715235" y="29872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4B1E0-924E-2A4B-8BE5-AB9DB6270360}">
      <dsp:nvSpPr>
        <dsp:cNvPr id="0" name=""/>
        <dsp:cNvSpPr/>
      </dsp:nvSpPr>
      <dsp:spPr>
        <a:xfrm>
          <a:off x="1431156" y="3240951"/>
          <a:ext cx="7052091" cy="663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kern="1200">
              <a:latin typeface="微软雅黑" panose="020B0503020204020204" pitchFamily="34" charset="-122"/>
              <a:ea typeface="微软雅黑" panose="020B0503020204020204" pitchFamily="34" charset="-122"/>
            </a:rPr>
            <a:t>数据定义语言</a:t>
          </a:r>
          <a:r>
            <a:rPr lang="en-US" altLang="zh-CN" sz="2000" kern="1200">
              <a:latin typeface="微软雅黑" panose="020B0503020204020204" pitchFamily="34" charset="-122"/>
              <a:ea typeface="微软雅黑" panose="020B0503020204020204" pitchFamily="34" charset="-122"/>
            </a:rPr>
            <a:t>DDL</a:t>
          </a:r>
          <a:r>
            <a:rPr lang="zh-CN" altLang="en-US" sz="2000" kern="1200">
              <a:latin typeface="微软雅黑" panose="020B0503020204020204" pitchFamily="34" charset="-122"/>
              <a:ea typeface="微软雅黑" panose="020B0503020204020204" pitchFamily="34" charset="-122"/>
            </a:rPr>
            <a:t>，如：</a:t>
          </a:r>
          <a:r>
            <a:rPr lang="en-US" altLang="zh-CN" sz="2000" kern="1200">
              <a:latin typeface="微软雅黑" panose="020B0503020204020204" pitchFamily="34" charset="-122"/>
              <a:ea typeface="微软雅黑" panose="020B0503020204020204" pitchFamily="34" charset="-122"/>
            </a:rPr>
            <a:t>create</a:t>
          </a:r>
          <a:r>
            <a:rPr lang="zh-CN" altLang="en-US" sz="2000" kern="1200">
              <a:latin typeface="微软雅黑" panose="020B0503020204020204" pitchFamily="34" charset="-122"/>
              <a:ea typeface="微软雅黑" panose="020B0503020204020204" pitchFamily="34" charset="-122"/>
            </a:rPr>
            <a:t>、</a:t>
          </a:r>
          <a:r>
            <a:rPr lang="en-US" altLang="zh-CN" sz="2000" kern="1200">
              <a:latin typeface="微软雅黑" panose="020B0503020204020204" pitchFamily="34" charset="-122"/>
              <a:ea typeface="微软雅黑" panose="020B0503020204020204" pitchFamily="34" charset="-122"/>
            </a:rPr>
            <a:t>drop</a:t>
          </a:r>
          <a:endParaRPr lang="zh-CN" altLang="en-US" sz="2000" kern="1200" dirty="0">
            <a:latin typeface="微软雅黑" panose="020B0503020204020204" pitchFamily="34" charset="-122"/>
            <a:ea typeface="微软雅黑" panose="020B0503020204020204" pitchFamily="34" charset="-122"/>
          </a:endParaRPr>
        </a:p>
      </dsp:txBody>
      <dsp:txXfrm>
        <a:off x="1450599" y="3260394"/>
        <a:ext cx="7013205" cy="624957"/>
      </dsp:txXfrm>
    </dsp:sp>
    <dsp:sp modelId="{EFBA1552-61C6-214F-AE44-964812074C90}">
      <dsp:nvSpPr>
        <dsp:cNvPr id="0" name=""/>
        <dsp:cNvSpPr/>
      </dsp:nvSpPr>
      <dsp:spPr>
        <a:xfrm>
          <a:off x="715920" y="585576"/>
          <a:ext cx="715235" cy="3817101"/>
        </a:xfrm>
        <a:custGeom>
          <a:avLst/>
          <a:gdLst/>
          <a:ahLst/>
          <a:cxnLst/>
          <a:rect l="0" t="0" r="0" b="0"/>
          <a:pathLst>
            <a:path>
              <a:moveTo>
                <a:pt x="0" y="0"/>
              </a:moveTo>
              <a:lnTo>
                <a:pt x="0" y="3817101"/>
              </a:lnTo>
              <a:lnTo>
                <a:pt x="715235" y="38171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A0924-0653-D844-B054-9A71DB17A689}">
      <dsp:nvSpPr>
        <dsp:cNvPr id="0" name=""/>
        <dsp:cNvSpPr/>
      </dsp:nvSpPr>
      <dsp:spPr>
        <a:xfrm>
          <a:off x="1431156" y="4070755"/>
          <a:ext cx="7052101" cy="663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指针控制语言</a:t>
          </a:r>
          <a:r>
            <a:rPr lang="en-US" altLang="zh-CN" sz="2000" kern="1200" dirty="0">
              <a:latin typeface="微软雅黑" panose="020B0503020204020204" pitchFamily="34" charset="-122"/>
              <a:ea typeface="微软雅黑" panose="020B0503020204020204" pitchFamily="34" charset="-122"/>
            </a:rPr>
            <a:t>CCL</a:t>
          </a:r>
          <a:r>
            <a:rPr lang="zh-CN" altLang="en-US" sz="2000" kern="1200" dirty="0">
              <a:latin typeface="微软雅黑" panose="020B0503020204020204" pitchFamily="34" charset="-122"/>
              <a:ea typeface="微软雅黑" panose="020B0503020204020204" pitchFamily="34" charset="-122"/>
            </a:rPr>
            <a:t>，如：</a:t>
          </a:r>
          <a:r>
            <a:rPr lang="en-US" altLang="zh-CN" sz="2000" kern="1200" dirty="0">
              <a:latin typeface="微软雅黑" panose="020B0503020204020204" pitchFamily="34" charset="-122"/>
              <a:ea typeface="微软雅黑" panose="020B0503020204020204" pitchFamily="34" charset="-122"/>
            </a:rPr>
            <a:t>declare</a:t>
          </a:r>
          <a:r>
            <a:rPr lang="zh-CN" altLang="en-US" sz="2000" kern="1200" dirty="0">
              <a:latin typeface="微软雅黑" panose="020B0503020204020204" pitchFamily="34" charset="-122"/>
              <a:ea typeface="微软雅黑" panose="020B0503020204020204" pitchFamily="34" charset="-122"/>
            </a:rPr>
            <a:t> </a:t>
          </a:r>
          <a:r>
            <a:rPr lang="en-US" altLang="zh-CN" sz="2000" kern="1200" dirty="0">
              <a:latin typeface="微软雅黑" panose="020B0503020204020204" pitchFamily="34" charset="-122"/>
              <a:ea typeface="微软雅黑" panose="020B0503020204020204" pitchFamily="34" charset="-122"/>
            </a:rPr>
            <a:t>cursor</a:t>
          </a:r>
          <a:r>
            <a:rPr lang="zh-CN" altLang="en-US" sz="2000" kern="1200">
              <a:latin typeface="微软雅黑" panose="020B0503020204020204" pitchFamily="34" charset="-122"/>
              <a:ea typeface="微软雅黑" panose="020B0503020204020204" pitchFamily="34" charset="-122"/>
            </a:rPr>
            <a:t>、</a:t>
          </a:r>
          <a:r>
            <a:rPr lang="en-US" altLang="zh-CN" sz="2000" kern="1200">
              <a:latin typeface="微软雅黑" panose="020B0503020204020204" pitchFamily="34" charset="-122"/>
              <a:ea typeface="微软雅黑" panose="020B0503020204020204" pitchFamily="34" charset="-122"/>
            </a:rPr>
            <a:t>fetch</a:t>
          </a:r>
          <a:endParaRPr lang="zh-CN" altLang="en-US" sz="2000" kern="1200" dirty="0">
            <a:latin typeface="微软雅黑" panose="020B0503020204020204" pitchFamily="34" charset="-122"/>
            <a:ea typeface="微软雅黑" panose="020B0503020204020204" pitchFamily="34" charset="-122"/>
          </a:endParaRPr>
        </a:p>
      </dsp:txBody>
      <dsp:txXfrm>
        <a:off x="1450599" y="4090198"/>
        <a:ext cx="7013215" cy="624957"/>
      </dsp:txXfrm>
    </dsp:sp>
    <dsp:sp modelId="{B0A84A88-1EE6-D64B-A153-43FAA1377224}">
      <dsp:nvSpPr>
        <dsp:cNvPr id="0" name=""/>
        <dsp:cNvSpPr/>
      </dsp:nvSpPr>
      <dsp:spPr>
        <a:xfrm>
          <a:off x="715920" y="585576"/>
          <a:ext cx="715235" cy="4646905"/>
        </a:xfrm>
        <a:custGeom>
          <a:avLst/>
          <a:gdLst/>
          <a:ahLst/>
          <a:cxnLst/>
          <a:rect l="0" t="0" r="0" b="0"/>
          <a:pathLst>
            <a:path>
              <a:moveTo>
                <a:pt x="0" y="0"/>
              </a:moveTo>
              <a:lnTo>
                <a:pt x="0" y="4646905"/>
              </a:lnTo>
              <a:lnTo>
                <a:pt x="715235" y="46469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32EBD-5112-BF41-82FB-12021729DD20}">
      <dsp:nvSpPr>
        <dsp:cNvPr id="0" name=""/>
        <dsp:cNvSpPr/>
      </dsp:nvSpPr>
      <dsp:spPr>
        <a:xfrm>
          <a:off x="1431156" y="4900560"/>
          <a:ext cx="6986864" cy="663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事务处理语言</a:t>
          </a:r>
          <a:r>
            <a:rPr lang="en-US" altLang="zh-CN" sz="2000" kern="1200" dirty="0">
              <a:latin typeface="微软雅黑" panose="020B0503020204020204" pitchFamily="34" charset="-122"/>
              <a:ea typeface="微软雅黑" panose="020B0503020204020204" pitchFamily="34" charset="-122"/>
            </a:rPr>
            <a:t>TPL</a:t>
          </a:r>
          <a:r>
            <a:rPr lang="zh-CN" altLang="en-US" sz="2000" kern="1200" dirty="0">
              <a:latin typeface="微软雅黑" panose="020B0503020204020204" pitchFamily="34" charset="-122"/>
              <a:ea typeface="微软雅黑" panose="020B0503020204020204" pitchFamily="34" charset="-122"/>
            </a:rPr>
            <a:t>，如：</a:t>
          </a:r>
          <a:r>
            <a:rPr lang="en-US" altLang="zh-CN" sz="2000" kern="1200" dirty="0">
              <a:latin typeface="微软雅黑" panose="020B0503020204020204" pitchFamily="34" charset="-122"/>
              <a:ea typeface="微软雅黑" panose="020B0503020204020204" pitchFamily="34" charset="-122"/>
            </a:rPr>
            <a:t>commit</a:t>
          </a:r>
          <a:r>
            <a:rPr lang="zh-CN" altLang="en-US" sz="2000" kern="1200">
              <a:latin typeface="微软雅黑" panose="020B0503020204020204" pitchFamily="34" charset="-122"/>
              <a:ea typeface="微软雅黑" panose="020B0503020204020204" pitchFamily="34" charset="-122"/>
            </a:rPr>
            <a:t>、</a:t>
          </a:r>
          <a:r>
            <a:rPr lang="en-US" altLang="zh-CN" sz="2000" kern="1200">
              <a:latin typeface="微软雅黑" panose="020B0503020204020204" pitchFamily="34" charset="-122"/>
              <a:ea typeface="微软雅黑" panose="020B0503020204020204" pitchFamily="34" charset="-122"/>
            </a:rPr>
            <a:t>rollback</a:t>
          </a:r>
          <a:endParaRPr lang="zh-CN" altLang="en-US" sz="2000" kern="1200" dirty="0">
            <a:latin typeface="微软雅黑" panose="020B0503020204020204" pitchFamily="34" charset="-122"/>
            <a:ea typeface="微软雅黑" panose="020B0503020204020204" pitchFamily="34" charset="-122"/>
          </a:endParaRPr>
        </a:p>
      </dsp:txBody>
      <dsp:txXfrm>
        <a:off x="1450599" y="4920003"/>
        <a:ext cx="6947978" cy="6249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485BF-6212-7E47-A2B4-3C05EE0FCECF}" type="datetimeFigureOut">
              <a:rPr kumimoji="1" lang="zh-CN" altLang="en-US" smtClean="0"/>
              <a:t>2018/7/23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1C0D88-6A2E-E747-9634-F302DB9CD7D3}" type="slidenum">
              <a:rPr kumimoji="1" lang="zh-CN" altLang="en-US" smtClean="0"/>
              <a:t>‹#›</a:t>
            </a:fld>
            <a:endParaRPr kumimoji="1" lang="zh-CN" altLang="en-US"/>
          </a:p>
        </p:txBody>
      </p:sp>
    </p:spTree>
    <p:extLst>
      <p:ext uri="{BB962C8B-B14F-4D97-AF65-F5344CB8AC3E}">
        <p14:creationId xmlns:p14="http://schemas.microsoft.com/office/powerpoint/2010/main" val="37432996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a:t>
            </a:fld>
            <a:endParaRPr kumimoji="1" lang="zh-CN" altLang="en-US"/>
          </a:p>
        </p:txBody>
      </p:sp>
    </p:spTree>
    <p:extLst>
      <p:ext uri="{BB962C8B-B14F-4D97-AF65-F5344CB8AC3E}">
        <p14:creationId xmlns:p14="http://schemas.microsoft.com/office/powerpoint/2010/main" val="3678429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10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11</a:t>
            </a:fld>
            <a:endParaRPr kumimoji="1" lang="zh-CN" altLang="en-US"/>
          </a:p>
        </p:txBody>
      </p:sp>
    </p:spTree>
    <p:extLst>
      <p:ext uri="{BB962C8B-B14F-4D97-AF65-F5344CB8AC3E}">
        <p14:creationId xmlns:p14="http://schemas.microsoft.com/office/powerpoint/2010/main" val="870762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10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12</a:t>
            </a:fld>
            <a:endParaRPr kumimoji="1" lang="zh-CN" altLang="en-US"/>
          </a:p>
        </p:txBody>
      </p:sp>
    </p:spTree>
    <p:extLst>
      <p:ext uri="{BB962C8B-B14F-4D97-AF65-F5344CB8AC3E}">
        <p14:creationId xmlns:p14="http://schemas.microsoft.com/office/powerpoint/2010/main" val="720804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10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13</a:t>
            </a:fld>
            <a:endParaRPr kumimoji="1" lang="zh-CN" altLang="en-US"/>
          </a:p>
        </p:txBody>
      </p:sp>
    </p:spTree>
    <p:extLst>
      <p:ext uri="{BB962C8B-B14F-4D97-AF65-F5344CB8AC3E}">
        <p14:creationId xmlns:p14="http://schemas.microsoft.com/office/powerpoint/2010/main" val="258211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14</a:t>
            </a:fld>
            <a:endParaRPr kumimoji="1" lang="zh-CN" altLang="en-US"/>
          </a:p>
        </p:txBody>
      </p:sp>
    </p:spTree>
    <p:extLst>
      <p:ext uri="{BB962C8B-B14F-4D97-AF65-F5344CB8AC3E}">
        <p14:creationId xmlns:p14="http://schemas.microsoft.com/office/powerpoint/2010/main" val="134825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15</a:t>
            </a:fld>
            <a:endParaRPr kumimoji="1" lang="zh-CN" altLang="en-US"/>
          </a:p>
        </p:txBody>
      </p:sp>
    </p:spTree>
    <p:extLst>
      <p:ext uri="{BB962C8B-B14F-4D97-AF65-F5344CB8AC3E}">
        <p14:creationId xmlns:p14="http://schemas.microsoft.com/office/powerpoint/2010/main" val="1280589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100">
                <a:latin typeface="微软雅黑" panose="020B0503020204020204" pitchFamily="34" charset="-122"/>
                <a:ea typeface="微软雅黑" panose="020B0503020204020204" pitchFamily="34" charset="-122"/>
              </a:rPr>
              <a:t>当输入的参数为整型时，如：</a:t>
            </a:r>
            <a:r>
              <a:rPr kumimoji="1" lang="en-US" altLang="zh-CN" sz="1100">
                <a:latin typeface="微软雅黑" panose="020B0503020204020204" pitchFamily="34" charset="-122"/>
                <a:ea typeface="微软雅黑" panose="020B0503020204020204" pitchFamily="34" charset="-122"/>
              </a:rPr>
              <a:t>ID</a:t>
            </a:r>
            <a:r>
              <a:rPr kumimoji="1" lang="zh-CN" altLang="en-US" sz="1100">
                <a:latin typeface="微软雅黑" panose="020B0503020204020204" pitchFamily="34" charset="-122"/>
                <a:ea typeface="微软雅黑" panose="020B0503020204020204" pitchFamily="34" charset="-122"/>
              </a:rPr>
              <a:t>，年龄，页码等，如果存在注入漏洞，则可以认为是数字型注入。</a:t>
            </a:r>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16</a:t>
            </a:fld>
            <a:endParaRPr kumimoji="1" lang="zh-CN" altLang="en-US"/>
          </a:p>
        </p:txBody>
      </p:sp>
    </p:spTree>
    <p:extLst>
      <p:ext uri="{BB962C8B-B14F-4D97-AF65-F5344CB8AC3E}">
        <p14:creationId xmlns:p14="http://schemas.microsoft.com/office/powerpoint/2010/main" val="493303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100">
                <a:latin typeface="微软雅黑" panose="020B0503020204020204" pitchFamily="34" charset="-122"/>
                <a:ea typeface="微软雅黑" panose="020B0503020204020204" pitchFamily="34" charset="-122"/>
              </a:rPr>
              <a:t>当输入参数为字符串时，称为字符型。数字型与字符型注入最大的区别在于：数字型不需要单引号闭合，而字符串类型一般要使用单引号来闭合。</a:t>
            </a:r>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17</a:t>
            </a:fld>
            <a:endParaRPr kumimoji="1" lang="zh-CN" altLang="en-US"/>
          </a:p>
        </p:txBody>
      </p:sp>
    </p:spTree>
    <p:extLst>
      <p:ext uri="{BB962C8B-B14F-4D97-AF65-F5344CB8AC3E}">
        <p14:creationId xmlns:p14="http://schemas.microsoft.com/office/powerpoint/2010/main" val="3695455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18</a:t>
            </a:fld>
            <a:endParaRPr kumimoji="1" lang="zh-CN" altLang="en-US"/>
          </a:p>
        </p:txBody>
      </p:sp>
    </p:spTree>
    <p:extLst>
      <p:ext uri="{BB962C8B-B14F-4D97-AF65-F5344CB8AC3E}">
        <p14:creationId xmlns:p14="http://schemas.microsoft.com/office/powerpoint/2010/main" val="1730355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19</a:t>
            </a:fld>
            <a:endParaRPr kumimoji="1" lang="zh-CN" altLang="en-US"/>
          </a:p>
        </p:txBody>
      </p:sp>
    </p:spTree>
    <p:extLst>
      <p:ext uri="{BB962C8B-B14F-4D97-AF65-F5344CB8AC3E}">
        <p14:creationId xmlns:p14="http://schemas.microsoft.com/office/powerpoint/2010/main" val="2889528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20</a:t>
            </a:fld>
            <a:endParaRPr kumimoji="1" lang="zh-CN" altLang="en-US"/>
          </a:p>
        </p:txBody>
      </p:sp>
    </p:spTree>
    <p:extLst>
      <p:ext uri="{BB962C8B-B14F-4D97-AF65-F5344CB8AC3E}">
        <p14:creationId xmlns:p14="http://schemas.microsoft.com/office/powerpoint/2010/main" val="138984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3</a:t>
            </a:fld>
            <a:endParaRPr kumimoji="1" lang="zh-CN" altLang="en-US"/>
          </a:p>
        </p:txBody>
      </p:sp>
    </p:spTree>
    <p:extLst>
      <p:ext uri="{BB962C8B-B14F-4D97-AF65-F5344CB8AC3E}">
        <p14:creationId xmlns:p14="http://schemas.microsoft.com/office/powerpoint/2010/main" val="2622238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21</a:t>
            </a:fld>
            <a:endParaRPr kumimoji="1" lang="zh-CN" altLang="en-US"/>
          </a:p>
        </p:txBody>
      </p:sp>
    </p:spTree>
    <p:extLst>
      <p:ext uri="{BB962C8B-B14F-4D97-AF65-F5344CB8AC3E}">
        <p14:creationId xmlns:p14="http://schemas.microsoft.com/office/powerpoint/2010/main" val="989266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22</a:t>
            </a:fld>
            <a:endParaRPr kumimoji="1" lang="zh-CN" altLang="en-US"/>
          </a:p>
        </p:txBody>
      </p:sp>
    </p:spTree>
    <p:extLst>
      <p:ext uri="{BB962C8B-B14F-4D97-AF65-F5344CB8AC3E}">
        <p14:creationId xmlns:p14="http://schemas.microsoft.com/office/powerpoint/2010/main" val="2308945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23</a:t>
            </a:fld>
            <a:endParaRPr kumimoji="1" lang="zh-CN" altLang="en-US"/>
          </a:p>
        </p:txBody>
      </p:sp>
    </p:spTree>
    <p:extLst>
      <p:ext uri="{BB962C8B-B14F-4D97-AF65-F5344CB8AC3E}">
        <p14:creationId xmlns:p14="http://schemas.microsoft.com/office/powerpoint/2010/main" val="1826738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24</a:t>
            </a:fld>
            <a:endParaRPr kumimoji="1" lang="zh-CN" altLang="en-US"/>
          </a:p>
        </p:txBody>
      </p:sp>
    </p:spTree>
    <p:extLst>
      <p:ext uri="{BB962C8B-B14F-4D97-AF65-F5344CB8AC3E}">
        <p14:creationId xmlns:p14="http://schemas.microsoft.com/office/powerpoint/2010/main" val="89549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25</a:t>
            </a:fld>
            <a:endParaRPr kumimoji="1" lang="zh-CN" altLang="en-US"/>
          </a:p>
        </p:txBody>
      </p:sp>
    </p:spTree>
    <p:extLst>
      <p:ext uri="{BB962C8B-B14F-4D97-AF65-F5344CB8AC3E}">
        <p14:creationId xmlns:p14="http://schemas.microsoft.com/office/powerpoint/2010/main" val="390012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26</a:t>
            </a:fld>
            <a:endParaRPr kumimoji="1" lang="zh-CN" altLang="en-US"/>
          </a:p>
        </p:txBody>
      </p:sp>
    </p:spTree>
    <p:extLst>
      <p:ext uri="{BB962C8B-B14F-4D97-AF65-F5344CB8AC3E}">
        <p14:creationId xmlns:p14="http://schemas.microsoft.com/office/powerpoint/2010/main" val="1003272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27</a:t>
            </a:fld>
            <a:endParaRPr kumimoji="1" lang="zh-CN" altLang="en-US"/>
          </a:p>
        </p:txBody>
      </p:sp>
    </p:spTree>
    <p:extLst>
      <p:ext uri="{BB962C8B-B14F-4D97-AF65-F5344CB8AC3E}">
        <p14:creationId xmlns:p14="http://schemas.microsoft.com/office/powerpoint/2010/main" val="3991293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28</a:t>
            </a:fld>
            <a:endParaRPr kumimoji="1" lang="zh-CN" altLang="en-US"/>
          </a:p>
        </p:txBody>
      </p:sp>
    </p:spTree>
    <p:extLst>
      <p:ext uri="{BB962C8B-B14F-4D97-AF65-F5344CB8AC3E}">
        <p14:creationId xmlns:p14="http://schemas.microsoft.com/office/powerpoint/2010/main" val="1478390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29</a:t>
            </a:fld>
            <a:endParaRPr kumimoji="1" lang="zh-CN" altLang="en-US"/>
          </a:p>
        </p:txBody>
      </p:sp>
    </p:spTree>
    <p:extLst>
      <p:ext uri="{BB962C8B-B14F-4D97-AF65-F5344CB8AC3E}">
        <p14:creationId xmlns:p14="http://schemas.microsoft.com/office/powerpoint/2010/main" val="3654031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30</a:t>
            </a:fld>
            <a:endParaRPr kumimoji="1" lang="zh-CN" altLang="en-US"/>
          </a:p>
        </p:txBody>
      </p:sp>
    </p:spTree>
    <p:extLst>
      <p:ext uri="{BB962C8B-B14F-4D97-AF65-F5344CB8AC3E}">
        <p14:creationId xmlns:p14="http://schemas.microsoft.com/office/powerpoint/2010/main" val="165726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要说</a:t>
            </a:r>
            <a:r>
              <a:rPr kumimoji="1" lang="en-US" altLang="zh-CN" dirty="0"/>
              <a:t>SQL</a:t>
            </a:r>
            <a:r>
              <a:rPr kumimoji="1" lang="zh-CN" altLang="en-US" dirty="0"/>
              <a:t>注入的背景，得先说说数据库。数据库是信息化发展进程中为了有效的存储和利用各类信息资源的产物，并逐渐成为了信息系统的核心部分，因此各大公司就开始各有侧重的开发数据库产品，如我们熟知的，</a:t>
            </a:r>
            <a:r>
              <a:rPr kumimoji="1" lang="en-US" altLang="zh-CN" dirty="0"/>
              <a:t>Oracle</a:t>
            </a:r>
            <a:r>
              <a:rPr kumimoji="1" lang="zh-CN" altLang="en-US" dirty="0"/>
              <a:t>、</a:t>
            </a:r>
            <a:r>
              <a:rPr kumimoji="1" lang="en-US" altLang="zh-CN" dirty="0" err="1"/>
              <a:t>Mysql</a:t>
            </a:r>
            <a:r>
              <a:rPr kumimoji="1" lang="zh-CN" altLang="en-US" dirty="0"/>
              <a:t>、</a:t>
            </a:r>
            <a:r>
              <a:rPr kumimoji="1" lang="en-US" altLang="zh-CN"/>
              <a:t>SQL</a:t>
            </a:r>
            <a:r>
              <a:rPr kumimoji="1" lang="zh-CN" altLang="en-US"/>
              <a:t> </a:t>
            </a:r>
            <a:r>
              <a:rPr kumimoji="1" lang="en-US" altLang="zh-CN"/>
              <a:t>Server</a:t>
            </a:r>
            <a:r>
              <a:rPr kumimoji="1" lang="zh-CN" altLang="en-US"/>
              <a:t>等，</a:t>
            </a:r>
            <a:r>
              <a:rPr kumimoji="1" lang="zh-CN" altLang="en-US" dirty="0"/>
              <a:t>群雄逐鹿难免会出现混乱，为了避免这类困境和迎合开发者简便通用的要求，于是就协商制定出了行业规范的结构化查询语言</a:t>
            </a:r>
            <a:r>
              <a:rPr kumimoji="1" lang="en-US" altLang="zh-CN" dirty="0"/>
              <a:t>SQL</a:t>
            </a:r>
            <a:r>
              <a:rPr kumimoji="1" lang="zh-CN" altLang="en-US" dirty="0"/>
              <a:t>，它是一种解释型语言。什么是解释型语言？</a:t>
            </a:r>
            <a:endParaRPr kumimoji="1" lang="en-US" altLang="zh-CN" dirty="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4</a:t>
            </a:fld>
            <a:endParaRPr kumimoji="1" lang="zh-CN" altLang="en-US"/>
          </a:p>
        </p:txBody>
      </p:sp>
    </p:spTree>
    <p:extLst>
      <p:ext uri="{BB962C8B-B14F-4D97-AF65-F5344CB8AC3E}">
        <p14:creationId xmlns:p14="http://schemas.microsoft.com/office/powerpoint/2010/main" val="165583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a:t>数据：在计算机科学中，数据是指所有能输入到计算机并被计算机程序处理的符号的介质的总称，是用于输入电子计算机进行处理，具有一定意义的数字、字母、符号和模拟量等的通称。</a:t>
            </a:r>
            <a:endParaRPr lang="en-US" altLang="zh-CN" sz="1100"/>
          </a:p>
          <a:p>
            <a:r>
              <a:rPr lang="zh-CN" altLang="en-US" sz="1100"/>
              <a:t>数据库：通俗的来讲，就是存放数据的“仓库”。一个良好的仓库，肯定不会是乱七八糟的，里面的东西应该是按照一定规范分类排列存储的，便于快速的存取需要的东西。</a:t>
            </a:r>
            <a:endParaRPr lang="en-US" altLang="zh-CN" sz="1100"/>
          </a:p>
          <a:p>
            <a:r>
              <a:rPr lang="zh-CN" altLang="en-US" sz="1100"/>
              <a:t>数据库管理系统：管理数据库。</a:t>
            </a:r>
            <a:endParaRPr lang="en-US" altLang="zh-CN" sz="1100"/>
          </a:p>
          <a:p>
            <a:r>
              <a:rPr kumimoji="1" lang="en-US" altLang="zh-CN" sz="1100">
                <a:latin typeface="微软雅黑" panose="020B0503020204020204" pitchFamily="34" charset="-122"/>
                <a:ea typeface="微软雅黑" panose="020B0503020204020204" pitchFamily="34" charset="-122"/>
              </a:rPr>
              <a:t>SQL</a:t>
            </a:r>
            <a:r>
              <a:rPr kumimoji="1" lang="zh-CN" altLang="en-US" sz="1100">
                <a:latin typeface="微软雅黑" panose="020B0503020204020204" pitchFamily="34" charset="-122"/>
                <a:ea typeface="微软雅黑" panose="020B0503020204020204" pitchFamily="34" charset="-122"/>
              </a:rPr>
              <a:t>：见下页</a:t>
            </a:r>
            <a:r>
              <a:rPr kumimoji="1" lang="en-US" altLang="zh-CN" sz="1100">
                <a:latin typeface="微软雅黑" panose="020B0503020204020204" pitchFamily="34" charset="-122"/>
                <a:ea typeface="微软雅黑" panose="020B0503020204020204" pitchFamily="34" charset="-122"/>
              </a:rPr>
              <a:t>PPT</a:t>
            </a:r>
            <a:r>
              <a:rPr kumimoji="1" lang="zh-CN" altLang="en-US" sz="1100">
                <a:latin typeface="微软雅黑" panose="020B0503020204020204" pitchFamily="34" charset="-122"/>
                <a:ea typeface="微软雅黑" panose="020B0503020204020204" pitchFamily="34" charset="-122"/>
              </a:rPr>
              <a:t>。</a:t>
            </a:r>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5</a:t>
            </a:fld>
            <a:endParaRPr kumimoji="1" lang="zh-CN" altLang="en-US"/>
          </a:p>
        </p:txBody>
      </p:sp>
    </p:spTree>
    <p:extLst>
      <p:ext uri="{BB962C8B-B14F-4D97-AF65-F5344CB8AC3E}">
        <p14:creationId xmlns:p14="http://schemas.microsoft.com/office/powerpoint/2010/main" val="310906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a:t>结构化查询语言包含</a:t>
            </a:r>
            <a:r>
              <a:rPr kumimoji="1" lang="en-US" altLang="zh-CN" dirty="0"/>
              <a:t>6</a:t>
            </a:r>
            <a:r>
              <a:rPr kumimoji="1" lang="zh-CN" altLang="en-US" dirty="0"/>
              <a:t>个部分：</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a:t>一：数据查询语言（</a:t>
            </a:r>
            <a:r>
              <a:rPr kumimoji="1" lang="en-US" altLang="zh-CN" dirty="0" err="1"/>
              <a:t>DQL:Data</a:t>
            </a:r>
            <a:r>
              <a:rPr kumimoji="1" lang="en-US" altLang="zh-CN" dirty="0"/>
              <a:t> Query Language</a:t>
            </a:r>
            <a:r>
              <a:rPr kumimoji="1" lang="zh-CN" alt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a:t>其语句，也称为“数据检索语句”，用以从表中获得数据，确定数据怎样在应用程序给出。保留字</a:t>
            </a:r>
            <a:r>
              <a:rPr kumimoji="1" lang="en-US" altLang="zh-CN" dirty="0"/>
              <a:t>SELECT</a:t>
            </a:r>
            <a:r>
              <a:rPr kumimoji="1" lang="zh-CN" altLang="en-US" dirty="0"/>
              <a:t>是</a:t>
            </a:r>
            <a:r>
              <a:rPr kumimoji="1" lang="en-US" altLang="zh-CN" dirty="0"/>
              <a:t>DQL</a:t>
            </a:r>
            <a:r>
              <a:rPr kumimoji="1" lang="zh-CN" altLang="en-US" dirty="0"/>
              <a:t>（也是所有</a:t>
            </a:r>
            <a:r>
              <a:rPr kumimoji="1" lang="en-US" altLang="zh-CN" dirty="0"/>
              <a:t>SQL</a:t>
            </a:r>
            <a:r>
              <a:rPr kumimoji="1" lang="zh-CN" altLang="en-US" dirty="0"/>
              <a:t>）用得最多的动词，其他</a:t>
            </a:r>
            <a:r>
              <a:rPr kumimoji="1" lang="en-US" altLang="zh-CN" dirty="0"/>
              <a:t>DQL</a:t>
            </a:r>
            <a:r>
              <a:rPr kumimoji="1" lang="zh-CN" altLang="en-US" dirty="0"/>
              <a:t>常用的保留字有</a:t>
            </a:r>
            <a:r>
              <a:rPr kumimoji="1" lang="en-US" altLang="zh-CN" dirty="0"/>
              <a:t>WHERE</a:t>
            </a:r>
            <a:r>
              <a:rPr kumimoji="1" lang="zh-CN" altLang="en-US" dirty="0"/>
              <a:t>，</a:t>
            </a:r>
            <a:r>
              <a:rPr kumimoji="1" lang="en-US" altLang="zh-CN" dirty="0"/>
              <a:t>ORDER BY</a:t>
            </a:r>
            <a:r>
              <a:rPr kumimoji="1" lang="zh-CN" altLang="en-US" dirty="0"/>
              <a:t>，</a:t>
            </a:r>
            <a:r>
              <a:rPr kumimoji="1" lang="en-US" altLang="zh-CN" dirty="0"/>
              <a:t>GROUP BY</a:t>
            </a:r>
            <a:r>
              <a:rPr kumimoji="1" lang="zh-CN" altLang="en-US" dirty="0"/>
              <a:t>和</a:t>
            </a:r>
            <a:r>
              <a:rPr kumimoji="1" lang="en-US" altLang="zh-CN" dirty="0"/>
              <a:t>HAVING</a:t>
            </a:r>
            <a:r>
              <a:rPr kumimoji="1" lang="zh-CN" altLang="en-US" dirty="0"/>
              <a:t>。这些</a:t>
            </a:r>
            <a:r>
              <a:rPr kumimoji="1" lang="en-US" altLang="zh-CN" dirty="0"/>
              <a:t>DQL</a:t>
            </a:r>
            <a:r>
              <a:rPr kumimoji="1" lang="zh-CN" altLang="en-US" dirty="0"/>
              <a:t>保留字常与其他类型的</a:t>
            </a:r>
            <a:r>
              <a:rPr kumimoji="1" lang="en-US" altLang="zh-CN" dirty="0"/>
              <a:t>SQL</a:t>
            </a:r>
            <a:r>
              <a:rPr kumimoji="1" lang="zh-CN" altLang="en-US" dirty="0"/>
              <a:t>语句一起使用。</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a:t>二：数据操作语言（</a:t>
            </a:r>
            <a:r>
              <a:rPr kumimoji="1" lang="en-US" altLang="zh-CN" dirty="0"/>
              <a:t>DML</a:t>
            </a:r>
            <a:r>
              <a:rPr kumimoji="1" lang="zh-CN" altLang="en-US" dirty="0"/>
              <a:t>：</a:t>
            </a:r>
            <a:r>
              <a:rPr kumimoji="1" lang="en-US" altLang="zh-CN" dirty="0"/>
              <a:t>Data Manipulation Language</a:t>
            </a:r>
            <a:r>
              <a:rPr kumimoji="1" lang="zh-CN" alt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a:t>其语句包括动词</a:t>
            </a:r>
            <a:r>
              <a:rPr kumimoji="1" lang="en-US" altLang="zh-CN" dirty="0"/>
              <a:t>INSERT</a:t>
            </a:r>
            <a:r>
              <a:rPr kumimoji="1" lang="zh-CN" altLang="en-US" dirty="0"/>
              <a:t>，</a:t>
            </a:r>
            <a:r>
              <a:rPr kumimoji="1" lang="en-US" altLang="zh-CN" dirty="0"/>
              <a:t>UPDATE</a:t>
            </a:r>
            <a:r>
              <a:rPr kumimoji="1" lang="zh-CN" altLang="en-US" dirty="0"/>
              <a:t>和</a:t>
            </a:r>
            <a:r>
              <a:rPr kumimoji="1" lang="en-US" altLang="zh-CN" dirty="0"/>
              <a:t>DELETE</a:t>
            </a:r>
            <a:r>
              <a:rPr kumimoji="1" lang="zh-CN" altLang="en-US" dirty="0"/>
              <a:t>。它们分别用于添加，修改和删除表中的行。也称为动作查询语言。</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a:t>三：</a:t>
            </a:r>
            <a:r>
              <a:rPr kumimoji="1" lang="zh-CN" altLang="en-US" dirty="0"/>
              <a:t>数据控制语言（</a:t>
            </a:r>
            <a:r>
              <a:rPr kumimoji="1" lang="en-US" altLang="zh-CN" dirty="0"/>
              <a:t>DCL</a:t>
            </a:r>
            <a:r>
              <a:rPr kumimoji="1" lang="zh-CN" alt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a:t>它的语句通过</a:t>
            </a:r>
            <a:r>
              <a:rPr kumimoji="1" lang="en-US" altLang="zh-CN" dirty="0"/>
              <a:t>GRANT</a:t>
            </a:r>
            <a:r>
              <a:rPr kumimoji="1" lang="zh-CN" altLang="en-US" dirty="0"/>
              <a:t>或</a:t>
            </a:r>
            <a:r>
              <a:rPr kumimoji="1" lang="en-US" altLang="zh-CN" dirty="0"/>
              <a:t>REVOKE</a:t>
            </a:r>
            <a:r>
              <a:rPr kumimoji="1" lang="zh-CN" altLang="en-US" dirty="0"/>
              <a:t>获得许可，确定单个用户和用户组对数据库对象的访问。某些</a:t>
            </a:r>
            <a:r>
              <a:rPr kumimoji="1" lang="en-US" altLang="zh-CN" dirty="0"/>
              <a:t>RDBMS</a:t>
            </a:r>
            <a:r>
              <a:rPr kumimoji="1" lang="zh-CN" altLang="en-US" dirty="0"/>
              <a:t>可用</a:t>
            </a:r>
            <a:r>
              <a:rPr kumimoji="1" lang="en-US" altLang="zh-CN" dirty="0"/>
              <a:t>GRANT</a:t>
            </a:r>
            <a:r>
              <a:rPr kumimoji="1" lang="zh-CN" altLang="en-US" dirty="0"/>
              <a:t>或</a:t>
            </a:r>
            <a:r>
              <a:rPr kumimoji="1" lang="en-US" altLang="zh-CN" dirty="0"/>
              <a:t>REVOKE</a:t>
            </a:r>
            <a:r>
              <a:rPr kumimoji="1" lang="zh-CN" altLang="en-US" dirty="0"/>
              <a:t>控制对表单个列的访问。</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a:t>四：</a:t>
            </a:r>
            <a:r>
              <a:rPr kumimoji="1" lang="zh-CN" altLang="en-US" dirty="0"/>
              <a:t>数据定义语言（</a:t>
            </a:r>
            <a:r>
              <a:rPr kumimoji="1" lang="en-US" altLang="zh-CN" dirty="0"/>
              <a:t>DDL</a:t>
            </a:r>
            <a:r>
              <a:rPr kumimoji="1" lang="zh-CN" alt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a:t>其语句包括动词</a:t>
            </a:r>
            <a:r>
              <a:rPr kumimoji="1" lang="en-US" altLang="zh-CN" dirty="0"/>
              <a:t>CREATE</a:t>
            </a:r>
            <a:r>
              <a:rPr kumimoji="1" lang="zh-CN" altLang="en-US" dirty="0"/>
              <a:t>和</a:t>
            </a:r>
            <a:r>
              <a:rPr kumimoji="1" lang="en-US" altLang="zh-CN" dirty="0"/>
              <a:t>DROP</a:t>
            </a:r>
            <a:r>
              <a:rPr kumimoji="1" lang="zh-CN" altLang="en-US" dirty="0"/>
              <a:t>。在数据库中创建新表或删除表（</a:t>
            </a:r>
            <a:r>
              <a:rPr kumimoji="1" lang="en-US" altLang="zh-CN" dirty="0"/>
              <a:t>CREAT TABLE </a:t>
            </a:r>
            <a:r>
              <a:rPr kumimoji="1" lang="zh-CN" altLang="en-US" dirty="0"/>
              <a:t>或 </a:t>
            </a:r>
            <a:r>
              <a:rPr kumimoji="1" lang="en-US" altLang="zh-CN" dirty="0"/>
              <a:t>DROP TABLE</a:t>
            </a:r>
            <a:r>
              <a:rPr kumimoji="1" lang="zh-CN" altLang="en-US" dirty="0"/>
              <a:t>）；为表加入索引等。</a:t>
            </a:r>
            <a:r>
              <a:rPr kumimoji="1" lang="en-US" altLang="zh-CN" dirty="0"/>
              <a:t>DDL</a:t>
            </a:r>
            <a:r>
              <a:rPr kumimoji="1" lang="zh-CN" altLang="en-US" dirty="0"/>
              <a:t>包括许多与人数据库目录中获得数据有关的保留字。它也是动作查询的一部分。</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a:t>五：</a:t>
            </a:r>
            <a:r>
              <a:rPr kumimoji="1" lang="zh-CN" altLang="en-US" dirty="0"/>
              <a:t>指针控制语言（</a:t>
            </a:r>
            <a:r>
              <a:rPr kumimoji="1" lang="en-US" altLang="zh-CN" dirty="0"/>
              <a:t>CCL</a:t>
            </a:r>
            <a:r>
              <a:rPr kumimoji="1" lang="zh-CN" alt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a:t>它的语句，像</a:t>
            </a:r>
            <a:r>
              <a:rPr kumimoji="1" lang="en-US" altLang="zh-CN" dirty="0"/>
              <a:t>DECLARE CURSOR</a:t>
            </a:r>
            <a:r>
              <a:rPr kumimoji="1" lang="zh-CN" altLang="en-US" dirty="0"/>
              <a:t>，</a:t>
            </a:r>
            <a:r>
              <a:rPr kumimoji="1" lang="en-US" altLang="zh-CN" dirty="0"/>
              <a:t>FETCH INTO</a:t>
            </a:r>
            <a:r>
              <a:rPr kumimoji="1" lang="zh-CN" altLang="en-US" dirty="0"/>
              <a:t>和</a:t>
            </a:r>
            <a:r>
              <a:rPr kumimoji="1" lang="en-US" altLang="zh-CN" dirty="0"/>
              <a:t>UPDATE WHERE CURRENT</a:t>
            </a:r>
            <a:r>
              <a:rPr kumimoji="1" lang="zh-CN" altLang="en-US" dirty="0"/>
              <a:t>用于对一个或多个表单独行的</a:t>
            </a:r>
            <a:r>
              <a:rPr kumimoji="1" lang="zh-CN" altLang="en-US"/>
              <a:t>操作。</a:t>
            </a:r>
            <a:endParaRPr kumimoji="1" lang="en-US" altLang="zh-CN"/>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a:t>六：事务处理语言（</a:t>
            </a:r>
            <a:r>
              <a:rPr kumimoji="1" lang="en-US" altLang="zh-CN"/>
              <a:t>TPL</a:t>
            </a:r>
            <a:r>
              <a:rPr kumimoji="1" lang="zh-CN" altLang="en-US"/>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a:t>它的语句能确保被</a:t>
            </a:r>
            <a:r>
              <a:rPr kumimoji="1" lang="en-US" altLang="zh-CN"/>
              <a:t>DML</a:t>
            </a:r>
            <a:r>
              <a:rPr kumimoji="1" lang="zh-CN" altLang="en-US"/>
              <a:t>语句影响的表的所有行及时得以更新。</a:t>
            </a:r>
            <a:r>
              <a:rPr kumimoji="1" lang="en-US" altLang="zh-CN"/>
              <a:t>TPL</a:t>
            </a:r>
            <a:r>
              <a:rPr kumimoji="1" lang="zh-CN" altLang="en-US"/>
              <a:t>语句包括</a:t>
            </a:r>
            <a:r>
              <a:rPr kumimoji="1" lang="en-US" altLang="zh-CN"/>
              <a:t>BEGIN TRANSACTION</a:t>
            </a:r>
            <a:r>
              <a:rPr kumimoji="1" lang="zh-CN" altLang="en-US"/>
              <a:t>，</a:t>
            </a:r>
            <a:r>
              <a:rPr kumimoji="1" lang="en-US" altLang="zh-CN"/>
              <a:t>COMMIT</a:t>
            </a:r>
            <a:r>
              <a:rPr kumimoji="1" lang="zh-CN" altLang="en-US"/>
              <a:t>和</a:t>
            </a:r>
            <a:r>
              <a:rPr kumimoji="1" lang="en-US" altLang="zh-CN"/>
              <a:t>ROLLBACK</a:t>
            </a:r>
            <a:r>
              <a:rPr kumimoji="1" lang="zh-CN" altLang="en-US"/>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6</a:t>
            </a:fld>
            <a:endParaRPr kumimoji="1" lang="zh-CN" altLang="en-US"/>
          </a:p>
        </p:txBody>
      </p:sp>
    </p:spTree>
    <p:extLst>
      <p:ext uri="{BB962C8B-B14F-4D97-AF65-F5344CB8AC3E}">
        <p14:creationId xmlns:p14="http://schemas.microsoft.com/office/powerpoint/2010/main" val="2024606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7</a:t>
            </a:fld>
            <a:endParaRPr kumimoji="1" lang="zh-CN" altLang="en-US"/>
          </a:p>
        </p:txBody>
      </p:sp>
    </p:spTree>
    <p:extLst>
      <p:ext uri="{BB962C8B-B14F-4D97-AF65-F5344CB8AC3E}">
        <p14:creationId xmlns:p14="http://schemas.microsoft.com/office/powerpoint/2010/main" val="2139904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8</a:t>
            </a:fld>
            <a:endParaRPr kumimoji="1" lang="zh-CN" altLang="en-US"/>
          </a:p>
        </p:txBody>
      </p:sp>
    </p:spTree>
    <p:extLst>
      <p:ext uri="{BB962C8B-B14F-4D97-AF65-F5344CB8AC3E}">
        <p14:creationId xmlns:p14="http://schemas.microsoft.com/office/powerpoint/2010/main" val="3492444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9</a:t>
            </a:fld>
            <a:endParaRPr kumimoji="1" lang="zh-CN" altLang="en-US"/>
          </a:p>
        </p:txBody>
      </p:sp>
    </p:spTree>
    <p:extLst>
      <p:ext uri="{BB962C8B-B14F-4D97-AF65-F5344CB8AC3E}">
        <p14:creationId xmlns:p14="http://schemas.microsoft.com/office/powerpoint/2010/main" val="2257483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100"/>
              <a:t>正是基于前面背景的认识，我们知道</a:t>
            </a:r>
            <a:r>
              <a:rPr kumimoji="1" lang="en-US" altLang="zh-CN" sz="1100"/>
              <a:t>SQL</a:t>
            </a:r>
            <a:r>
              <a:rPr kumimoji="1" lang="zh-CN" altLang="en-US" sz="1100"/>
              <a:t>语言是解释型语言，解释型语言的基本特征就是代码与数据的不区分，从而存在注入数据改变原有语义的缺陷。而</a:t>
            </a:r>
            <a:r>
              <a:rPr kumimoji="1" lang="en-US" altLang="zh-CN" sz="1100"/>
              <a:t>SQL</a:t>
            </a:r>
            <a:r>
              <a:rPr kumimoji="1" lang="zh-CN" altLang="en-US" sz="1100"/>
              <a:t>注入的本质正是基于此，改变原有语义，注入执行。</a:t>
            </a:r>
            <a:endParaRPr kumimoji="1" lang="en-US" altLang="zh-CN" sz="1100"/>
          </a:p>
          <a:p>
            <a:r>
              <a:rPr kumimoji="1" lang="zh-CN" altLang="en-US" sz="1100"/>
              <a:t>就如生活中的造句一样，比如：</a:t>
            </a:r>
            <a:endParaRPr kumimoji="1" lang="en-US" altLang="zh-CN" sz="1100"/>
          </a:p>
          <a:p>
            <a:r>
              <a:rPr kumimoji="1" lang="zh-CN" altLang="en-US" sz="1100"/>
              <a:t>我要吃（），正常说（饭），大家都觉得很正常，如果说（虫子），大家就觉得这人口味好重，意思就完全不一样了。</a:t>
            </a: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10</a:t>
            </a:fld>
            <a:endParaRPr kumimoji="1" lang="zh-CN" altLang="en-US"/>
          </a:p>
        </p:txBody>
      </p:sp>
    </p:spTree>
    <p:extLst>
      <p:ext uri="{BB962C8B-B14F-4D97-AF65-F5344CB8AC3E}">
        <p14:creationId xmlns:p14="http://schemas.microsoft.com/office/powerpoint/2010/main" val="138853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524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36298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3390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99395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018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71451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57635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339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8120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71778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41793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448030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png"/><Relationship Id="rId7" Type="http://schemas.openxmlformats.org/officeDocument/2006/relationships/diagramQuickStyle" Target="../diagrams/quickStyle6.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2.png"/><Relationship Id="rId7" Type="http://schemas.openxmlformats.org/officeDocument/2006/relationships/diagramQuickStyle" Target="../diagrams/quickStyle7.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localhost/example/sqli/Article.php?id=2&amp;type=1"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png"/><Relationship Id="rId9" Type="http://schemas.microsoft.com/office/2007/relationships/diagramDrawing" Target="../diagrams/drawing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2.png"/><Relationship Id="rId7" Type="http://schemas.openxmlformats.org/officeDocument/2006/relationships/diagramQuickStyle" Target="../diagrams/quickStyle9.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3.png"/><Relationship Id="rId9" Type="http://schemas.microsoft.com/office/2007/relationships/diagramDrawing" Target="../diagrams/drawing9.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png"/><Relationship Id="rId9" Type="http://schemas.microsoft.com/office/2007/relationships/diagramDrawing" Target="../diagrams/drawing1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png"/><Relationship Id="rId9" Type="http://schemas.microsoft.com/office/2007/relationships/diagramDrawing" Target="../diagrams/drawing1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png"/><Relationship Id="rId7" Type="http://schemas.openxmlformats.org/officeDocument/2006/relationships/diagramQuickStyle" Target="../diagrams/quickStyle12.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png"/><Relationship Id="rId9" Type="http://schemas.microsoft.com/office/2007/relationships/diagramDrawing" Target="../diagrams/drawing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cjw\桌面\01 办公系统.jpg"/>
          <p:cNvPicPr>
            <a:picLocks noChangeAspect="1" noChangeArrowheads="1"/>
          </p:cNvPicPr>
          <p:nvPr/>
        </p:nvPicPr>
        <p:blipFill>
          <a:blip r:embed="rId2">
            <a:extLst>
              <a:ext uri="{28A0092B-C50C-407E-A947-70E740481C1C}">
                <a14:useLocalDpi xmlns:a14="http://schemas.microsoft.com/office/drawing/2010/main" val="0"/>
              </a:ext>
            </a:extLst>
          </a:blip>
          <a:srcRect l="394" t="211" r="156" b="397"/>
          <a:stretch>
            <a:fillRect/>
          </a:stretch>
        </p:blipFill>
        <p:spPr bwMode="auto">
          <a:xfrm>
            <a:off x="1364" y="-393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20080" y="269895"/>
            <a:ext cx="6768644" cy="1470025"/>
          </a:xfrm>
        </p:spPr>
        <p:txBody>
          <a:bodyPr>
            <a:normAutofit/>
          </a:bodyPr>
          <a:lstStyle/>
          <a:p>
            <a:pPr algn="l"/>
            <a:r>
              <a:rPr kumimoji="1" lang="en-US" altLang="zh-CN" sz="4000">
                <a:solidFill>
                  <a:schemeClr val="bg1"/>
                </a:solidFill>
                <a:latin typeface="微软雅黑"/>
                <a:ea typeface="微软雅黑"/>
                <a:cs typeface="微软雅黑"/>
              </a:rPr>
              <a:t>5.SQL</a:t>
            </a:r>
            <a:r>
              <a:rPr kumimoji="1" lang="zh-CN" altLang="en-US" sz="4000">
                <a:solidFill>
                  <a:schemeClr val="bg1"/>
                </a:solidFill>
                <a:latin typeface="微软雅黑"/>
                <a:ea typeface="微软雅黑"/>
                <a:cs typeface="微软雅黑"/>
              </a:rPr>
              <a:t>注入</a:t>
            </a:r>
            <a:endParaRPr kumimoji="1" lang="zh-CN" altLang="en-US" sz="40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239974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注入定义</a:t>
            </a:r>
            <a:endParaRPr kumimoji="1" lang="zh-CN" altLang="en-US" sz="2800" dirty="0">
              <a:solidFill>
                <a:srgbClr val="558ED5"/>
              </a:solidFill>
              <a:latin typeface="微软雅黑"/>
              <a:ea typeface="微软雅黑"/>
              <a:cs typeface="微软雅黑"/>
            </a:endParaRPr>
          </a:p>
        </p:txBody>
      </p:sp>
      <p:graphicFrame>
        <p:nvGraphicFramePr>
          <p:cNvPr id="9" name="图表 7"/>
          <p:cNvGraphicFramePr/>
          <p:nvPr>
            <p:extLst>
              <p:ext uri="{D42A27DB-BD31-4B8C-83A1-F6EECF244321}">
                <p14:modId xmlns:p14="http://schemas.microsoft.com/office/powerpoint/2010/main" val="2014414468"/>
              </p:ext>
            </p:extLst>
          </p:nvPr>
        </p:nvGraphicFramePr>
        <p:xfrm>
          <a:off x="150881" y="1516063"/>
          <a:ext cx="8801375" cy="45513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486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graphicEl>
                                              <a:dgm id="{A6915764-4DD5-F141-B673-936A3763DC04}"/>
                                            </p:graphicEl>
                                          </p:spTgt>
                                        </p:tgtEl>
                                        <p:attrNameLst>
                                          <p:attrName>style.visibility</p:attrName>
                                        </p:attrNameLst>
                                      </p:cBhvr>
                                      <p:to>
                                        <p:strVal val="visible"/>
                                      </p:to>
                                    </p:set>
                                    <p:animEffect transition="in" filter="dissolve">
                                      <p:cBhvr>
                                        <p:cTn id="7" dur="500"/>
                                        <p:tgtEl>
                                          <p:spTgt spid="9">
                                            <p:graphicEl>
                                              <a:dgm id="{A6915764-4DD5-F141-B673-936A3763DC04}"/>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graphicEl>
                                              <a:dgm id="{C5205EA1-322B-5B40-A59F-512F78F480A0}"/>
                                            </p:graphicEl>
                                          </p:spTgt>
                                        </p:tgtEl>
                                        <p:attrNameLst>
                                          <p:attrName>style.visibility</p:attrName>
                                        </p:attrNameLst>
                                      </p:cBhvr>
                                      <p:to>
                                        <p:strVal val="visible"/>
                                      </p:to>
                                    </p:set>
                                    <p:animEffect transition="in" filter="dissolve">
                                      <p:cBhvr>
                                        <p:cTn id="10" dur="500"/>
                                        <p:tgtEl>
                                          <p:spTgt spid="9">
                                            <p:graphicEl>
                                              <a:dgm id="{C5205EA1-322B-5B40-A59F-512F78F480A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graphicEl>
                                              <a:dgm id="{FF546033-0433-1845-8799-AC4D04661FF9}"/>
                                            </p:graphicEl>
                                          </p:spTgt>
                                        </p:tgtEl>
                                        <p:attrNameLst>
                                          <p:attrName>style.visibility</p:attrName>
                                        </p:attrNameLst>
                                      </p:cBhvr>
                                      <p:to>
                                        <p:strVal val="visible"/>
                                      </p:to>
                                    </p:set>
                                    <p:animEffect transition="in" filter="dissolve">
                                      <p:cBhvr>
                                        <p:cTn id="15" dur="500"/>
                                        <p:tgtEl>
                                          <p:spTgt spid="9">
                                            <p:graphicEl>
                                              <a:dgm id="{FF546033-0433-1845-8799-AC4D04661FF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graphicEl>
                                              <a:dgm id="{8F1240EE-229F-DC4F-AB2B-A9FC888867F0}"/>
                                            </p:graphicEl>
                                          </p:spTgt>
                                        </p:tgtEl>
                                        <p:attrNameLst>
                                          <p:attrName>style.visibility</p:attrName>
                                        </p:attrNameLst>
                                      </p:cBhvr>
                                      <p:to>
                                        <p:strVal val="visible"/>
                                      </p:to>
                                    </p:set>
                                    <p:animEffect transition="in" filter="dissolve">
                                      <p:cBhvr>
                                        <p:cTn id="20" dur="500"/>
                                        <p:tgtEl>
                                          <p:spTgt spid="9">
                                            <p:graphicEl>
                                              <a:dgm id="{8F1240EE-229F-DC4F-AB2B-A9FC888867F0}"/>
                                            </p:graphic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graphicEl>
                                              <a:dgm id="{1E72FC03-5101-BD45-AB1C-76FA60E1C930}"/>
                                            </p:graphicEl>
                                          </p:spTgt>
                                        </p:tgtEl>
                                        <p:attrNameLst>
                                          <p:attrName>style.visibility</p:attrName>
                                        </p:attrNameLst>
                                      </p:cBhvr>
                                      <p:to>
                                        <p:strVal val="visible"/>
                                      </p:to>
                                    </p:set>
                                    <p:animEffect transition="in" filter="dissolve">
                                      <p:cBhvr>
                                        <p:cTn id="23" dur="500"/>
                                        <p:tgtEl>
                                          <p:spTgt spid="9">
                                            <p:graphicEl>
                                              <a:dgm id="{1E72FC03-5101-BD45-AB1C-76FA60E1C93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graphicEl>
                                              <a:dgm id="{B94014F5-1DC9-3F40-9504-062A815B3394}"/>
                                            </p:graphicEl>
                                          </p:spTgt>
                                        </p:tgtEl>
                                        <p:attrNameLst>
                                          <p:attrName>style.visibility</p:attrName>
                                        </p:attrNameLst>
                                      </p:cBhvr>
                                      <p:to>
                                        <p:strVal val="visible"/>
                                      </p:to>
                                    </p:set>
                                    <p:animEffect transition="in" filter="dissolve">
                                      <p:cBhvr>
                                        <p:cTn id="28" dur="500"/>
                                        <p:tgtEl>
                                          <p:spTgt spid="9">
                                            <p:graphicEl>
                                              <a:dgm id="{B94014F5-1DC9-3F40-9504-062A815B3394}"/>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
                                            <p:graphicEl>
                                              <a:dgm id="{488D1386-70A8-D54B-B95C-5F26497399BB}"/>
                                            </p:graphicEl>
                                          </p:spTgt>
                                        </p:tgtEl>
                                        <p:attrNameLst>
                                          <p:attrName>style.visibility</p:attrName>
                                        </p:attrNameLst>
                                      </p:cBhvr>
                                      <p:to>
                                        <p:strVal val="visible"/>
                                      </p:to>
                                    </p:set>
                                    <p:animEffect transition="in" filter="dissolve">
                                      <p:cBhvr>
                                        <p:cTn id="33" dur="500"/>
                                        <p:tgtEl>
                                          <p:spTgt spid="9">
                                            <p:graphicEl>
                                              <a:dgm id="{488D1386-70A8-D54B-B95C-5F26497399BB}"/>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
                                            <p:graphicEl>
                                              <a:dgm id="{29094D2C-B2F9-7348-97E8-5B1B8D1A8D42}"/>
                                            </p:graphicEl>
                                          </p:spTgt>
                                        </p:tgtEl>
                                        <p:attrNameLst>
                                          <p:attrName>style.visibility</p:attrName>
                                        </p:attrNameLst>
                                      </p:cBhvr>
                                      <p:to>
                                        <p:strVal val="visible"/>
                                      </p:to>
                                    </p:set>
                                    <p:animEffect transition="in" filter="dissolve">
                                      <p:cBhvr>
                                        <p:cTn id="38" dur="500"/>
                                        <p:tgtEl>
                                          <p:spTgt spid="9">
                                            <p:graphicEl>
                                              <a:dgm id="{29094D2C-B2F9-7348-97E8-5B1B8D1A8D4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触发</a:t>
            </a:r>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a:t>
            </a:r>
            <a:endParaRPr kumimoji="1" lang="zh-CN" altLang="en-US" sz="2800" dirty="0">
              <a:solidFill>
                <a:srgbClr val="558ED5"/>
              </a:solidFill>
              <a:latin typeface="微软雅黑"/>
              <a:ea typeface="微软雅黑"/>
              <a:cs typeface="微软雅黑"/>
            </a:endParaRPr>
          </a:p>
        </p:txBody>
      </p:sp>
      <p:sp>
        <p:nvSpPr>
          <p:cNvPr id="2" name="矩形 1"/>
          <p:cNvSpPr/>
          <p:nvPr/>
        </p:nvSpPr>
        <p:spPr>
          <a:xfrm>
            <a:off x="468313" y="1628507"/>
            <a:ext cx="8207375" cy="3022366"/>
          </a:xfrm>
          <a:prstGeom prst="rect">
            <a:avLst/>
          </a:prstGeom>
        </p:spPr>
        <p:txBody>
          <a:bodyPr wrap="square">
            <a:spAutoFit/>
          </a:bodyPr>
          <a:lstStyle/>
          <a:p>
            <a:pPr lvl="1" indent="0">
              <a:spcBef>
                <a:spcPct val="20000"/>
              </a:spcBef>
              <a:buFont typeface="Webdings" panose="05030102010509060703" pitchFamily="18" charset="2"/>
              <a:buNone/>
            </a:pPr>
            <a:r>
              <a:rPr kumimoji="1" lang="zh-CN" altLang="en-US" sz="2000" b="1">
                <a:latin typeface="微软雅黑" panose="020B0503020204020204" pitchFamily="34" charset="-122"/>
                <a:ea typeface="微软雅黑" panose="020B0503020204020204" pitchFamily="34" charset="-122"/>
              </a:rPr>
              <a:t>所有的输入只要和数据库进行交互的，都有可能触发</a:t>
            </a:r>
            <a:r>
              <a:rPr kumimoji="1" lang="en-US" altLang="zh-CN" sz="2000" b="1">
                <a:latin typeface="微软雅黑" panose="020B0503020204020204" pitchFamily="34" charset="-122"/>
                <a:ea typeface="微软雅黑" panose="020B0503020204020204" pitchFamily="34" charset="-122"/>
              </a:rPr>
              <a:t>SQL</a:t>
            </a:r>
            <a:r>
              <a:rPr kumimoji="1" lang="zh-CN" altLang="en-US" sz="2000" b="1">
                <a:latin typeface="微软雅黑" panose="020B0503020204020204" pitchFamily="34" charset="-122"/>
                <a:ea typeface="微软雅黑" panose="020B0503020204020204" pitchFamily="34" charset="-122"/>
              </a:rPr>
              <a:t>注入</a:t>
            </a:r>
            <a:endParaRPr kumimoji="1" lang="en-US" altLang="zh-CN" sz="2000" b="1">
              <a:latin typeface="微软雅黑" panose="020B0503020204020204" pitchFamily="34" charset="-122"/>
              <a:ea typeface="微软雅黑" panose="020B0503020204020204" pitchFamily="34" charset="-122"/>
            </a:endParaRPr>
          </a:p>
          <a:p>
            <a:pPr lvl="1" indent="0">
              <a:spcBef>
                <a:spcPct val="20000"/>
              </a:spcBef>
              <a:buFont typeface="Webdings" panose="05030102010509060703" pitchFamily="18" charset="2"/>
              <a:buNone/>
            </a:pPr>
            <a:r>
              <a:rPr kumimoji="1" lang="zh-CN" altLang="en-US" sz="2000" b="1">
                <a:latin typeface="微软雅黑" panose="020B0503020204020204" pitchFamily="34" charset="-122"/>
                <a:ea typeface="微软雅黑" panose="020B0503020204020204" pitchFamily="34" charset="-122"/>
              </a:rPr>
              <a:t>常见的包括：</a:t>
            </a:r>
            <a:endParaRPr kumimoji="1" lang="en-US" altLang="zh-CN" sz="2000" b="1">
              <a:latin typeface="微软雅黑" panose="020B0503020204020204" pitchFamily="34" charset="-122"/>
              <a:ea typeface="微软雅黑" panose="020B0503020204020204" pitchFamily="34" charset="-122"/>
            </a:endParaRPr>
          </a:p>
          <a:p>
            <a:pPr lvl="1" indent="0">
              <a:spcBef>
                <a:spcPct val="20000"/>
              </a:spcBef>
              <a:buFont typeface="Webdings" panose="05030102010509060703" pitchFamily="18" charset="2"/>
              <a:buNone/>
            </a:pPr>
            <a:endParaRPr kumimoji="1" lang="en-US" altLang="zh-CN" sz="2000">
              <a:latin typeface="微软雅黑" panose="020B0503020204020204" pitchFamily="34" charset="-122"/>
              <a:ea typeface="微软雅黑" panose="020B0503020204020204" pitchFamily="34" charset="-122"/>
            </a:endParaRPr>
          </a:p>
          <a:p>
            <a:pPr lvl="1" indent="0">
              <a:lnSpc>
                <a:spcPct val="150000"/>
              </a:lnSpc>
              <a:spcBef>
                <a:spcPct val="20000"/>
              </a:spcBef>
              <a:buFont typeface="Webdings" panose="05030102010509060703" pitchFamily="18" charset="2"/>
              <a:buAutoNum type="arabicPeriod"/>
            </a:pPr>
            <a:r>
              <a:rPr kumimoji="1" lang="en-US" altLang="zh-CN">
                <a:latin typeface="微软雅黑" panose="020B0503020204020204" pitchFamily="34" charset="-122"/>
                <a:ea typeface="微软雅黑" panose="020B0503020204020204" pitchFamily="34" charset="-122"/>
              </a:rPr>
              <a:t>Get</a:t>
            </a:r>
            <a:r>
              <a:rPr kumimoji="1" lang="zh-CN" altLang="en-US">
                <a:latin typeface="微软雅黑" panose="020B0503020204020204" pitchFamily="34" charset="-122"/>
                <a:ea typeface="微软雅黑" panose="020B0503020204020204" pitchFamily="34" charset="-122"/>
              </a:rPr>
              <a:t>参数触发</a:t>
            </a:r>
            <a:r>
              <a:rPr kumimoji="1" lang="en-US" altLang="zh-CN">
                <a:latin typeface="微软雅黑" panose="020B0503020204020204" pitchFamily="34" charset="-122"/>
                <a:ea typeface="微软雅黑" panose="020B0503020204020204" pitchFamily="34" charset="-122"/>
              </a:rPr>
              <a:t>SQL</a:t>
            </a:r>
            <a:r>
              <a:rPr kumimoji="1" lang="zh-CN" altLang="en-US">
                <a:latin typeface="微软雅黑" panose="020B0503020204020204" pitchFamily="34" charset="-122"/>
                <a:ea typeface="微软雅黑" panose="020B0503020204020204" pitchFamily="34" charset="-122"/>
              </a:rPr>
              <a:t>注入</a:t>
            </a:r>
            <a:endParaRPr kumimoji="1" lang="en-US" altLang="zh-CN">
              <a:latin typeface="微软雅黑" panose="020B0503020204020204" pitchFamily="34" charset="-122"/>
              <a:ea typeface="微软雅黑" panose="020B0503020204020204" pitchFamily="34" charset="-122"/>
            </a:endParaRPr>
          </a:p>
          <a:p>
            <a:pPr lvl="1" indent="0">
              <a:lnSpc>
                <a:spcPct val="150000"/>
              </a:lnSpc>
              <a:spcBef>
                <a:spcPct val="20000"/>
              </a:spcBef>
              <a:buFont typeface="Webdings" panose="05030102010509060703" pitchFamily="18" charset="2"/>
              <a:buAutoNum type="arabicPeriod"/>
            </a:pPr>
            <a:r>
              <a:rPr kumimoji="1" lang="en-US" altLang="zh-CN">
                <a:latin typeface="微软雅黑" panose="020B0503020204020204" pitchFamily="34" charset="-122"/>
                <a:ea typeface="微软雅黑" panose="020B0503020204020204" pitchFamily="34" charset="-122"/>
              </a:rPr>
              <a:t>POST</a:t>
            </a:r>
            <a:r>
              <a:rPr kumimoji="1" lang="zh-CN" altLang="en-US">
                <a:latin typeface="微软雅黑" panose="020B0503020204020204" pitchFamily="34" charset="-122"/>
                <a:ea typeface="微软雅黑" panose="020B0503020204020204" pitchFamily="34" charset="-122"/>
              </a:rPr>
              <a:t>参数触发</a:t>
            </a:r>
            <a:r>
              <a:rPr kumimoji="1" lang="en-US" altLang="zh-CN">
                <a:latin typeface="微软雅黑" panose="020B0503020204020204" pitchFamily="34" charset="-122"/>
                <a:ea typeface="微软雅黑" panose="020B0503020204020204" pitchFamily="34" charset="-122"/>
              </a:rPr>
              <a:t>SQL</a:t>
            </a:r>
            <a:r>
              <a:rPr kumimoji="1" lang="zh-CN" altLang="en-US">
                <a:latin typeface="微软雅黑" panose="020B0503020204020204" pitchFamily="34" charset="-122"/>
                <a:ea typeface="微软雅黑" panose="020B0503020204020204" pitchFamily="34" charset="-122"/>
              </a:rPr>
              <a:t>注入</a:t>
            </a:r>
            <a:endParaRPr kumimoji="1" lang="en-US" altLang="zh-CN">
              <a:latin typeface="微软雅黑" panose="020B0503020204020204" pitchFamily="34" charset="-122"/>
              <a:ea typeface="微软雅黑" panose="020B0503020204020204" pitchFamily="34" charset="-122"/>
            </a:endParaRPr>
          </a:p>
          <a:p>
            <a:pPr lvl="1" indent="0">
              <a:lnSpc>
                <a:spcPct val="150000"/>
              </a:lnSpc>
              <a:spcBef>
                <a:spcPct val="20000"/>
              </a:spcBef>
              <a:buFont typeface="Webdings" panose="05030102010509060703" pitchFamily="18" charset="2"/>
              <a:buAutoNum type="arabicPeriod"/>
            </a:pPr>
            <a:r>
              <a:rPr kumimoji="1" lang="en-US" altLang="zh-CN">
                <a:latin typeface="微软雅黑" panose="020B0503020204020204" pitchFamily="34" charset="-122"/>
                <a:ea typeface="微软雅黑" panose="020B0503020204020204" pitchFamily="34" charset="-122"/>
              </a:rPr>
              <a:t>Cookie</a:t>
            </a:r>
            <a:r>
              <a:rPr kumimoji="1" lang="zh-CN" altLang="en-US">
                <a:latin typeface="微软雅黑" panose="020B0503020204020204" pitchFamily="34" charset="-122"/>
                <a:ea typeface="微软雅黑" panose="020B0503020204020204" pitchFamily="34" charset="-122"/>
              </a:rPr>
              <a:t>触发</a:t>
            </a:r>
            <a:r>
              <a:rPr kumimoji="1" lang="en-US" altLang="zh-CN">
                <a:latin typeface="微软雅黑" panose="020B0503020204020204" pitchFamily="34" charset="-122"/>
                <a:ea typeface="微软雅黑" panose="020B0503020204020204" pitchFamily="34" charset="-122"/>
              </a:rPr>
              <a:t>SQL</a:t>
            </a:r>
            <a:r>
              <a:rPr kumimoji="1" lang="zh-CN" altLang="en-US">
                <a:latin typeface="微软雅黑" panose="020B0503020204020204" pitchFamily="34" charset="-122"/>
                <a:ea typeface="微软雅黑" panose="020B0503020204020204" pitchFamily="34" charset="-122"/>
              </a:rPr>
              <a:t>注入</a:t>
            </a:r>
            <a:endParaRPr kumimoji="1" lang="en-US" altLang="zh-CN">
              <a:latin typeface="微软雅黑" panose="020B0503020204020204" pitchFamily="34" charset="-122"/>
              <a:ea typeface="微软雅黑" panose="020B0503020204020204" pitchFamily="34" charset="-122"/>
            </a:endParaRPr>
          </a:p>
          <a:p>
            <a:pPr lvl="1" indent="0">
              <a:lnSpc>
                <a:spcPct val="150000"/>
              </a:lnSpc>
              <a:spcBef>
                <a:spcPct val="20000"/>
              </a:spcBef>
              <a:buFont typeface="Webdings" panose="05030102010509060703" pitchFamily="18" charset="2"/>
              <a:buAutoNum type="arabicPeriod"/>
            </a:pPr>
            <a:r>
              <a:rPr kumimoji="1" lang="zh-CN" altLang="en-US">
                <a:latin typeface="微软雅黑" panose="020B0503020204020204" pitchFamily="34" charset="-122"/>
                <a:ea typeface="微软雅黑" panose="020B0503020204020204" pitchFamily="34" charset="-122"/>
              </a:rPr>
              <a:t>其他参与</a:t>
            </a:r>
            <a:r>
              <a:rPr kumimoji="1" lang="en-US" altLang="zh-CN">
                <a:latin typeface="微软雅黑" panose="020B0503020204020204" pitchFamily="34" charset="-122"/>
                <a:ea typeface="微软雅黑" panose="020B0503020204020204" pitchFamily="34" charset="-122"/>
              </a:rPr>
              <a:t>sql</a:t>
            </a:r>
            <a:r>
              <a:rPr kumimoji="1" lang="zh-CN" altLang="en-US">
                <a:latin typeface="微软雅黑" panose="020B0503020204020204" pitchFamily="34" charset="-122"/>
                <a:ea typeface="微软雅黑" panose="020B0503020204020204" pitchFamily="34" charset="-122"/>
              </a:rPr>
              <a:t>执行的输入都有可能进行</a:t>
            </a:r>
            <a:r>
              <a:rPr kumimoji="1" lang="en-US" altLang="zh-CN">
                <a:latin typeface="微软雅黑" panose="020B0503020204020204" pitchFamily="34" charset="-122"/>
                <a:ea typeface="微软雅黑" panose="020B0503020204020204" pitchFamily="34" charset="-122"/>
              </a:rPr>
              <a:t>SQL</a:t>
            </a:r>
            <a:r>
              <a:rPr kumimoji="1" lang="zh-CN" altLang="en-US">
                <a:latin typeface="微软雅黑" panose="020B0503020204020204" pitchFamily="34" charset="-122"/>
                <a:ea typeface="微软雅黑" panose="020B0503020204020204" pitchFamily="34" charset="-122"/>
              </a:rPr>
              <a:t>注入</a:t>
            </a:r>
          </a:p>
        </p:txBody>
      </p:sp>
    </p:spTree>
    <p:extLst>
      <p:ext uri="{BB962C8B-B14F-4D97-AF65-F5344CB8AC3E}">
        <p14:creationId xmlns:p14="http://schemas.microsoft.com/office/powerpoint/2010/main" val="54678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注入过程</a:t>
            </a:r>
            <a:endParaRPr kumimoji="1" lang="zh-CN" altLang="en-US" sz="2800" dirty="0">
              <a:solidFill>
                <a:srgbClr val="558ED5"/>
              </a:solidFill>
              <a:latin typeface="微软雅黑"/>
              <a:ea typeface="微软雅黑"/>
              <a:cs typeface="微软雅黑"/>
            </a:endParaRPr>
          </a:p>
        </p:txBody>
      </p:sp>
      <p:graphicFrame>
        <p:nvGraphicFramePr>
          <p:cNvPr id="8" name="内容占位符 7"/>
          <p:cNvGraphicFramePr>
            <a:graphicFrameLocks/>
          </p:cNvGraphicFramePr>
          <p:nvPr>
            <p:extLst>
              <p:ext uri="{D42A27DB-BD31-4B8C-83A1-F6EECF244321}">
                <p14:modId xmlns:p14="http://schemas.microsoft.com/office/powerpoint/2010/main" val="1322754103"/>
              </p:ext>
            </p:extLst>
          </p:nvPr>
        </p:nvGraphicFramePr>
        <p:xfrm>
          <a:off x="762000" y="1647825"/>
          <a:ext cx="7626424" cy="39296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7296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注入场景</a:t>
            </a:r>
            <a:endParaRPr kumimoji="1" lang="zh-CN" altLang="en-US" sz="2800" dirty="0">
              <a:solidFill>
                <a:srgbClr val="558ED5"/>
              </a:solidFill>
              <a:latin typeface="微软雅黑"/>
              <a:ea typeface="微软雅黑"/>
              <a:cs typeface="微软雅黑"/>
            </a:endParaRPr>
          </a:p>
        </p:txBody>
      </p:sp>
      <p:sp>
        <p:nvSpPr>
          <p:cNvPr id="7"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9" name="文本框 8"/>
          <p:cNvSpPr txBox="1"/>
          <p:nvPr/>
        </p:nvSpPr>
        <p:spPr>
          <a:xfrm>
            <a:off x="328105" y="1180034"/>
            <a:ext cx="8546186" cy="369332"/>
          </a:xfrm>
          <a:prstGeom prst="rect">
            <a:avLst/>
          </a:prstGeom>
          <a:noFill/>
        </p:spPr>
        <p:txBody>
          <a:bodyPr wrap="none" rtlCol="0">
            <a:spAutoFit/>
          </a:bodyPr>
          <a:lstStyle/>
          <a:p>
            <a:r>
              <a:rPr kumimoji="1" lang="zh-CN" altLang="en-US" b="1">
                <a:latin typeface="微软雅黑" panose="020B0503020204020204" pitchFamily="34" charset="-122"/>
                <a:ea typeface="微软雅黑" panose="020B0503020204020204" pitchFamily="34" charset="-122"/>
              </a:rPr>
              <a:t> 一切</a:t>
            </a:r>
            <a:r>
              <a:rPr kumimoji="1" lang="zh-CN" altLang="en-US" b="1" dirty="0">
                <a:latin typeface="微软雅黑" panose="020B0503020204020204" pitchFamily="34" charset="-122"/>
                <a:ea typeface="微软雅黑" panose="020B0503020204020204" pitchFamily="34" charset="-122"/>
              </a:rPr>
              <a:t>用户可控参数</a:t>
            </a:r>
            <a:r>
              <a:rPr kumimoji="1" lang="zh-CN" altLang="en-US" b="1">
                <a:latin typeface="微软雅黑" panose="020B0503020204020204" pitchFamily="34" charset="-122"/>
                <a:ea typeface="微软雅黑" panose="020B0503020204020204" pitchFamily="34" charset="-122"/>
              </a:rPr>
              <a:t>的地方，比如：</a:t>
            </a:r>
            <a:r>
              <a:rPr kumimoji="1" lang="en-US" altLang="zh-CN" b="1">
                <a:latin typeface="微软雅黑" panose="020B0503020204020204" pitchFamily="34" charset="-122"/>
                <a:ea typeface="微软雅黑" panose="020B0503020204020204" pitchFamily="34" charset="-122"/>
              </a:rPr>
              <a:t>URL</a:t>
            </a:r>
            <a:r>
              <a:rPr kumimoji="1" lang="zh-CN" altLang="en-US" b="1" dirty="0">
                <a:latin typeface="微软雅黑" panose="020B0503020204020204" pitchFamily="34" charset="-122"/>
                <a:ea typeface="微软雅黑" panose="020B0503020204020204" pitchFamily="34" charset="-122"/>
              </a:rPr>
              <a:t>路径、</a:t>
            </a:r>
            <a:r>
              <a:rPr kumimoji="1" lang="en-US" altLang="zh-CN" b="1" dirty="0">
                <a:latin typeface="微软雅黑" panose="020B0503020204020204" pitchFamily="34" charset="-122"/>
                <a:ea typeface="微软雅黑" panose="020B0503020204020204" pitchFamily="34" charset="-122"/>
              </a:rPr>
              <a:t>GET/POST</a:t>
            </a:r>
            <a:r>
              <a:rPr kumimoji="1" lang="zh-CN" altLang="en-US" b="1" dirty="0">
                <a:latin typeface="微软雅黑" panose="020B0503020204020204" pitchFamily="34" charset="-122"/>
                <a:ea typeface="微软雅黑" panose="020B0503020204020204" pitchFamily="34" charset="-122"/>
              </a:rPr>
              <a:t>请求参数、</a:t>
            </a:r>
            <a:r>
              <a:rPr kumimoji="1" lang="en-US" altLang="zh-CN" b="1" dirty="0">
                <a:latin typeface="微软雅黑" panose="020B0503020204020204" pitchFamily="34" charset="-122"/>
                <a:ea typeface="微软雅黑" panose="020B0503020204020204" pitchFamily="34" charset="-122"/>
              </a:rPr>
              <a:t>HTTP</a:t>
            </a:r>
            <a:r>
              <a:rPr kumimoji="1" lang="zh-CN" altLang="en-US" b="1">
                <a:latin typeface="微软雅黑" panose="020B0503020204020204" pitchFamily="34" charset="-122"/>
                <a:ea typeface="微软雅黑" panose="020B0503020204020204" pitchFamily="34" charset="-122"/>
              </a:rPr>
              <a:t>请求头</a:t>
            </a:r>
            <a:endParaRPr kumimoji="1" lang="zh-CN" altLang="en-US"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5"/>
          <a:stretch>
            <a:fillRect/>
          </a:stretch>
        </p:blipFill>
        <p:spPr>
          <a:xfrm>
            <a:off x="254000" y="1747100"/>
            <a:ext cx="8623300" cy="4457700"/>
          </a:xfrm>
          <a:prstGeom prst="rect">
            <a:avLst/>
          </a:prstGeom>
        </p:spPr>
      </p:pic>
    </p:spTree>
    <p:extLst>
      <p:ext uri="{BB962C8B-B14F-4D97-AF65-F5344CB8AC3E}">
        <p14:creationId xmlns:p14="http://schemas.microsoft.com/office/powerpoint/2010/main" val="284634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注入作用</a:t>
            </a:r>
            <a:endParaRPr kumimoji="1" lang="zh-CN" altLang="en-US" sz="2800" dirty="0">
              <a:solidFill>
                <a:srgbClr val="558ED5"/>
              </a:solidFill>
              <a:latin typeface="微软雅黑"/>
              <a:ea typeface="微软雅黑"/>
              <a:cs typeface="微软雅黑"/>
            </a:endParaRPr>
          </a:p>
        </p:txBody>
      </p:sp>
      <p:sp>
        <p:nvSpPr>
          <p:cNvPr id="9" name="内容占位符 2"/>
          <p:cNvSpPr txBox="1">
            <a:spLocks/>
          </p:cNvSpPr>
          <p:nvPr/>
        </p:nvSpPr>
        <p:spPr>
          <a:xfrm>
            <a:off x="755576" y="2498303"/>
            <a:ext cx="7543800" cy="7612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endParaRPr lang="en-US" altLang="zh-CN" sz="2400" dirty="0">
              <a:hlinkClick r:id="rId5"/>
            </a:endParaRPr>
          </a:p>
        </p:txBody>
      </p:sp>
      <p:sp>
        <p:nvSpPr>
          <p:cNvPr id="10" name="内容占位符 2"/>
          <p:cNvSpPr txBox="1">
            <a:spLocks/>
          </p:cNvSpPr>
          <p:nvPr/>
        </p:nvSpPr>
        <p:spPr>
          <a:xfrm>
            <a:off x="755576" y="3226108"/>
            <a:ext cx="7543800" cy="7612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endParaRPr lang="en-US" altLang="zh-CN" sz="2400" dirty="0">
              <a:hlinkClick r:id="rId5"/>
            </a:endParaRPr>
          </a:p>
        </p:txBody>
      </p:sp>
      <p:sp>
        <p:nvSpPr>
          <p:cNvPr id="11" name="内容占位符 2"/>
          <p:cNvSpPr txBox="1">
            <a:spLocks/>
          </p:cNvSpPr>
          <p:nvPr/>
        </p:nvSpPr>
        <p:spPr>
          <a:xfrm>
            <a:off x="755576" y="3953913"/>
            <a:ext cx="7543800" cy="7612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endParaRPr lang="en-US" altLang="zh-CN" sz="2400" dirty="0">
              <a:hlinkClick r:id="rId5"/>
            </a:endParaRPr>
          </a:p>
        </p:txBody>
      </p:sp>
      <p:sp>
        <p:nvSpPr>
          <p:cNvPr id="12" name="内容占位符 2"/>
          <p:cNvSpPr txBox="1">
            <a:spLocks/>
          </p:cNvSpPr>
          <p:nvPr/>
        </p:nvSpPr>
        <p:spPr>
          <a:xfrm>
            <a:off x="755576" y="4681718"/>
            <a:ext cx="7543800" cy="7612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endParaRPr lang="en-US" altLang="zh-CN" sz="2400" dirty="0">
              <a:hlinkClick r:id="rId5"/>
            </a:endParaRPr>
          </a:p>
        </p:txBody>
      </p:sp>
      <p:sp>
        <p:nvSpPr>
          <p:cNvPr id="2" name="文本框 1"/>
          <p:cNvSpPr txBox="1"/>
          <p:nvPr/>
        </p:nvSpPr>
        <p:spPr>
          <a:xfrm>
            <a:off x="468313" y="1438275"/>
            <a:ext cx="8207375" cy="3477875"/>
          </a:xfrm>
          <a:prstGeom prst="rect">
            <a:avLst/>
          </a:prstGeom>
          <a:noFill/>
        </p:spPr>
        <p:txBody>
          <a:bodyPr wrap="square" rtlCol="0">
            <a:spAutoFit/>
          </a:bodyPr>
          <a:lstStyle/>
          <a:p>
            <a:pPr>
              <a:lnSpc>
                <a:spcPct val="200000"/>
              </a:lnSpc>
            </a:pPr>
            <a:r>
              <a:rPr lang="zh-CN" altLang="en-US" sz="2000">
                <a:latin typeface="微软雅黑" panose="020B0503020204020204" pitchFamily="34" charset="-122"/>
                <a:ea typeface="微软雅黑" panose="020B0503020204020204" pitchFamily="34" charset="-122"/>
              </a:rPr>
              <a:t>绕过登录验证：使用万能密码登录网站后台等</a:t>
            </a:r>
          </a:p>
          <a:p>
            <a:pPr>
              <a:lnSpc>
                <a:spcPct val="200000"/>
              </a:lnSpc>
            </a:pPr>
            <a:r>
              <a:rPr lang="zh-CN" altLang="en-US" sz="2000">
                <a:latin typeface="微软雅黑" panose="020B0503020204020204" pitchFamily="34" charset="-122"/>
                <a:ea typeface="微软雅黑" panose="020B0503020204020204" pitchFamily="34" charset="-122"/>
              </a:rPr>
              <a:t>获取敏感数据：获取网站管理员帐号、密码等</a:t>
            </a:r>
          </a:p>
          <a:p>
            <a:pPr>
              <a:lnSpc>
                <a:spcPct val="200000"/>
              </a:lnSpc>
            </a:pPr>
            <a:r>
              <a:rPr lang="zh-CN" altLang="en-US" sz="2000">
                <a:latin typeface="微软雅黑" panose="020B0503020204020204" pitchFamily="34" charset="-122"/>
                <a:ea typeface="微软雅黑" panose="020B0503020204020204" pitchFamily="34" charset="-122"/>
              </a:rPr>
              <a:t>文件系统操作：列目录，读取、写入文件等</a:t>
            </a:r>
          </a:p>
          <a:p>
            <a:pPr>
              <a:lnSpc>
                <a:spcPct val="200000"/>
              </a:lnSpc>
            </a:pPr>
            <a:r>
              <a:rPr lang="zh-CN" altLang="en-US" sz="2000">
                <a:latin typeface="微软雅黑" panose="020B0503020204020204" pitchFamily="34" charset="-122"/>
                <a:ea typeface="微软雅黑" panose="020B0503020204020204" pitchFamily="34" charset="-122"/>
              </a:rPr>
              <a:t>注册表操作：读取、写入、删除注册表等</a:t>
            </a:r>
          </a:p>
          <a:p>
            <a:pPr>
              <a:lnSpc>
                <a:spcPct val="200000"/>
              </a:lnSpc>
            </a:pPr>
            <a:r>
              <a:rPr lang="zh-CN" altLang="en-US" sz="2000">
                <a:latin typeface="微软雅黑" panose="020B0503020204020204" pitchFamily="34" charset="-122"/>
                <a:ea typeface="微软雅黑" panose="020B0503020204020204" pitchFamily="34" charset="-122"/>
              </a:rPr>
              <a:t>执行系统命令：远程执行命令</a:t>
            </a:r>
          </a:p>
          <a:p>
            <a:endParaRPr lang="zh-CN" altLang="en-US" sz="2000"/>
          </a:p>
        </p:txBody>
      </p:sp>
    </p:spTree>
    <p:extLst>
      <p:ext uri="{BB962C8B-B14F-4D97-AF65-F5344CB8AC3E}">
        <p14:creationId xmlns:p14="http://schemas.microsoft.com/office/powerpoint/2010/main" val="51156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84207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数字型注入</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5909310"/>
          </a:xfrm>
          <a:prstGeom prst="rect">
            <a:avLst/>
          </a:prstGeom>
          <a:noFill/>
        </p:spPr>
        <p:txBody>
          <a:bodyPr wrap="square" rtlCol="0">
            <a:spAutoFit/>
          </a:bodyPr>
          <a:lstStyle/>
          <a:p>
            <a:pPr>
              <a:lnSpc>
                <a:spcPct val="150000"/>
              </a:lnSpc>
            </a:pPr>
            <a:r>
              <a:rPr lang="en-US" altLang="zh-CN">
                <a:ea typeface="微软雅黑" panose="020B0503020204020204" pitchFamily="34" charset="-122"/>
              </a:rPr>
              <a:t>http://www.test.com/test.php?id=1</a:t>
            </a:r>
          </a:p>
          <a:p>
            <a:pPr>
              <a:lnSpc>
                <a:spcPct val="150000"/>
              </a:lnSpc>
            </a:pPr>
            <a:r>
              <a:rPr lang="zh-CN" altLang="en-US">
                <a:ea typeface="微软雅黑" panose="020B0503020204020204" pitchFamily="34" charset="-122"/>
              </a:rPr>
              <a:t>猜测</a:t>
            </a:r>
            <a:r>
              <a:rPr lang="en-US" altLang="zh-CN">
                <a:ea typeface="微软雅黑" panose="020B0503020204020204" pitchFamily="34" charset="-122"/>
              </a:rPr>
              <a:t>SQL</a:t>
            </a:r>
            <a:r>
              <a:rPr lang="zh-CN" altLang="en-US">
                <a:ea typeface="微软雅黑" panose="020B0503020204020204" pitchFamily="34" charset="-122"/>
              </a:rPr>
              <a:t>语句为：</a:t>
            </a:r>
            <a:r>
              <a:rPr lang="en-US" altLang="zh-CN">
                <a:ea typeface="微软雅黑" panose="020B0503020204020204" pitchFamily="34" charset="-122"/>
              </a:rPr>
              <a:t>select * from table where id=1</a:t>
            </a:r>
          </a:p>
          <a:p>
            <a:pPr>
              <a:lnSpc>
                <a:spcPct val="150000"/>
              </a:lnSpc>
            </a:pPr>
            <a:endParaRPr lang="en-US" altLang="zh-CN">
              <a:ea typeface="微软雅黑" panose="020B0503020204020204" pitchFamily="34" charset="-122"/>
            </a:endParaRPr>
          </a:p>
          <a:p>
            <a:pPr>
              <a:lnSpc>
                <a:spcPct val="150000"/>
              </a:lnSpc>
            </a:pPr>
            <a:r>
              <a:rPr lang="zh-CN" altLang="en-US">
                <a:ea typeface="微软雅黑" panose="020B0503020204020204" pitchFamily="34" charset="-122"/>
              </a:rPr>
              <a:t>测试：</a:t>
            </a:r>
            <a:endParaRPr lang="en-US" altLang="zh-CN">
              <a:ea typeface="微软雅黑" panose="020B0503020204020204" pitchFamily="34" charset="-122"/>
            </a:endParaRPr>
          </a:p>
          <a:p>
            <a:pPr>
              <a:lnSpc>
                <a:spcPct val="150000"/>
              </a:lnSpc>
            </a:pPr>
            <a:r>
              <a:rPr lang="en-US" altLang="zh-CN">
                <a:ea typeface="微软雅黑" panose="020B0503020204020204" pitchFamily="34" charset="-122"/>
              </a:rPr>
              <a:t>http://www.test.com/test.php?id=1’</a:t>
            </a:r>
          </a:p>
          <a:p>
            <a:pPr>
              <a:lnSpc>
                <a:spcPct val="150000"/>
              </a:lnSpc>
            </a:pPr>
            <a:r>
              <a:rPr lang="en-US" altLang="zh-CN">
                <a:ea typeface="微软雅黑" panose="020B0503020204020204" pitchFamily="34" charset="-122"/>
              </a:rPr>
              <a:t>SQL</a:t>
            </a:r>
            <a:r>
              <a:rPr lang="zh-CN" altLang="en-US">
                <a:ea typeface="微软雅黑" panose="020B0503020204020204" pitchFamily="34" charset="-122"/>
              </a:rPr>
              <a:t>语句为：</a:t>
            </a:r>
            <a:r>
              <a:rPr lang="en-US" altLang="zh-CN">
                <a:ea typeface="微软雅黑" panose="020B0503020204020204" pitchFamily="34" charset="-122"/>
              </a:rPr>
              <a:t>select * from table where id=1’ </a:t>
            </a:r>
            <a:r>
              <a:rPr lang="zh-CN" altLang="en-US">
                <a:ea typeface="微软雅黑" panose="020B0503020204020204" pitchFamily="34" charset="-122"/>
              </a:rPr>
              <a:t>，页面出现异常</a:t>
            </a:r>
            <a:endParaRPr lang="en-US" altLang="zh-CN">
              <a:ea typeface="微软雅黑" panose="020B0503020204020204" pitchFamily="34" charset="-122"/>
            </a:endParaRPr>
          </a:p>
          <a:p>
            <a:pPr>
              <a:lnSpc>
                <a:spcPct val="150000"/>
              </a:lnSpc>
            </a:pPr>
            <a:endParaRPr lang="en-US" altLang="zh-CN">
              <a:ea typeface="微软雅黑" panose="020B0503020204020204" pitchFamily="34" charset="-122"/>
            </a:endParaRPr>
          </a:p>
          <a:p>
            <a:pPr>
              <a:lnSpc>
                <a:spcPct val="150000"/>
              </a:lnSpc>
            </a:pPr>
            <a:r>
              <a:rPr lang="en-US" altLang="zh-CN">
                <a:ea typeface="微软雅黑" panose="020B0503020204020204" pitchFamily="34" charset="-122"/>
              </a:rPr>
              <a:t>http://www.test.com/test.php?id=1 and 1=1</a:t>
            </a:r>
          </a:p>
          <a:p>
            <a:pPr>
              <a:lnSpc>
                <a:spcPct val="150000"/>
              </a:lnSpc>
            </a:pPr>
            <a:r>
              <a:rPr lang="en-US" altLang="zh-CN">
                <a:ea typeface="微软雅黑" panose="020B0503020204020204" pitchFamily="34" charset="-122"/>
              </a:rPr>
              <a:t>SQL</a:t>
            </a:r>
            <a:r>
              <a:rPr lang="zh-CN" altLang="en-US">
                <a:ea typeface="微软雅黑" panose="020B0503020204020204" pitchFamily="34" charset="-122"/>
              </a:rPr>
              <a:t>语句为：</a:t>
            </a:r>
            <a:r>
              <a:rPr lang="en-US" altLang="zh-CN">
                <a:ea typeface="微软雅黑" panose="020B0503020204020204" pitchFamily="34" charset="-122"/>
              </a:rPr>
              <a:t>select * from table where id=1 and 1=1 </a:t>
            </a:r>
            <a:r>
              <a:rPr lang="zh-CN" altLang="en-US">
                <a:ea typeface="微软雅黑" panose="020B0503020204020204" pitchFamily="34" charset="-122"/>
              </a:rPr>
              <a:t>，页面正常</a:t>
            </a:r>
            <a:endParaRPr lang="en-US" altLang="zh-CN">
              <a:ea typeface="微软雅黑" panose="020B0503020204020204" pitchFamily="34" charset="-122"/>
            </a:endParaRPr>
          </a:p>
          <a:p>
            <a:pPr>
              <a:lnSpc>
                <a:spcPct val="150000"/>
              </a:lnSpc>
            </a:pPr>
            <a:endParaRPr lang="en-US" altLang="zh-CN">
              <a:ea typeface="微软雅黑" panose="020B0503020204020204" pitchFamily="34" charset="-122"/>
            </a:endParaRPr>
          </a:p>
          <a:p>
            <a:pPr>
              <a:lnSpc>
                <a:spcPct val="150000"/>
              </a:lnSpc>
            </a:pPr>
            <a:r>
              <a:rPr lang="en-US" altLang="zh-CN">
                <a:ea typeface="微软雅黑" panose="020B0503020204020204" pitchFamily="34" charset="-122"/>
              </a:rPr>
              <a:t>http://www.test.com/test.php?id=1 and 1=2</a:t>
            </a:r>
          </a:p>
          <a:p>
            <a:pPr>
              <a:lnSpc>
                <a:spcPct val="150000"/>
              </a:lnSpc>
            </a:pPr>
            <a:r>
              <a:rPr lang="en-US" altLang="zh-CN">
                <a:ea typeface="微软雅黑" panose="020B0503020204020204" pitchFamily="34" charset="-122"/>
              </a:rPr>
              <a:t>SQL</a:t>
            </a:r>
            <a:r>
              <a:rPr lang="zh-CN" altLang="en-US">
                <a:ea typeface="微软雅黑" panose="020B0503020204020204" pitchFamily="34" charset="-122"/>
              </a:rPr>
              <a:t>语句为：</a:t>
            </a:r>
            <a:r>
              <a:rPr lang="en-US" altLang="zh-CN">
                <a:ea typeface="微软雅黑" panose="020B0503020204020204" pitchFamily="34" charset="-122"/>
              </a:rPr>
              <a:t>select * from table where id=1 and 1=2</a:t>
            </a:r>
            <a:r>
              <a:rPr lang="zh-CN" altLang="en-US">
                <a:ea typeface="微软雅黑" panose="020B0503020204020204" pitchFamily="34" charset="-122"/>
              </a:rPr>
              <a:t>，返回数据与原始请求不同</a:t>
            </a:r>
            <a:endParaRPr lang="en-US" altLang="zh-CN">
              <a:ea typeface="微软雅黑" panose="020B0503020204020204" pitchFamily="34" charset="-122"/>
            </a:endParaRPr>
          </a:p>
          <a:p>
            <a:pPr>
              <a:lnSpc>
                <a:spcPct val="150000"/>
              </a:lnSpc>
            </a:pPr>
            <a:endParaRPr lang="en-US" altLang="zh-CN">
              <a:ea typeface="微软雅黑" panose="020B0503020204020204" pitchFamily="34" charset="-122"/>
            </a:endParaRPr>
          </a:p>
          <a:p>
            <a:pPr>
              <a:lnSpc>
                <a:spcPct val="150000"/>
              </a:lnSpc>
            </a:pPr>
            <a:endParaRPr lang="en-US" altLang="zh-CN">
              <a:ea typeface="微软雅黑" panose="020B0503020204020204" pitchFamily="34" charset="-122"/>
            </a:endParaRPr>
          </a:p>
        </p:txBody>
      </p:sp>
    </p:spTree>
    <p:extLst>
      <p:ext uri="{BB962C8B-B14F-4D97-AF65-F5344CB8AC3E}">
        <p14:creationId xmlns:p14="http://schemas.microsoft.com/office/powerpoint/2010/main" val="28406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字符型注入</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4662815"/>
          </a:xfrm>
          <a:prstGeom prst="rect">
            <a:avLst/>
          </a:prstGeom>
          <a:noFill/>
        </p:spPr>
        <p:txBody>
          <a:bodyPr wrap="square" rtlCol="0">
            <a:spAutoFit/>
          </a:bodyPr>
          <a:lstStyle/>
          <a:p>
            <a:pPr>
              <a:lnSpc>
                <a:spcPct val="150000"/>
              </a:lnSpc>
            </a:pPr>
            <a:r>
              <a:rPr lang="zh-CN" altLang="en-US">
                <a:ea typeface="微软雅黑" panose="020B0503020204020204" pitchFamily="34" charset="-122"/>
              </a:rPr>
              <a:t>数字型：</a:t>
            </a:r>
            <a:r>
              <a:rPr lang="en-US" altLang="zh-CN">
                <a:ea typeface="微软雅黑" panose="020B0503020204020204" pitchFamily="34" charset="-122"/>
              </a:rPr>
              <a:t>select * from table where id =1</a:t>
            </a:r>
          </a:p>
          <a:p>
            <a:pPr>
              <a:lnSpc>
                <a:spcPct val="150000"/>
              </a:lnSpc>
            </a:pPr>
            <a:r>
              <a:rPr lang="zh-CN" altLang="en-US">
                <a:ea typeface="微软雅黑" panose="020B0503020204020204" pitchFamily="34" charset="-122"/>
              </a:rPr>
              <a:t>字符型：</a:t>
            </a:r>
            <a:r>
              <a:rPr lang="en-US" altLang="zh-CN">
                <a:ea typeface="微软雅黑" panose="020B0503020204020204" pitchFamily="34" charset="-122"/>
              </a:rPr>
              <a:t>select * from table where username=‘test’</a:t>
            </a:r>
          </a:p>
          <a:p>
            <a:pPr>
              <a:lnSpc>
                <a:spcPct val="150000"/>
              </a:lnSpc>
            </a:pPr>
            <a:r>
              <a:rPr lang="zh-CN" altLang="en-US">
                <a:ea typeface="微软雅黑" panose="020B0503020204020204" pitchFamily="34" charset="-122"/>
              </a:rPr>
              <a:t>字符型注入最关键的是如何闭合</a:t>
            </a:r>
            <a:r>
              <a:rPr lang="en-US" altLang="zh-CN">
                <a:ea typeface="微软雅黑" panose="020B0503020204020204" pitchFamily="34" charset="-122"/>
              </a:rPr>
              <a:t>SQL</a:t>
            </a:r>
            <a:r>
              <a:rPr lang="zh-CN" altLang="en-US">
                <a:ea typeface="微软雅黑" panose="020B0503020204020204" pitchFamily="34" charset="-122"/>
              </a:rPr>
              <a:t>语句以及注释多余的代码</a:t>
            </a:r>
            <a:endParaRPr lang="en-US" altLang="zh-CN">
              <a:ea typeface="微软雅黑" panose="020B0503020204020204" pitchFamily="34" charset="-122"/>
            </a:endParaRPr>
          </a:p>
          <a:p>
            <a:pPr>
              <a:lnSpc>
                <a:spcPct val="150000"/>
              </a:lnSpc>
            </a:pPr>
            <a:endParaRPr lang="en-US" altLang="zh-CN">
              <a:ea typeface="微软雅黑" panose="020B0503020204020204" pitchFamily="34" charset="-122"/>
            </a:endParaRPr>
          </a:p>
          <a:p>
            <a:pPr>
              <a:lnSpc>
                <a:spcPct val="150000"/>
              </a:lnSpc>
            </a:pPr>
            <a:r>
              <a:rPr lang="zh-CN" altLang="en-US">
                <a:ea typeface="微软雅黑" panose="020B0503020204020204" pitchFamily="34" charset="-122"/>
              </a:rPr>
              <a:t>查询内容为字符串时：</a:t>
            </a:r>
            <a:r>
              <a:rPr lang="en-US" altLang="zh-CN">
                <a:ea typeface="微软雅黑" panose="020B0503020204020204" pitchFamily="34" charset="-122"/>
              </a:rPr>
              <a:t>select * from table where username = ‘test’</a:t>
            </a:r>
          </a:p>
          <a:p>
            <a:pPr>
              <a:lnSpc>
                <a:spcPct val="150000"/>
              </a:lnSpc>
            </a:pPr>
            <a:r>
              <a:rPr lang="zh-CN" altLang="en-US">
                <a:ea typeface="微软雅黑" panose="020B0503020204020204" pitchFamily="34" charset="-122"/>
              </a:rPr>
              <a:t>测试：</a:t>
            </a:r>
            <a:endParaRPr lang="en-US" altLang="zh-CN">
              <a:ea typeface="微软雅黑" panose="020B0503020204020204" pitchFamily="34" charset="-122"/>
            </a:endParaRPr>
          </a:p>
          <a:p>
            <a:pPr>
              <a:lnSpc>
                <a:spcPct val="150000"/>
              </a:lnSpc>
            </a:pPr>
            <a:r>
              <a:rPr lang="en-US" altLang="zh-CN">
                <a:ea typeface="微软雅黑" panose="020B0503020204020204" pitchFamily="34" charset="-122"/>
              </a:rPr>
              <a:t>select * from table where username = ‘test and 1=1’ </a:t>
            </a:r>
            <a:r>
              <a:rPr lang="zh-CN" altLang="en-US">
                <a:ea typeface="微软雅黑" panose="020B0503020204020204" pitchFamily="34" charset="-122"/>
              </a:rPr>
              <a:t>，无法注入，“</a:t>
            </a:r>
            <a:r>
              <a:rPr lang="en-US" altLang="zh-CN">
                <a:ea typeface="微软雅黑" panose="020B0503020204020204" pitchFamily="34" charset="-122"/>
              </a:rPr>
              <a:t>test and 1=1</a:t>
            </a:r>
            <a:r>
              <a:rPr lang="zh-CN" altLang="en-US">
                <a:ea typeface="微软雅黑" panose="020B0503020204020204" pitchFamily="34" charset="-122"/>
              </a:rPr>
              <a:t>”会被数据库当作查询的字符串</a:t>
            </a:r>
            <a:endParaRPr lang="en-US" altLang="zh-CN">
              <a:ea typeface="微软雅黑" panose="020B0503020204020204" pitchFamily="34" charset="-122"/>
            </a:endParaRPr>
          </a:p>
          <a:p>
            <a:pPr>
              <a:lnSpc>
                <a:spcPct val="150000"/>
              </a:lnSpc>
            </a:pPr>
            <a:endParaRPr lang="en-US" altLang="zh-CN">
              <a:ea typeface="微软雅黑" panose="020B0503020204020204" pitchFamily="34" charset="-122"/>
            </a:endParaRPr>
          </a:p>
          <a:p>
            <a:pPr>
              <a:lnSpc>
                <a:spcPct val="150000"/>
              </a:lnSpc>
            </a:pPr>
            <a:r>
              <a:rPr lang="en-US" altLang="zh-CN">
                <a:ea typeface="微软雅黑" panose="020B0503020204020204" pitchFamily="34" charset="-122"/>
              </a:rPr>
              <a:t>select * from table where username = ‘test and 1=1’ --’</a:t>
            </a:r>
            <a:r>
              <a:rPr lang="zh-CN" altLang="en-US">
                <a:ea typeface="微软雅黑" panose="020B0503020204020204" pitchFamily="34" charset="-122"/>
              </a:rPr>
              <a:t>，必须闭合字符串才可以继续注入</a:t>
            </a:r>
            <a:endParaRPr lang="en-US" altLang="zh-CN">
              <a:ea typeface="微软雅黑" panose="020B0503020204020204" pitchFamily="34" charset="-122"/>
            </a:endParaRPr>
          </a:p>
        </p:txBody>
      </p:sp>
    </p:spTree>
    <p:extLst>
      <p:ext uri="{BB962C8B-B14F-4D97-AF65-F5344CB8AC3E}">
        <p14:creationId xmlns:p14="http://schemas.microsoft.com/office/powerpoint/2010/main" val="190508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数据库注释语法</a:t>
            </a:r>
            <a:endParaRPr kumimoji="1" lang="zh-CN" altLang="en-US" sz="2800" dirty="0">
              <a:solidFill>
                <a:srgbClr val="558ED5"/>
              </a:solidFill>
              <a:latin typeface="微软雅黑"/>
              <a:ea typeface="微软雅黑"/>
              <a:cs typeface="微软雅黑"/>
            </a:endParaRPr>
          </a:p>
        </p:txBody>
      </p:sp>
      <p:graphicFrame>
        <p:nvGraphicFramePr>
          <p:cNvPr id="8" name="表格 7"/>
          <p:cNvGraphicFramePr>
            <a:graphicFrameLocks noGrp="1"/>
          </p:cNvGraphicFramePr>
          <p:nvPr>
            <p:extLst/>
          </p:nvPr>
        </p:nvGraphicFramePr>
        <p:xfrm>
          <a:off x="774364" y="1703547"/>
          <a:ext cx="7595271" cy="3828465"/>
        </p:xfrm>
        <a:graphic>
          <a:graphicData uri="http://schemas.openxmlformats.org/drawingml/2006/table">
            <a:tbl>
              <a:tblPr firstRow="1" bandRow="1">
                <a:tableStyleId>{5C22544A-7EE6-4342-B048-85BDC9FD1C3A}</a:tableStyleId>
              </a:tblPr>
              <a:tblGrid>
                <a:gridCol w="2531757">
                  <a:extLst>
                    <a:ext uri="{9D8B030D-6E8A-4147-A177-3AD203B41FA5}">
                      <a16:colId xmlns:a16="http://schemas.microsoft.com/office/drawing/2014/main" xmlns="" val="20000"/>
                    </a:ext>
                  </a:extLst>
                </a:gridCol>
                <a:gridCol w="2531757">
                  <a:extLst>
                    <a:ext uri="{9D8B030D-6E8A-4147-A177-3AD203B41FA5}">
                      <a16:colId xmlns:a16="http://schemas.microsoft.com/office/drawing/2014/main" xmlns="" val="20001"/>
                    </a:ext>
                  </a:extLst>
                </a:gridCol>
                <a:gridCol w="2531757">
                  <a:extLst>
                    <a:ext uri="{9D8B030D-6E8A-4147-A177-3AD203B41FA5}">
                      <a16:colId xmlns:a16="http://schemas.microsoft.com/office/drawing/2014/main" xmlns="" val="20002"/>
                    </a:ext>
                  </a:extLst>
                </a:gridCol>
              </a:tblGrid>
              <a:tr h="527949">
                <a:tc>
                  <a:txBody>
                    <a:bodyPr/>
                    <a:lstStyle/>
                    <a:p>
                      <a:pPr algn="ctr"/>
                      <a:r>
                        <a:rPr lang="zh-CN" altLang="en-US" dirty="0">
                          <a:latin typeface="微软雅黑" panose="020B0503020204020204" pitchFamily="34" charset="-122"/>
                          <a:ea typeface="微软雅黑" panose="020B0503020204020204" pitchFamily="34" charset="-122"/>
                        </a:rPr>
                        <a:t>数据库</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注释</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描述</a:t>
                      </a:r>
                    </a:p>
                  </a:txBody>
                  <a:tcPr anchor="ctr"/>
                </a:tc>
                <a:extLst>
                  <a:ext uri="{0D108BD9-81ED-4DB2-BD59-A6C34878D82A}">
                    <a16:rowId xmlns:a16="http://schemas.microsoft.com/office/drawing/2014/main" xmlns="" val="10000"/>
                  </a:ext>
                </a:extLst>
              </a:tr>
              <a:tr h="527949">
                <a:tc rowSpan="2">
                  <a:txBody>
                    <a:bodyPr/>
                    <a:lstStyle/>
                    <a:p>
                      <a:r>
                        <a:rPr lang="en-US" altLang="zh-CN" dirty="0">
                          <a:latin typeface="微软雅黑" panose="020B0503020204020204" pitchFamily="34" charset="-122"/>
                          <a:ea typeface="微软雅黑" panose="020B0503020204020204" pitchFamily="34" charset="-122"/>
                        </a:rPr>
                        <a:t>SQL Server</a:t>
                      </a:r>
                      <a:r>
                        <a:rPr lang="zh-CN" altLang="en-US" baseline="0" dirty="0">
                          <a:latin typeface="微软雅黑" panose="020B0503020204020204" pitchFamily="34" charset="-122"/>
                          <a:ea typeface="微软雅黑" panose="020B0503020204020204" pitchFamily="34" charset="-122"/>
                        </a:rPr>
                        <a:t>和</a:t>
                      </a:r>
                      <a:r>
                        <a:rPr lang="en-US" altLang="zh-CN" baseline="0" dirty="0">
                          <a:latin typeface="微软雅黑" panose="020B0503020204020204" pitchFamily="34" charset="-122"/>
                          <a:ea typeface="微软雅黑" panose="020B0503020204020204" pitchFamily="34" charset="-122"/>
                        </a:rPr>
                        <a:t>Oracle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微软雅黑" panose="020B0503020204020204" pitchFamily="34" charset="-122"/>
                          <a:ea typeface="微软雅黑" panose="020B0503020204020204" pitchFamily="34" charset="-122"/>
                        </a:rPr>
                        <a:t>用于单行注释</a:t>
                      </a:r>
                    </a:p>
                  </a:txBody>
                  <a:tcPr anchor="ctr"/>
                </a:tc>
                <a:extLst>
                  <a:ext uri="{0D108BD9-81ED-4DB2-BD59-A6C34878D82A}">
                    <a16:rowId xmlns:a16="http://schemas.microsoft.com/office/drawing/2014/main" xmlns="" val="10001"/>
                  </a:ext>
                </a:extLst>
              </a:tr>
              <a:tr h="527949">
                <a:tc vMerge="1">
                  <a:txBody>
                    <a:bodyPr/>
                    <a:lstStyle/>
                    <a:p>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微软雅黑" panose="020B0503020204020204" pitchFamily="34" charset="-122"/>
                          <a:ea typeface="微软雅黑" panose="020B0503020204020204" pitchFamily="34" charset="-122"/>
                        </a:rPr>
                        <a:t>用于多行注释</a:t>
                      </a:r>
                    </a:p>
                  </a:txBody>
                  <a:tcPr anchor="ctr"/>
                </a:tc>
                <a:extLst>
                  <a:ext uri="{0D108BD9-81ED-4DB2-BD59-A6C34878D82A}">
                    <a16:rowId xmlns:a16="http://schemas.microsoft.com/office/drawing/2014/main" xmlns="" val="10002"/>
                  </a:ext>
                </a:extLst>
              </a:tr>
              <a:tr h="1140745">
                <a:tc rowSpan="3">
                  <a:txBody>
                    <a:bodyPr/>
                    <a:lstStyle/>
                    <a:p>
                      <a:pPr algn="ctr"/>
                      <a:r>
                        <a:rPr lang="en-US" altLang="zh-CN" dirty="0">
                          <a:latin typeface="微软雅黑" panose="020B0503020204020204" pitchFamily="34" charset="-122"/>
                          <a:ea typeface="微软雅黑" panose="020B0503020204020204" pitchFamily="34" charset="-122"/>
                        </a:rPr>
                        <a:t>Mysql</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用于单行注释</a:t>
                      </a:r>
                    </a:p>
                    <a:p>
                      <a:pPr algn="ct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要求第二个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后面跟一个空格或控制字符，如制表符，换行符等</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3"/>
                  </a:ext>
                </a:extLst>
              </a:tr>
              <a:tr h="527949">
                <a:tc vMerge="1">
                  <a:txBody>
                    <a:bodyPr/>
                    <a:lstStyle/>
                    <a:p>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用于单行注释</a:t>
                      </a:r>
                    </a:p>
                  </a:txBody>
                  <a:tcPr anchor="ctr"/>
                </a:tc>
                <a:extLst>
                  <a:ext uri="{0D108BD9-81ED-4DB2-BD59-A6C34878D82A}">
                    <a16:rowId xmlns:a16="http://schemas.microsoft.com/office/drawing/2014/main" xmlns="" val="10004"/>
                  </a:ext>
                </a:extLst>
              </a:tr>
              <a:tr h="527949">
                <a:tc vMerge="1">
                  <a:txBody>
                    <a:bodyPr/>
                    <a:lstStyle/>
                    <a:p>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用于多行注释</a:t>
                      </a:r>
                    </a:p>
                  </a:txBody>
                  <a:tcPr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67042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测试语句</a:t>
            </a:r>
            <a:endParaRPr kumimoji="1" lang="zh-CN" altLang="en-US" sz="2800" dirty="0">
              <a:solidFill>
                <a:srgbClr val="558ED5"/>
              </a:solidFill>
              <a:latin typeface="微软雅黑"/>
              <a:ea typeface="微软雅黑"/>
              <a:cs typeface="微软雅黑"/>
            </a:endParaRPr>
          </a:p>
        </p:txBody>
      </p:sp>
      <p:graphicFrame>
        <p:nvGraphicFramePr>
          <p:cNvPr id="8" name="图示 7"/>
          <p:cNvGraphicFramePr/>
          <p:nvPr>
            <p:extLst>
              <p:ext uri="{D42A27DB-BD31-4B8C-83A1-F6EECF244321}">
                <p14:modId xmlns:p14="http://schemas.microsoft.com/office/powerpoint/2010/main" val="3275387073"/>
              </p:ext>
            </p:extLst>
          </p:nvPr>
        </p:nvGraphicFramePr>
        <p:xfrm>
          <a:off x="468313" y="1283054"/>
          <a:ext cx="8207375" cy="41045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493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chemeClr val="tx2">
                    <a:lumMod val="60000"/>
                    <a:lumOff val="40000"/>
                  </a:schemeClr>
                </a:solidFill>
                <a:latin typeface="微软雅黑"/>
                <a:ea typeface="微软雅黑"/>
                <a:cs typeface="微软雅黑"/>
              </a:rPr>
              <a:t>目录</a:t>
            </a:r>
            <a:endParaRPr kumimoji="1" lang="zh-CN" altLang="en-US" sz="2800" dirty="0">
              <a:solidFill>
                <a:schemeClr val="tx2">
                  <a:lumMod val="60000"/>
                  <a:lumOff val="40000"/>
                </a:schemeClr>
              </a:solidFill>
              <a:latin typeface="微软雅黑"/>
              <a:ea typeface="微软雅黑"/>
              <a:cs typeface="微软雅黑"/>
            </a:endParaRPr>
          </a:p>
        </p:txBody>
      </p:sp>
      <p:graphicFrame>
        <p:nvGraphicFramePr>
          <p:cNvPr id="2" name="图示 1"/>
          <p:cNvGraphicFramePr/>
          <p:nvPr>
            <p:extLst>
              <p:ext uri="{D42A27DB-BD31-4B8C-83A1-F6EECF244321}">
                <p14:modId xmlns:p14="http://schemas.microsoft.com/office/powerpoint/2010/main" val="2678373614"/>
              </p:ext>
            </p:extLst>
          </p:nvPr>
        </p:nvGraphicFramePr>
        <p:xfrm>
          <a:off x="468313" y="1096171"/>
          <a:ext cx="8207375" cy="52363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65618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注入分类</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3000821"/>
          </a:xfrm>
          <a:prstGeom prst="rect">
            <a:avLst/>
          </a:prstGeom>
          <a:noFill/>
        </p:spPr>
        <p:txBody>
          <a:bodyPr wrap="square" rtlCol="0">
            <a:spAutoFit/>
          </a:bodyPr>
          <a:lstStyle/>
          <a:p>
            <a:pPr>
              <a:lnSpc>
                <a:spcPct val="150000"/>
              </a:lnSpc>
            </a:pPr>
            <a:r>
              <a:rPr lang="zh-CN" altLang="en-US" b="1">
                <a:latin typeface="微软雅黑" panose="020B0503020204020204" pitchFamily="34" charset="-122"/>
                <a:ea typeface="微软雅黑" panose="020B0503020204020204" pitchFamily="34" charset="-122"/>
              </a:rPr>
              <a:t>按照数据类型：</a:t>
            </a:r>
            <a:endParaRPr lang="en-US" altLang="zh-CN" b="1">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数字形（</a:t>
            </a:r>
            <a:r>
              <a:rPr lang="en-US" altLang="zh-CN">
                <a:latin typeface="微软雅黑" panose="020B0503020204020204" pitchFamily="34" charset="-122"/>
                <a:ea typeface="微软雅黑" panose="020B0503020204020204" pitchFamily="34" charset="-122"/>
              </a:rPr>
              <a:t>Integer</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字符型（</a:t>
            </a:r>
            <a:r>
              <a:rPr lang="en-US" altLang="zh-CN">
                <a:latin typeface="微软雅黑" panose="020B0503020204020204" pitchFamily="34" charset="-122"/>
                <a:ea typeface="微软雅黑" panose="020B0503020204020204" pitchFamily="34" charset="-122"/>
              </a:rPr>
              <a:t>String</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b="1">
                <a:latin typeface="微软雅黑" panose="020B0503020204020204" pitchFamily="34" charset="-122"/>
                <a:ea typeface="微软雅黑" panose="020B0503020204020204" pitchFamily="34" charset="-122"/>
              </a:rPr>
              <a:t>按返回结果：</a:t>
            </a:r>
            <a:endParaRPr lang="en-US" altLang="zh-CN" b="1">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显错注入（</a:t>
            </a:r>
            <a:r>
              <a:rPr lang="en-US" altLang="zh-CN">
                <a:latin typeface="微软雅黑" panose="020B0503020204020204" pitchFamily="34" charset="-122"/>
                <a:ea typeface="微软雅黑" panose="020B0503020204020204" pitchFamily="34" charset="-122"/>
              </a:rPr>
              <a:t>Error-Based</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盲注（</a:t>
            </a:r>
            <a:r>
              <a:rPr lang="en-US" altLang="zh-CN">
                <a:latin typeface="微软雅黑" panose="020B0503020204020204" pitchFamily="34" charset="-122"/>
                <a:ea typeface="微软雅黑" panose="020B0503020204020204" pitchFamily="34" charset="-122"/>
              </a:rPr>
              <a:t>Boolean/Time-Based Blind</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51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其他分类</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4832092"/>
          </a:xfrm>
          <a:prstGeom prst="rect">
            <a:avLst/>
          </a:prstGeom>
          <a:noFill/>
        </p:spPr>
        <p:txBody>
          <a:bodyPr wrap="square" rtlCol="0">
            <a:spAutoFit/>
          </a:bodyPr>
          <a:lstStyle/>
          <a:p>
            <a:pPr>
              <a:lnSpc>
                <a:spcPct val="200000"/>
              </a:lnSpc>
            </a:pPr>
            <a:r>
              <a:rPr lang="en-US" altLang="zh-CN" sz="1400" b="1">
                <a:latin typeface="微软雅黑" panose="020B0503020204020204" pitchFamily="34" charset="-122"/>
                <a:ea typeface="微软雅黑" panose="020B0503020204020204" pitchFamily="34" charset="-122"/>
              </a:rPr>
              <a:t>POST</a:t>
            </a:r>
            <a:r>
              <a:rPr lang="zh-CN" altLang="en-US" sz="1400" b="1">
                <a:latin typeface="微软雅黑" panose="020B0503020204020204" pitchFamily="34" charset="-122"/>
                <a:ea typeface="微软雅黑" panose="020B0503020204020204" pitchFamily="34" charset="-122"/>
              </a:rPr>
              <a:t>注入：</a:t>
            </a:r>
            <a:r>
              <a:rPr lang="zh-CN" altLang="en-US" sz="1400">
                <a:latin typeface="微软雅黑" panose="020B0503020204020204" pitchFamily="34" charset="-122"/>
                <a:ea typeface="微软雅黑" panose="020B0503020204020204" pitchFamily="34" charset="-122"/>
              </a:rPr>
              <a:t>注入字段在</a:t>
            </a:r>
            <a:r>
              <a:rPr lang="en-US" altLang="zh-CN" sz="1400">
                <a:latin typeface="微软雅黑" panose="020B0503020204020204" pitchFamily="34" charset="-122"/>
                <a:ea typeface="微软雅黑" panose="020B0503020204020204" pitchFamily="34" charset="-122"/>
              </a:rPr>
              <a:t>POST</a:t>
            </a:r>
            <a:r>
              <a:rPr lang="zh-CN" altLang="en-US" sz="1400">
                <a:latin typeface="微软雅黑" panose="020B0503020204020204" pitchFamily="34" charset="-122"/>
                <a:ea typeface="微软雅黑" panose="020B0503020204020204" pitchFamily="34" charset="-122"/>
              </a:rPr>
              <a:t>数据中</a:t>
            </a:r>
            <a:endParaRPr lang="en-US" altLang="zh-CN" sz="1400">
              <a:latin typeface="微软雅黑" panose="020B0503020204020204" pitchFamily="34" charset="-122"/>
              <a:ea typeface="微软雅黑" panose="020B0503020204020204" pitchFamily="34" charset="-122"/>
            </a:endParaRPr>
          </a:p>
          <a:p>
            <a:pPr>
              <a:lnSpc>
                <a:spcPct val="200000"/>
              </a:lnSpc>
            </a:pPr>
            <a:r>
              <a:rPr lang="en-US" altLang="zh-CN" sz="1400" b="1">
                <a:latin typeface="微软雅黑" panose="020B0503020204020204" pitchFamily="34" charset="-122"/>
                <a:ea typeface="微软雅黑" panose="020B0503020204020204" pitchFamily="34" charset="-122"/>
              </a:rPr>
              <a:t>Cookie</a:t>
            </a:r>
            <a:r>
              <a:rPr lang="zh-CN" altLang="en-US" sz="1400" b="1">
                <a:latin typeface="微软雅黑" panose="020B0503020204020204" pitchFamily="34" charset="-122"/>
                <a:ea typeface="微软雅黑" panose="020B0503020204020204" pitchFamily="34" charset="-122"/>
              </a:rPr>
              <a:t>注入：</a:t>
            </a:r>
            <a:r>
              <a:rPr lang="zh-CN" altLang="en-US" sz="1400">
                <a:latin typeface="微软雅黑" panose="020B0503020204020204" pitchFamily="34" charset="-122"/>
                <a:ea typeface="微软雅黑" panose="020B0503020204020204" pitchFamily="34" charset="-122"/>
              </a:rPr>
              <a:t>注入字段在</a:t>
            </a:r>
            <a:r>
              <a:rPr lang="en-US" altLang="zh-CN" sz="1400">
                <a:latin typeface="微软雅黑" panose="020B0503020204020204" pitchFamily="34" charset="-122"/>
                <a:ea typeface="微软雅黑" panose="020B0503020204020204" pitchFamily="34" charset="-122"/>
              </a:rPr>
              <a:t>Cookie</a:t>
            </a:r>
            <a:r>
              <a:rPr lang="zh-CN" altLang="en-US" sz="1400">
                <a:latin typeface="微软雅黑" panose="020B0503020204020204" pitchFamily="34" charset="-122"/>
                <a:ea typeface="微软雅黑" panose="020B0503020204020204" pitchFamily="34" charset="-122"/>
              </a:rPr>
              <a:t>数据中</a:t>
            </a:r>
            <a:endParaRPr lang="en-US" altLang="zh-CN" sz="1400">
              <a:latin typeface="微软雅黑" panose="020B0503020204020204" pitchFamily="34" charset="-122"/>
              <a:ea typeface="微软雅黑" panose="020B0503020204020204" pitchFamily="34" charset="-122"/>
            </a:endParaRPr>
          </a:p>
          <a:p>
            <a:pPr>
              <a:lnSpc>
                <a:spcPct val="200000"/>
              </a:lnSpc>
            </a:pPr>
            <a:r>
              <a:rPr lang="zh-CN" altLang="en-US" sz="1400" b="1">
                <a:latin typeface="微软雅黑" panose="020B0503020204020204" pitchFamily="34" charset="-122"/>
                <a:ea typeface="微软雅黑" panose="020B0503020204020204" pitchFamily="34" charset="-122"/>
              </a:rPr>
              <a:t>搜索注入：</a:t>
            </a:r>
            <a:r>
              <a:rPr lang="zh-CN" altLang="en-US" sz="1400">
                <a:latin typeface="微软雅黑" panose="020B0503020204020204" pitchFamily="34" charset="-122"/>
                <a:ea typeface="微软雅黑" panose="020B0503020204020204" pitchFamily="34" charset="-122"/>
              </a:rPr>
              <a:t>注入处为搜索的点</a:t>
            </a:r>
            <a:endParaRPr lang="en-US" altLang="zh-CN" sz="1400">
              <a:latin typeface="微软雅黑" panose="020B0503020204020204" pitchFamily="34" charset="-122"/>
              <a:ea typeface="微软雅黑" panose="020B0503020204020204" pitchFamily="34" charset="-122"/>
            </a:endParaRPr>
          </a:p>
          <a:p>
            <a:pPr>
              <a:lnSpc>
                <a:spcPct val="200000"/>
              </a:lnSpc>
            </a:pPr>
            <a:r>
              <a:rPr lang="en-US" altLang="zh-CN" sz="1400" b="1">
                <a:latin typeface="微软雅黑" panose="020B0503020204020204" pitchFamily="34" charset="-122"/>
                <a:ea typeface="微软雅黑" panose="020B0503020204020204" pitchFamily="34" charset="-122"/>
              </a:rPr>
              <a:t>Baes64</a:t>
            </a:r>
            <a:r>
              <a:rPr lang="zh-CN" altLang="en-US" sz="1400" b="1">
                <a:latin typeface="微软雅黑" panose="020B0503020204020204" pitchFamily="34" charset="-122"/>
                <a:ea typeface="微软雅黑" panose="020B0503020204020204" pitchFamily="34" charset="-122"/>
              </a:rPr>
              <a:t>注入：</a:t>
            </a:r>
            <a:r>
              <a:rPr lang="zh-CN" altLang="en-US" sz="1400">
                <a:latin typeface="微软雅黑" panose="020B0503020204020204" pitchFamily="34" charset="-122"/>
                <a:ea typeface="微软雅黑" panose="020B0503020204020204" pitchFamily="34" charset="-122"/>
              </a:rPr>
              <a:t>注入字符串需要经过</a:t>
            </a:r>
            <a:r>
              <a:rPr lang="en-US" altLang="zh-CN" sz="1400">
                <a:latin typeface="微软雅黑" panose="020B0503020204020204" pitchFamily="34" charset="-122"/>
                <a:ea typeface="微软雅黑" panose="020B0503020204020204" pitchFamily="34" charset="-122"/>
              </a:rPr>
              <a:t>base64</a:t>
            </a:r>
            <a:r>
              <a:rPr lang="zh-CN" altLang="en-US" sz="1400">
                <a:latin typeface="微软雅黑" panose="020B0503020204020204" pitchFamily="34" charset="-122"/>
                <a:ea typeface="微软雅黑" panose="020B0503020204020204" pitchFamily="34" charset="-122"/>
              </a:rPr>
              <a:t>加密</a:t>
            </a:r>
            <a:endParaRPr lang="en-US" altLang="zh-CN" sz="1400">
              <a:latin typeface="微软雅黑" panose="020B0503020204020204" pitchFamily="34" charset="-122"/>
              <a:ea typeface="微软雅黑" panose="020B0503020204020204" pitchFamily="34" charset="-122"/>
            </a:endParaRPr>
          </a:p>
          <a:p>
            <a:pPr>
              <a:lnSpc>
                <a:spcPct val="200000"/>
              </a:lnSpc>
            </a:pPr>
            <a:r>
              <a:rPr kumimoji="1" lang="zh-CN" altLang="en-US" sz="1400" b="1">
                <a:latin typeface="微软雅黑" panose="020B0503020204020204" pitchFamily="34" charset="-122"/>
                <a:ea typeface="微软雅黑" panose="020B0503020204020204" pitchFamily="34" charset="-122"/>
              </a:rPr>
              <a:t>布尔型盲注：</a:t>
            </a:r>
            <a:r>
              <a:rPr kumimoji="1" lang="zh-CN" altLang="en-US" sz="1400">
                <a:latin typeface="微软雅黑" panose="020B0503020204020204" pitchFamily="34" charset="-122"/>
                <a:ea typeface="微软雅黑" panose="020B0503020204020204" pitchFamily="34" charset="-122"/>
              </a:rPr>
              <a:t>即可以根据返回页面判断条件真假的注入</a:t>
            </a:r>
          </a:p>
          <a:p>
            <a:pPr>
              <a:lnSpc>
                <a:spcPct val="200000"/>
              </a:lnSpc>
            </a:pPr>
            <a:r>
              <a:rPr kumimoji="1" lang="zh-CN" altLang="en-US" sz="1400" b="1">
                <a:latin typeface="微软雅黑" panose="020B0503020204020204" pitchFamily="34" charset="-122"/>
                <a:ea typeface="微软雅黑" panose="020B0503020204020204" pitchFamily="34" charset="-122"/>
              </a:rPr>
              <a:t>时间延迟型盲注：</a:t>
            </a:r>
            <a:r>
              <a:rPr kumimoji="1" lang="zh-CN" altLang="en-US" sz="1400">
                <a:latin typeface="微软雅黑" panose="020B0503020204020204" pitchFamily="34" charset="-122"/>
                <a:ea typeface="微软雅黑" panose="020B0503020204020204" pitchFamily="34" charset="-122"/>
              </a:rPr>
              <a:t>即不能根据页面返回内容判断任何信息，用条件语句查看时间延迟语句是否执行（即页面返回时间是否增加）来判断</a:t>
            </a:r>
          </a:p>
          <a:p>
            <a:pPr>
              <a:lnSpc>
                <a:spcPct val="200000"/>
              </a:lnSpc>
            </a:pPr>
            <a:r>
              <a:rPr kumimoji="1" lang="zh-CN" altLang="en-US" sz="1400" b="1">
                <a:latin typeface="微软雅黑" panose="020B0503020204020204" pitchFamily="34" charset="-122"/>
                <a:ea typeface="微软雅黑" panose="020B0503020204020204" pitchFamily="34" charset="-122"/>
              </a:rPr>
              <a:t>报错回显型注入：</a:t>
            </a:r>
            <a:r>
              <a:rPr kumimoji="1" lang="zh-CN" altLang="en-US" sz="1400">
                <a:latin typeface="微软雅黑" panose="020B0503020204020204" pitchFamily="34" charset="-122"/>
                <a:ea typeface="微软雅黑" panose="020B0503020204020204" pitchFamily="34" charset="-122"/>
              </a:rPr>
              <a:t>即页面会返回错误信息，或者把注入的语句的结果直接返回在页面中</a:t>
            </a:r>
          </a:p>
          <a:p>
            <a:pPr>
              <a:lnSpc>
                <a:spcPct val="200000"/>
              </a:lnSpc>
            </a:pPr>
            <a:r>
              <a:rPr kumimoji="1" lang="zh-CN" altLang="en-US" sz="1400" b="1">
                <a:latin typeface="微软雅黑" panose="020B0503020204020204" pitchFamily="34" charset="-122"/>
                <a:ea typeface="微软雅黑" panose="020B0503020204020204" pitchFamily="34" charset="-122"/>
              </a:rPr>
              <a:t>联合查询型注入：</a:t>
            </a:r>
            <a:r>
              <a:rPr kumimoji="1" lang="zh-CN" altLang="en-US" sz="1400">
                <a:latin typeface="微软雅黑" panose="020B0503020204020204" pitchFamily="34" charset="-122"/>
                <a:ea typeface="微软雅黑" panose="020B0503020204020204" pitchFamily="34" charset="-122"/>
              </a:rPr>
              <a:t>可以使用</a:t>
            </a:r>
            <a:r>
              <a:rPr kumimoji="1" lang="en-US" altLang="zh-CN" sz="1400">
                <a:latin typeface="微软雅黑" panose="020B0503020204020204" pitchFamily="34" charset="-122"/>
                <a:ea typeface="微软雅黑" panose="020B0503020204020204" pitchFamily="34" charset="-122"/>
              </a:rPr>
              <a:t>union</a:t>
            </a:r>
            <a:r>
              <a:rPr kumimoji="1" lang="zh-CN" altLang="en-US" sz="1400">
                <a:latin typeface="微软雅黑" panose="020B0503020204020204" pitchFamily="34" charset="-122"/>
                <a:ea typeface="微软雅黑" panose="020B0503020204020204" pitchFamily="34" charset="-122"/>
              </a:rPr>
              <a:t>的情况下的注入</a:t>
            </a:r>
          </a:p>
          <a:p>
            <a:pPr>
              <a:lnSpc>
                <a:spcPct val="200000"/>
              </a:lnSpc>
            </a:pPr>
            <a:r>
              <a:rPr kumimoji="1" lang="zh-CN" altLang="en-US" sz="1400" b="1">
                <a:latin typeface="微软雅黑" panose="020B0503020204020204" pitchFamily="34" charset="-122"/>
                <a:ea typeface="微软雅黑" panose="020B0503020204020204" pitchFamily="34" charset="-122"/>
              </a:rPr>
              <a:t>堆查询型注入：</a:t>
            </a:r>
            <a:r>
              <a:rPr kumimoji="1" lang="zh-CN" altLang="en-US" sz="1400">
                <a:latin typeface="微软雅黑" panose="020B0503020204020204" pitchFamily="34" charset="-122"/>
                <a:ea typeface="微软雅黑" panose="020B0503020204020204" pitchFamily="34" charset="-122"/>
              </a:rPr>
              <a:t>可以同时执行多条语句的执行时的注入</a:t>
            </a:r>
            <a:endParaRPr kumimoji="1" lang="en-US" altLang="zh-CN" sz="1400">
              <a:latin typeface="微软雅黑" panose="020B0503020204020204" pitchFamily="34" charset="-122"/>
              <a:ea typeface="微软雅黑" panose="020B0503020204020204" pitchFamily="34" charset="-122"/>
            </a:endParaRPr>
          </a:p>
          <a:p>
            <a:pPr>
              <a:lnSpc>
                <a:spcPct val="200000"/>
              </a:lnSpc>
            </a:pPr>
            <a:r>
              <a:rPr kumimoji="1" lang="zh-CN" altLang="en-US" sz="1400" b="1">
                <a:latin typeface="微软雅黑" panose="020B0503020204020204" pitchFamily="34" charset="-122"/>
                <a:ea typeface="微软雅黑" panose="020B0503020204020204" pitchFamily="34" charset="-122"/>
              </a:rPr>
              <a:t>。。。。。。</a:t>
            </a:r>
            <a:endParaRPr kumimoji="1"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326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1859625617"/>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9201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注入语句</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2585323"/>
          </a:xfrm>
          <a:prstGeom prst="rect">
            <a:avLst/>
          </a:prstGeom>
          <a:noFill/>
        </p:spPr>
        <p:txBody>
          <a:bodyPr wrap="square" rtlCol="0">
            <a:spAutoFit/>
          </a:bodyPr>
          <a:lstStyle/>
          <a:p>
            <a:pPr>
              <a:lnSpc>
                <a:spcPct val="150000"/>
              </a:lnSpc>
            </a:pPr>
            <a:r>
              <a:rPr lang="en-US" altLang="zh-CN">
                <a:latin typeface="微软雅黑" panose="020B0503020204020204" pitchFamily="34" charset="-122"/>
                <a:ea typeface="微软雅黑" panose="020B0503020204020204" pitchFamily="34" charset="-122"/>
              </a:rPr>
              <a:t>select</a:t>
            </a:r>
          </a:p>
          <a:p>
            <a:pPr>
              <a:lnSpc>
                <a:spcPct val="150000"/>
              </a:lnSpc>
            </a:pPr>
            <a:r>
              <a:rPr lang="en-US" altLang="zh-CN">
                <a:latin typeface="微软雅黑" panose="020B0503020204020204" pitchFamily="34" charset="-122"/>
                <a:ea typeface="微软雅黑" panose="020B0503020204020204" pitchFamily="34" charset="-122"/>
              </a:rPr>
              <a:t>order by</a:t>
            </a:r>
          </a:p>
          <a:p>
            <a:pPr>
              <a:lnSpc>
                <a:spcPct val="150000"/>
              </a:lnSpc>
            </a:pPr>
            <a:r>
              <a:rPr lang="en-US" altLang="zh-CN">
                <a:latin typeface="微软雅黑" panose="020B0503020204020204" pitchFamily="34" charset="-122"/>
                <a:ea typeface="微软雅黑" panose="020B0503020204020204" pitchFamily="34" charset="-122"/>
              </a:rPr>
              <a:t>union</a:t>
            </a:r>
          </a:p>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http://drops.wooyun.org/tips/7840</a:t>
            </a:r>
          </a:p>
          <a:p>
            <a:pPr>
              <a:lnSpc>
                <a:spcPct val="150000"/>
              </a:lnSpc>
            </a:pPr>
            <a:r>
              <a:rPr lang="en-US" altLang="zh-CN">
                <a:latin typeface="微软雅黑" panose="020B0503020204020204" pitchFamily="34" charset="-122"/>
                <a:ea typeface="微软雅黑" panose="020B0503020204020204" pitchFamily="34" charset="-122"/>
              </a:rPr>
              <a:t>http://drops.wooyun.org/tips/8242</a:t>
            </a:r>
          </a:p>
        </p:txBody>
      </p:sp>
    </p:spTree>
    <p:extLst>
      <p:ext uri="{BB962C8B-B14F-4D97-AF65-F5344CB8AC3E}">
        <p14:creationId xmlns:p14="http://schemas.microsoft.com/office/powerpoint/2010/main" val="1839102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30774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注入利用工具</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3416320"/>
          </a:xfrm>
          <a:prstGeom prst="rect">
            <a:avLst/>
          </a:prstGeom>
          <a:noFill/>
        </p:spPr>
        <p:txBody>
          <a:bodyPr wrap="square" rtlCol="0">
            <a:spAutoFit/>
          </a:bodyPr>
          <a:lstStyle/>
          <a:p>
            <a:pPr>
              <a:lnSpc>
                <a:spcPct val="150000"/>
              </a:lnSpc>
            </a:pPr>
            <a:r>
              <a:rPr lang="en-US" altLang="zh-CN">
                <a:latin typeface="微软雅黑" panose="020B0503020204020204" pitchFamily="34" charset="-122"/>
                <a:ea typeface="微软雅黑" panose="020B0503020204020204" pitchFamily="34" charset="-122"/>
              </a:rPr>
              <a:t>SQLMAP</a:t>
            </a:r>
          </a:p>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https://github.com/sqlmapproject/sqlmap</a:t>
            </a:r>
          </a:p>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JSQL</a:t>
            </a:r>
          </a:p>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https://github.com/ron190/jsql-injection</a:t>
            </a:r>
          </a:p>
        </p:txBody>
      </p:sp>
    </p:spTree>
    <p:extLst>
      <p:ext uri="{BB962C8B-B14F-4D97-AF65-F5344CB8AC3E}">
        <p14:creationId xmlns:p14="http://schemas.microsoft.com/office/powerpoint/2010/main" val="3803342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SQLMAP</a:t>
            </a:r>
            <a:r>
              <a:rPr kumimoji="1" lang="zh-CN" altLang="en-US" sz="2800">
                <a:solidFill>
                  <a:srgbClr val="558ED5"/>
                </a:solidFill>
                <a:latin typeface="微软雅黑"/>
                <a:ea typeface="微软雅黑"/>
                <a:cs typeface="微软雅黑"/>
              </a:rPr>
              <a:t>常用命令</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5078313"/>
          </a:xfrm>
          <a:prstGeom prst="rect">
            <a:avLst/>
          </a:prstGeom>
          <a:noFill/>
        </p:spPr>
        <p:txBody>
          <a:bodyPr wrap="square" rtlCol="0">
            <a:spAutoFit/>
          </a:bodyPr>
          <a:lstStyle/>
          <a:p>
            <a:pPr>
              <a:lnSpc>
                <a:spcPct val="150000"/>
              </a:lnSpc>
            </a:pPr>
            <a:r>
              <a:rPr lang="en-US" altLang="zh-CN" sz="1200">
                <a:latin typeface="微软雅黑" panose="020B0503020204020204" pitchFamily="34" charset="-122"/>
                <a:ea typeface="微软雅黑" panose="020B0503020204020204" pitchFamily="34" charset="-122"/>
              </a:rPr>
              <a:t>sqlmap.py -u http://test.com/sql1.php?user=test&amp;id=1 --dbs</a:t>
            </a:r>
          </a:p>
          <a:p>
            <a:pPr>
              <a:lnSpc>
                <a:spcPct val="150000"/>
              </a:lnSpc>
            </a:pPr>
            <a:r>
              <a:rPr lang="en-US" altLang="zh-CN" sz="1200">
                <a:latin typeface="微软雅黑" panose="020B0503020204020204" pitchFamily="34" charset="-122"/>
                <a:ea typeface="微软雅黑" panose="020B0503020204020204" pitchFamily="34" charset="-122"/>
              </a:rPr>
              <a:t>-u </a:t>
            </a:r>
            <a:r>
              <a:rPr lang="zh-CN" altLang="en-US" sz="1200">
                <a:latin typeface="微软雅黑" panose="020B0503020204020204" pitchFamily="34" charset="-122"/>
                <a:ea typeface="微软雅黑" panose="020B0503020204020204" pitchFamily="34" charset="-122"/>
              </a:rPr>
              <a:t>指定检测的</a:t>
            </a:r>
            <a:r>
              <a:rPr lang="en-US" altLang="zh-CN" sz="1200">
                <a:latin typeface="微软雅黑" panose="020B0503020204020204" pitchFamily="34" charset="-122"/>
                <a:ea typeface="微软雅黑" panose="020B0503020204020204" pitchFamily="34" charset="-122"/>
              </a:rPr>
              <a:t>URL</a:t>
            </a:r>
            <a:r>
              <a:rPr lang="zh-CN" altLang="en-US" sz="1200">
                <a:latin typeface="微软雅黑" panose="020B0503020204020204" pitchFamily="34" charset="-122"/>
                <a:ea typeface="微软雅黑" panose="020B0503020204020204" pitchFamily="34" charset="-122"/>
              </a:rPr>
              <a:t>地址 </a:t>
            </a:r>
            <a:r>
              <a:rPr lang="en-US" altLang="zh-CN" sz="1200">
                <a:latin typeface="微软雅黑" panose="020B0503020204020204" pitchFamily="34" charset="-122"/>
                <a:ea typeface="微软雅黑" panose="020B0503020204020204" pitchFamily="34" charset="-122"/>
              </a:rPr>
              <a:t>–dbs</a:t>
            </a:r>
            <a:r>
              <a:rPr lang="zh-CN" altLang="en-US" sz="1200">
                <a:latin typeface="微软雅黑" panose="020B0503020204020204" pitchFamily="34" charset="-122"/>
                <a:ea typeface="微软雅黑" panose="020B0503020204020204" pitchFamily="34" charset="-122"/>
              </a:rPr>
              <a:t>列出数据库</a:t>
            </a:r>
            <a:endParaRPr lang="en-US" altLang="zh-CN" sz="1200">
              <a:latin typeface="微软雅黑" panose="020B0503020204020204" pitchFamily="34" charset="-122"/>
              <a:ea typeface="微软雅黑" panose="020B0503020204020204" pitchFamily="34" charset="-122"/>
            </a:endParaRPr>
          </a:p>
          <a:p>
            <a:pPr>
              <a:lnSpc>
                <a:spcPct val="150000"/>
              </a:lnSpc>
            </a:pPr>
            <a:endParaRPr lang="en-US" altLang="zh-CN" sz="1200">
              <a:latin typeface="微软雅黑" panose="020B0503020204020204" pitchFamily="34" charset="-122"/>
              <a:ea typeface="微软雅黑" panose="020B0503020204020204" pitchFamily="34" charset="-122"/>
            </a:endParaRPr>
          </a:p>
          <a:p>
            <a:pPr>
              <a:lnSpc>
                <a:spcPct val="150000"/>
              </a:lnSpc>
            </a:pPr>
            <a:r>
              <a:rPr lang="en-US" altLang="zh-CN" sz="1200">
                <a:latin typeface="微软雅黑" panose="020B0503020204020204" pitchFamily="34" charset="-122"/>
                <a:ea typeface="微软雅黑" panose="020B0503020204020204" pitchFamily="34" charset="-122"/>
              </a:rPr>
              <a:t>sqlmap.py -u "http://test.com/sql1.php" --data="user=test&amp;id=1" -p id</a:t>
            </a:r>
          </a:p>
          <a:p>
            <a:pPr>
              <a:lnSpc>
                <a:spcPct val="150000"/>
              </a:lnSpc>
            </a:pPr>
            <a:r>
              <a:rPr lang="en-US" altLang="zh-CN" sz="1200">
                <a:latin typeface="微软雅黑" panose="020B0503020204020204" pitchFamily="34" charset="-122"/>
                <a:ea typeface="微软雅黑" panose="020B0503020204020204" pitchFamily="34" charset="-122"/>
              </a:rPr>
              <a:t>--data post</a:t>
            </a:r>
            <a:r>
              <a:rPr lang="zh-CN" altLang="en-US" sz="1200">
                <a:latin typeface="微软雅黑" panose="020B0503020204020204" pitchFamily="34" charset="-122"/>
                <a:ea typeface="微软雅黑" panose="020B0503020204020204" pitchFamily="34" charset="-122"/>
              </a:rPr>
              <a:t>参数 </a:t>
            </a:r>
            <a:r>
              <a:rPr lang="en-US" altLang="zh-CN" sz="1200">
                <a:latin typeface="微软雅黑" panose="020B0503020204020204" pitchFamily="34" charset="-122"/>
                <a:ea typeface="微软雅黑" panose="020B0503020204020204" pitchFamily="34" charset="-122"/>
              </a:rPr>
              <a:t>–p </a:t>
            </a:r>
            <a:r>
              <a:rPr lang="zh-CN" altLang="en-US" sz="1200">
                <a:latin typeface="微软雅黑" panose="020B0503020204020204" pitchFamily="34" charset="-122"/>
                <a:ea typeface="微软雅黑" panose="020B0503020204020204" pitchFamily="34" charset="-122"/>
              </a:rPr>
              <a:t>指定参数注入</a:t>
            </a:r>
            <a:endParaRPr lang="en-US" altLang="zh-CN" sz="1200">
              <a:latin typeface="微软雅黑" panose="020B0503020204020204" pitchFamily="34" charset="-122"/>
              <a:ea typeface="微软雅黑" panose="020B0503020204020204" pitchFamily="34" charset="-122"/>
            </a:endParaRPr>
          </a:p>
          <a:p>
            <a:pPr>
              <a:lnSpc>
                <a:spcPct val="150000"/>
              </a:lnSpc>
            </a:pPr>
            <a:endParaRPr lang="en-US" altLang="zh-CN" sz="1200">
              <a:latin typeface="微软雅黑" panose="020B0503020204020204" pitchFamily="34" charset="-122"/>
              <a:ea typeface="微软雅黑" panose="020B0503020204020204" pitchFamily="34" charset="-122"/>
            </a:endParaRPr>
          </a:p>
          <a:p>
            <a:pPr>
              <a:lnSpc>
                <a:spcPct val="150000"/>
              </a:lnSpc>
            </a:pPr>
            <a:r>
              <a:rPr lang="en-US" altLang="zh-CN" sz="1200">
                <a:latin typeface="微软雅黑" panose="020B0503020204020204" pitchFamily="34" charset="-122"/>
                <a:ea typeface="微软雅黑" panose="020B0503020204020204" pitchFamily="34" charset="-122"/>
              </a:rPr>
              <a:t>sqlmap.py -u "http://test.com/sql1.php" --data="user=test&amp;id=1" -p id --D mysql –tables</a:t>
            </a:r>
          </a:p>
          <a:p>
            <a:pPr>
              <a:lnSpc>
                <a:spcPct val="150000"/>
              </a:lnSpc>
            </a:pPr>
            <a:r>
              <a:rPr lang="zh-CN" altLang="en-US" sz="1200">
                <a:latin typeface="微软雅黑" panose="020B0503020204020204" pitchFamily="34" charset="-122"/>
                <a:ea typeface="微软雅黑" panose="020B0503020204020204" pitchFamily="34" charset="-122"/>
              </a:rPr>
              <a:t>获取指定数据库的表名 </a:t>
            </a:r>
            <a:endParaRPr lang="en-US" altLang="zh-CN" sz="1200">
              <a:latin typeface="微软雅黑" panose="020B0503020204020204" pitchFamily="34" charset="-122"/>
              <a:ea typeface="微软雅黑" panose="020B0503020204020204" pitchFamily="34" charset="-122"/>
            </a:endParaRPr>
          </a:p>
          <a:p>
            <a:pPr>
              <a:lnSpc>
                <a:spcPct val="150000"/>
              </a:lnSpc>
            </a:pPr>
            <a:endParaRPr lang="en-US" altLang="zh-CN" sz="1200">
              <a:latin typeface="微软雅黑" panose="020B0503020204020204" pitchFamily="34" charset="-122"/>
              <a:ea typeface="微软雅黑" panose="020B0503020204020204" pitchFamily="34" charset="-122"/>
            </a:endParaRPr>
          </a:p>
          <a:p>
            <a:pPr>
              <a:lnSpc>
                <a:spcPct val="150000"/>
              </a:lnSpc>
            </a:pPr>
            <a:r>
              <a:rPr lang="en-US" altLang="zh-CN" sz="1200">
                <a:latin typeface="微软雅黑" panose="020B0503020204020204" pitchFamily="34" charset="-122"/>
                <a:ea typeface="微软雅黑" panose="020B0503020204020204" pitchFamily="34" charset="-122"/>
              </a:rPr>
              <a:t>sqlmap.py -u "http://test.com/sql1.php" --data="user=test&amp;id=1" -p id --D mysql -T user –columns</a:t>
            </a:r>
          </a:p>
          <a:p>
            <a:pPr>
              <a:lnSpc>
                <a:spcPct val="150000"/>
              </a:lnSpc>
            </a:pPr>
            <a:r>
              <a:rPr lang="zh-CN" altLang="en-US" sz="1200">
                <a:latin typeface="微软雅黑" panose="020B0503020204020204" pitchFamily="34" charset="-122"/>
                <a:ea typeface="微软雅黑" panose="020B0503020204020204" pitchFamily="34" charset="-122"/>
              </a:rPr>
              <a:t>获取指定数据库及指定表的列名</a:t>
            </a:r>
          </a:p>
          <a:p>
            <a:pPr>
              <a:lnSpc>
                <a:spcPct val="150000"/>
              </a:lnSpc>
            </a:pPr>
            <a:endParaRPr lang="en-US" altLang="zh-CN" sz="1200">
              <a:latin typeface="微软雅黑" panose="020B0503020204020204" pitchFamily="34" charset="-122"/>
              <a:ea typeface="微软雅黑" panose="020B0503020204020204" pitchFamily="34" charset="-122"/>
            </a:endParaRPr>
          </a:p>
          <a:p>
            <a:pPr>
              <a:lnSpc>
                <a:spcPct val="150000"/>
              </a:lnSpc>
            </a:pPr>
            <a:r>
              <a:rPr lang="en-US" altLang="zh-CN" sz="1200">
                <a:latin typeface="微软雅黑" panose="020B0503020204020204" pitchFamily="34" charset="-122"/>
                <a:ea typeface="微软雅黑" panose="020B0503020204020204" pitchFamily="34" charset="-122"/>
              </a:rPr>
              <a:t>sqlmap.py -u "http://test.com/sql1.php" --data="user=test&amp;id=1" -p id --D mysql -T user --dump</a:t>
            </a:r>
          </a:p>
          <a:p>
            <a:pPr>
              <a:lnSpc>
                <a:spcPct val="150000"/>
              </a:lnSpc>
            </a:pPr>
            <a:r>
              <a:rPr lang="en-US" altLang="zh-CN" sz="1200">
                <a:latin typeface="微软雅黑" panose="020B0503020204020204" pitchFamily="34" charset="-122"/>
                <a:ea typeface="微软雅黑" panose="020B0503020204020204" pitchFamily="34" charset="-122"/>
              </a:rPr>
              <a:t>dump</a:t>
            </a:r>
            <a:r>
              <a:rPr lang="zh-CN" altLang="en-US" sz="1200">
                <a:latin typeface="微软雅黑" panose="020B0503020204020204" pitchFamily="34" charset="-122"/>
                <a:ea typeface="微软雅黑" panose="020B0503020204020204" pitchFamily="34" charset="-122"/>
              </a:rPr>
              <a:t>数据</a:t>
            </a:r>
            <a:endParaRPr lang="en-US" altLang="zh-CN" sz="1200">
              <a:latin typeface="微软雅黑" panose="020B0503020204020204" pitchFamily="34" charset="-122"/>
              <a:ea typeface="微软雅黑" panose="020B0503020204020204" pitchFamily="34" charset="-122"/>
            </a:endParaRPr>
          </a:p>
          <a:p>
            <a:pPr>
              <a:lnSpc>
                <a:spcPct val="150000"/>
              </a:lnSpc>
            </a:pPr>
            <a:endParaRPr lang="en-US" altLang="zh-CN" sz="1200">
              <a:latin typeface="微软雅黑" panose="020B0503020204020204" pitchFamily="34" charset="-122"/>
              <a:ea typeface="微软雅黑" panose="020B0503020204020204" pitchFamily="34" charset="-122"/>
            </a:endParaRPr>
          </a:p>
          <a:p>
            <a:pPr>
              <a:lnSpc>
                <a:spcPct val="150000"/>
              </a:lnSpc>
            </a:pPr>
            <a:r>
              <a:rPr lang="en-US" altLang="zh-CN" sz="1200">
                <a:latin typeface="微软雅黑" panose="020B0503020204020204" pitchFamily="34" charset="-122"/>
                <a:ea typeface="微软雅黑" panose="020B0503020204020204" pitchFamily="34" charset="-122"/>
              </a:rPr>
              <a:t>-r c:\sqltest.txt  </a:t>
            </a:r>
            <a:r>
              <a:rPr lang="zh-CN" altLang="en-US" sz="1200">
                <a:latin typeface="微软雅黑" panose="020B0503020204020204" pitchFamily="34" charset="-122"/>
                <a:ea typeface="微软雅黑" panose="020B0503020204020204" pitchFamily="34" charset="-122"/>
              </a:rPr>
              <a:t>加载请求数据</a:t>
            </a:r>
            <a:endParaRPr lang="en-US" altLang="zh-CN" sz="1200">
              <a:latin typeface="微软雅黑" panose="020B0503020204020204" pitchFamily="34" charset="-122"/>
              <a:ea typeface="微软雅黑" panose="020B0503020204020204" pitchFamily="34" charset="-122"/>
            </a:endParaRPr>
          </a:p>
          <a:p>
            <a:pPr>
              <a:lnSpc>
                <a:spcPct val="150000"/>
              </a:lnSpc>
            </a:pPr>
            <a:r>
              <a:rPr lang="en-US" altLang="zh-CN" sz="1200">
                <a:latin typeface="微软雅黑" panose="020B0503020204020204" pitchFamily="34" charset="-122"/>
                <a:ea typeface="微软雅黑" panose="020B0503020204020204" pitchFamily="34" charset="-122"/>
              </a:rPr>
              <a:t>--cookie=COOKIE  </a:t>
            </a:r>
            <a:r>
              <a:rPr lang="zh-CN" altLang="en-US" sz="1200">
                <a:latin typeface="微软雅黑" panose="020B0503020204020204" pitchFamily="34" charset="-122"/>
                <a:ea typeface="微软雅黑" panose="020B0503020204020204" pitchFamily="34" charset="-122"/>
              </a:rPr>
              <a:t>登录后的</a:t>
            </a:r>
            <a:r>
              <a:rPr lang="en-US" altLang="zh-CN" sz="1200">
                <a:latin typeface="微软雅黑" panose="020B0503020204020204" pitchFamily="34" charset="-122"/>
                <a:ea typeface="微软雅黑" panose="020B0503020204020204" pitchFamily="34" charset="-122"/>
              </a:rPr>
              <a:t>cookie</a:t>
            </a:r>
          </a:p>
          <a:p>
            <a:pPr>
              <a:lnSpc>
                <a:spcPct val="150000"/>
              </a:lnSpc>
            </a:pPr>
            <a:r>
              <a:rPr lang="en-US" altLang="zh-CN" sz="1200">
                <a:latin typeface="微软雅黑" panose="020B0503020204020204" pitchFamily="34" charset="-122"/>
                <a:ea typeface="微软雅黑" panose="020B0503020204020204" pitchFamily="34" charset="-122"/>
              </a:rPr>
              <a:t>--proxy="http://127.0.0.1:8080"  </a:t>
            </a:r>
            <a:r>
              <a:rPr lang="zh-CN" altLang="en-US" sz="1200">
                <a:latin typeface="微软雅黑" panose="020B0503020204020204" pitchFamily="34" charset="-122"/>
                <a:ea typeface="微软雅黑" panose="020B0503020204020204" pitchFamily="34" charset="-122"/>
              </a:rPr>
              <a:t>使用</a:t>
            </a:r>
            <a:r>
              <a:rPr lang="en-US" altLang="zh-CN" sz="1200">
                <a:latin typeface="微软雅黑" panose="020B0503020204020204" pitchFamily="34" charset="-122"/>
                <a:ea typeface="微软雅黑" panose="020B0503020204020204" pitchFamily="34" charset="-122"/>
              </a:rPr>
              <a:t>HTTP</a:t>
            </a:r>
            <a:r>
              <a:rPr lang="zh-CN" altLang="en-US" sz="1200">
                <a:latin typeface="微软雅黑" panose="020B0503020204020204" pitchFamily="34" charset="-122"/>
                <a:ea typeface="微软雅黑" panose="020B0503020204020204" pitchFamily="34" charset="-122"/>
              </a:rPr>
              <a:t>代理</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769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7510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注入危害</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487363" y="1330663"/>
            <a:ext cx="812165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这些危害包括但不局限于：</a:t>
            </a:r>
            <a:endParaRPr lang="en-US" altLang="zh-CN" b="1">
              <a:latin typeface="微软雅黑" panose="020B0503020204020204" pitchFamily="34" charset="-122"/>
              <a:ea typeface="微软雅黑" panose="020B0503020204020204" pitchFamily="34" charset="-122"/>
            </a:endParaRPr>
          </a:p>
          <a:p>
            <a:pPr>
              <a:lnSpc>
                <a:spcPct val="150000"/>
              </a:lnSpc>
            </a:pPr>
            <a:endParaRPr lang="zh-CN" altLang="en-US" b="1">
              <a:latin typeface="微软雅黑" panose="020B0503020204020204" pitchFamily="34" charset="-122"/>
              <a:ea typeface="微软雅黑" panose="020B0503020204020204" pitchFamily="34" charset="-122"/>
            </a:endParaRPr>
          </a:p>
          <a:p>
            <a:pPr marL="937260" lvl="2" indent="-342900">
              <a:lnSpc>
                <a:spcPct val="150000"/>
              </a:lnSpc>
              <a:buFont typeface="+mj-lt"/>
              <a:buAutoNum type="arabicPeriod"/>
            </a:pPr>
            <a:r>
              <a:rPr lang="zh-CN" altLang="en-US" sz="1600">
                <a:latin typeface="微软雅黑" panose="020B0503020204020204" pitchFamily="34" charset="-122"/>
                <a:ea typeface="微软雅黑" panose="020B0503020204020204" pitchFamily="34" charset="-122"/>
              </a:rPr>
              <a:t>数据库信息泄漏：数据库中存放的用户的隐私信息的泄露。</a:t>
            </a:r>
          </a:p>
          <a:p>
            <a:pPr marL="937260" lvl="2" indent="-342900">
              <a:lnSpc>
                <a:spcPct val="150000"/>
              </a:lnSpc>
              <a:buFont typeface="+mj-lt"/>
              <a:buAutoNum type="arabicPeriod"/>
            </a:pPr>
            <a:r>
              <a:rPr lang="zh-CN" altLang="en-US" sz="1600">
                <a:latin typeface="微软雅黑" panose="020B0503020204020204" pitchFamily="34" charset="-122"/>
                <a:ea typeface="微软雅黑" panose="020B0503020204020204" pitchFamily="34" charset="-122"/>
              </a:rPr>
              <a:t>网页篡改：通过操作数据库对特定网页进行篡改。</a:t>
            </a:r>
          </a:p>
          <a:p>
            <a:pPr marL="937260" lvl="2" indent="-342900">
              <a:lnSpc>
                <a:spcPct val="150000"/>
              </a:lnSpc>
              <a:buFont typeface="+mj-lt"/>
              <a:buAutoNum type="arabicPeriod"/>
            </a:pPr>
            <a:r>
              <a:rPr lang="zh-CN" altLang="en-US" sz="1600">
                <a:latin typeface="微软雅黑" panose="020B0503020204020204" pitchFamily="34" charset="-122"/>
                <a:ea typeface="微软雅黑" panose="020B0503020204020204" pitchFamily="34" charset="-122"/>
              </a:rPr>
              <a:t>网站被挂马，传播恶意软件：修改数据库一些字段的值，嵌入网马链接，进行挂马攻击。</a:t>
            </a:r>
          </a:p>
          <a:p>
            <a:pPr marL="937260" lvl="2" indent="-342900">
              <a:lnSpc>
                <a:spcPct val="150000"/>
              </a:lnSpc>
              <a:buFont typeface="+mj-lt"/>
              <a:buAutoNum type="arabicPeriod"/>
            </a:pPr>
            <a:r>
              <a:rPr lang="zh-CN" altLang="en-US" sz="1600">
                <a:latin typeface="微软雅黑" panose="020B0503020204020204" pitchFamily="34" charset="-122"/>
                <a:ea typeface="微软雅黑" panose="020B0503020204020204" pitchFamily="34" charset="-122"/>
              </a:rPr>
              <a:t>数据库被恶意操作：数据库服务器被攻击，数据库的系统管理员帐户被窜改。</a:t>
            </a:r>
          </a:p>
          <a:p>
            <a:pPr marL="937260" lvl="2" indent="-342900">
              <a:lnSpc>
                <a:spcPct val="150000"/>
              </a:lnSpc>
              <a:buFont typeface="+mj-lt"/>
              <a:buAutoNum type="arabicPeriod"/>
            </a:pPr>
            <a:r>
              <a:rPr lang="zh-CN" altLang="en-US" sz="1600">
                <a:latin typeface="微软雅黑" panose="020B0503020204020204" pitchFamily="34" charset="-122"/>
                <a:ea typeface="微软雅黑" panose="020B0503020204020204" pitchFamily="34" charset="-122"/>
              </a:rPr>
              <a:t>服务器被远程控制，被安装后门。经由数据库服务器提供的操作系统支持，让黑客得以修改或控制操作系统。</a:t>
            </a:r>
          </a:p>
          <a:p>
            <a:pPr marL="937260" lvl="2" indent="-342900">
              <a:lnSpc>
                <a:spcPct val="150000"/>
              </a:lnSpc>
              <a:buFont typeface="+mj-lt"/>
              <a:buAutoNum type="arabicPeriod"/>
            </a:pPr>
            <a:r>
              <a:rPr lang="zh-CN" altLang="en-US" sz="1600">
                <a:latin typeface="微软雅黑" panose="020B0503020204020204" pitchFamily="34" charset="-122"/>
                <a:ea typeface="微软雅黑" panose="020B0503020204020204" pitchFamily="34" charset="-122"/>
              </a:rPr>
              <a:t>破坏硬盘数据，瘫痪全系统。</a:t>
            </a:r>
            <a:endParaRPr lang="en-US" altLang="zh-CN" sz="1600">
              <a:latin typeface="微软雅黑" panose="020B0503020204020204" pitchFamily="34" charset="-122"/>
              <a:ea typeface="微软雅黑" panose="020B0503020204020204" pitchFamily="34" charset="-122"/>
            </a:endParaRPr>
          </a:p>
          <a:p>
            <a:pPr marL="594360" lvl="2" indent="0">
              <a:lnSpc>
                <a:spcPct val="150000"/>
              </a:lnSpc>
            </a:pPr>
            <a:endParaRPr lang="zh-CN" altLang="en-US" sz="1600">
              <a:latin typeface="微软雅黑" panose="020B0503020204020204" pitchFamily="34" charset="-122"/>
              <a:ea typeface="微软雅黑" panose="020B0503020204020204" pitchFamily="34" charset="-122"/>
            </a:endParaRPr>
          </a:p>
          <a:p>
            <a:pPr marL="320040" lvl="1" indent="0">
              <a:lnSpc>
                <a:spcPct val="150000"/>
              </a:lnSpc>
              <a:buNone/>
            </a:pPr>
            <a:r>
              <a:rPr lang="zh-CN" altLang="en-US" b="1">
                <a:latin typeface="微软雅黑" panose="020B0503020204020204" pitchFamily="34" charset="-122"/>
                <a:ea typeface="微软雅黑" panose="020B0503020204020204" pitchFamily="34" charset="-122"/>
              </a:rPr>
              <a:t>一些类型的数据库系统能够让</a:t>
            </a:r>
            <a:r>
              <a:rPr lang="en-US" altLang="zh-CN" b="1">
                <a:latin typeface="微软雅黑" panose="020B0503020204020204" pitchFamily="34" charset="-122"/>
                <a:ea typeface="微软雅黑" panose="020B0503020204020204" pitchFamily="34" charset="-122"/>
              </a:rPr>
              <a:t>SQL</a:t>
            </a:r>
            <a:r>
              <a:rPr lang="zh-CN" altLang="en-US" b="1">
                <a:latin typeface="微软雅黑" panose="020B0503020204020204" pitchFamily="34" charset="-122"/>
                <a:ea typeface="微软雅黑" panose="020B0503020204020204" pitchFamily="34" charset="-122"/>
              </a:rPr>
              <a:t>指令操作文件系统，这使得</a:t>
            </a:r>
            <a:r>
              <a:rPr lang="en-US" altLang="zh-CN" b="1">
                <a:latin typeface="微软雅黑" panose="020B0503020204020204" pitchFamily="34" charset="-122"/>
                <a:ea typeface="微软雅黑" panose="020B0503020204020204" pitchFamily="34" charset="-122"/>
              </a:rPr>
              <a:t>SQL</a:t>
            </a:r>
            <a:r>
              <a:rPr lang="zh-CN" altLang="en-US" b="1">
                <a:latin typeface="微软雅黑" panose="020B0503020204020204" pitchFamily="34" charset="-122"/>
                <a:ea typeface="微软雅黑" panose="020B0503020204020204" pitchFamily="34" charset="-122"/>
              </a:rPr>
              <a:t>注入的危害被进一步放大。</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822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防御</a:t>
            </a:r>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注入漏洞</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3554819"/>
          </a:xfrm>
          <a:prstGeom prst="rect">
            <a:avLst/>
          </a:prstGeom>
          <a:noFill/>
        </p:spPr>
        <p:txBody>
          <a:bodyPr wrap="square" rtlCol="0">
            <a:spAutoFit/>
          </a:bodyPr>
          <a:lstStyle/>
          <a:p>
            <a:pPr>
              <a:lnSpc>
                <a:spcPct val="150000"/>
              </a:lnSpc>
              <a:buClr>
                <a:srgbClr val="3399FF"/>
              </a:buClr>
            </a:pPr>
            <a:r>
              <a:rPr lang="zh-CN" altLang="en-US" sz="2000" b="1">
                <a:latin typeface="微软雅黑" panose="020B0503020204020204" pitchFamily="34" charset="-122"/>
                <a:ea typeface="微软雅黑" panose="020B0503020204020204" pitchFamily="34" charset="-122"/>
              </a:rPr>
              <a:t>过滤特殊字符：</a:t>
            </a:r>
            <a:endParaRPr lang="en-US" altLang="zh-CN" sz="2000" b="1">
              <a:latin typeface="微软雅黑" panose="020B0503020204020204" pitchFamily="34" charset="-122"/>
              <a:ea typeface="微软雅黑" panose="020B0503020204020204" pitchFamily="34" charset="-122"/>
            </a:endParaRPr>
          </a:p>
          <a:p>
            <a:pPr lvl="1" indent="0">
              <a:lnSpc>
                <a:spcPct val="150000"/>
              </a:lnSpc>
              <a:buClr>
                <a:srgbClr val="FF9900"/>
              </a:buClr>
            </a:pPr>
            <a:r>
              <a:rPr lang="zh-CN" altLang="en-US">
                <a:latin typeface="微软雅黑" panose="020B0503020204020204" pitchFamily="34" charset="-122"/>
                <a:ea typeface="微软雅黑" panose="020B0503020204020204" pitchFamily="34" charset="-122"/>
              </a:rPr>
              <a:t>单引号、双引号、斜杠、反斜杠、冒号、空字符等的字符</a:t>
            </a:r>
            <a:endParaRPr lang="en-US" altLang="zh-CN">
              <a:latin typeface="微软雅黑" panose="020B0503020204020204" pitchFamily="34" charset="-122"/>
              <a:ea typeface="微软雅黑" panose="020B0503020204020204" pitchFamily="34" charset="-122"/>
            </a:endParaRPr>
          </a:p>
          <a:p>
            <a:pPr lvl="1" indent="0">
              <a:lnSpc>
                <a:spcPct val="150000"/>
              </a:lnSpc>
              <a:buClr>
                <a:srgbClr val="FF9900"/>
              </a:buClr>
            </a:pPr>
            <a:endParaRPr lang="en-US" altLang="zh-CN" sz="2000">
              <a:latin typeface="微软雅黑" panose="020B0503020204020204" pitchFamily="34" charset="-122"/>
              <a:ea typeface="微软雅黑" panose="020B0503020204020204" pitchFamily="34" charset="-122"/>
            </a:endParaRPr>
          </a:p>
          <a:p>
            <a:pPr>
              <a:lnSpc>
                <a:spcPct val="150000"/>
              </a:lnSpc>
              <a:buClr>
                <a:srgbClr val="3399FF"/>
              </a:buClr>
            </a:pPr>
            <a:r>
              <a:rPr lang="zh-CN" altLang="en-US" sz="2000" b="1">
                <a:latin typeface="微软雅黑" panose="020B0503020204020204" pitchFamily="34" charset="-122"/>
                <a:ea typeface="微软雅黑" panose="020B0503020204020204" pitchFamily="34" charset="-122"/>
              </a:rPr>
              <a:t>过滤的对象</a:t>
            </a:r>
            <a:r>
              <a:rPr lang="en-US" altLang="zh-CN" sz="2000" b="1">
                <a:latin typeface="微软雅黑" panose="020B0503020204020204" pitchFamily="34" charset="-122"/>
                <a:ea typeface="微软雅黑" panose="020B0503020204020204" pitchFamily="34" charset="-122"/>
              </a:rPr>
              <a:t>:</a:t>
            </a:r>
          </a:p>
          <a:p>
            <a:pPr lvl="1" indent="0">
              <a:lnSpc>
                <a:spcPct val="150000"/>
              </a:lnSpc>
              <a:buClr>
                <a:srgbClr val="FF9900"/>
              </a:buClr>
            </a:pPr>
            <a:r>
              <a:rPr lang="zh-CN" altLang="en-US">
                <a:latin typeface="微软雅黑" panose="020B0503020204020204" pitchFamily="34" charset="-122"/>
                <a:ea typeface="微软雅黑" panose="020B0503020204020204" pitchFamily="34" charset="-122"/>
              </a:rPr>
              <a:t>用户的输入</a:t>
            </a:r>
          </a:p>
          <a:p>
            <a:pPr lvl="1" indent="0">
              <a:lnSpc>
                <a:spcPct val="150000"/>
              </a:lnSpc>
              <a:buClr>
                <a:srgbClr val="FF9900"/>
              </a:buClr>
            </a:pPr>
            <a:r>
              <a:rPr lang="zh-CN" altLang="en-US">
                <a:latin typeface="微软雅黑" panose="020B0503020204020204" pitchFamily="34" charset="-122"/>
                <a:ea typeface="微软雅黑" panose="020B0503020204020204" pitchFamily="34" charset="-122"/>
              </a:rPr>
              <a:t>提交的</a:t>
            </a:r>
            <a:r>
              <a:rPr lang="en-US" altLang="zh-CN">
                <a:latin typeface="微软雅黑" panose="020B0503020204020204" pitchFamily="34" charset="-122"/>
                <a:ea typeface="微软雅黑" panose="020B0503020204020204" pitchFamily="34" charset="-122"/>
              </a:rPr>
              <a:t>URL</a:t>
            </a:r>
            <a:r>
              <a:rPr lang="zh-CN" altLang="en-US">
                <a:latin typeface="微软雅黑" panose="020B0503020204020204" pitchFamily="34" charset="-122"/>
                <a:ea typeface="微软雅黑" panose="020B0503020204020204" pitchFamily="34" charset="-122"/>
              </a:rPr>
              <a:t>请求中的参数部分</a:t>
            </a:r>
          </a:p>
          <a:p>
            <a:pPr lvl="1" indent="0">
              <a:lnSpc>
                <a:spcPct val="150000"/>
              </a:lnSpc>
              <a:buClr>
                <a:srgbClr val="FF9900"/>
              </a:buClr>
            </a:pPr>
            <a:r>
              <a:rPr lang="zh-CN" altLang="en-US">
                <a:latin typeface="微软雅黑" panose="020B0503020204020204" pitchFamily="34" charset="-122"/>
                <a:ea typeface="微软雅黑" panose="020B0503020204020204" pitchFamily="34" charset="-122"/>
              </a:rPr>
              <a:t>从</a:t>
            </a:r>
            <a:r>
              <a:rPr lang="en-US" altLang="zh-CN">
                <a:latin typeface="微软雅黑" panose="020B0503020204020204" pitchFamily="34" charset="-122"/>
                <a:ea typeface="微软雅黑" panose="020B0503020204020204" pitchFamily="34" charset="-122"/>
              </a:rPr>
              <a:t>cookie</a:t>
            </a:r>
            <a:r>
              <a:rPr lang="zh-CN" altLang="en-US">
                <a:latin typeface="微软雅黑" panose="020B0503020204020204" pitchFamily="34" charset="-122"/>
                <a:ea typeface="微软雅黑" panose="020B0503020204020204" pitchFamily="34" charset="-122"/>
              </a:rPr>
              <a:t>中得到的数据</a:t>
            </a:r>
            <a:endParaRPr lang="en-US" altLang="zh-CN">
              <a:latin typeface="微软雅黑" panose="020B0503020204020204" pitchFamily="34" charset="-122"/>
              <a:ea typeface="微软雅黑" panose="020B0503020204020204" pitchFamily="34" charset="-122"/>
            </a:endParaRPr>
          </a:p>
          <a:p>
            <a:pPr lvl="1" indent="0">
              <a:lnSpc>
                <a:spcPct val="150000"/>
              </a:lnSpc>
              <a:buClr>
                <a:srgbClr val="3399FF"/>
              </a:buClr>
            </a:pPr>
            <a:r>
              <a:rPr lang="zh-CN" altLang="en-US">
                <a:latin typeface="微软雅黑" panose="020B0503020204020204" pitchFamily="34" charset="-122"/>
                <a:ea typeface="微软雅黑" panose="020B0503020204020204" pitchFamily="34" charset="-122"/>
              </a:rPr>
              <a:t>部署防</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注入系统或脚本</a:t>
            </a:r>
          </a:p>
        </p:txBody>
      </p:sp>
    </p:spTree>
    <p:extLst>
      <p:ext uri="{BB962C8B-B14F-4D97-AF65-F5344CB8AC3E}">
        <p14:creationId xmlns:p14="http://schemas.microsoft.com/office/powerpoint/2010/main" val="417338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234210009"/>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45793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思考</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1754326"/>
          </a:xfrm>
          <a:prstGeom prst="rect">
            <a:avLst/>
          </a:prstGeom>
          <a:noFill/>
        </p:spPr>
        <p:txBody>
          <a:bodyPr wrap="square" rtlCol="0">
            <a:spAutoFit/>
          </a:bodyPr>
          <a:lstStyle/>
          <a:p>
            <a:pPr marL="342900" indent="-342900">
              <a:lnSpc>
                <a:spcPct val="150000"/>
              </a:lnSpc>
              <a:buAutoNum type="arabicPeriod"/>
            </a:pP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语句的增加，删除，修改，查询</a:t>
            </a:r>
            <a:endParaRPr lang="en-US" altLang="zh-CN">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a:latin typeface="微软雅黑" panose="020B0503020204020204" pitchFamily="34" charset="-122"/>
                <a:ea typeface="微软雅黑" panose="020B0503020204020204" pitchFamily="34" charset="-122"/>
              </a:rPr>
              <a:t>不同数据库的注入语句</a:t>
            </a:r>
            <a:endParaRPr lang="en-US" altLang="zh-CN">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a:latin typeface="微软雅黑" panose="020B0503020204020204" pitchFamily="34" charset="-122"/>
                <a:ea typeface="微软雅黑" panose="020B0503020204020204" pitchFamily="34" charset="-122"/>
              </a:rPr>
              <a:t>判断注入点</a:t>
            </a:r>
            <a:endParaRPr lang="en-US" altLang="zh-CN">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a:latin typeface="微软雅黑" panose="020B0503020204020204" pitchFamily="34" charset="-122"/>
                <a:ea typeface="微软雅黑" panose="020B0503020204020204" pitchFamily="34" charset="-122"/>
              </a:rPr>
              <a:t>注入利用</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2062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Tree>
    <p:extLst>
      <p:ext uri="{BB962C8B-B14F-4D97-AF65-F5344CB8AC3E}">
        <p14:creationId xmlns:p14="http://schemas.microsoft.com/office/powerpoint/2010/main" val="342120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数据库基本概念</a:t>
            </a:r>
            <a:endParaRPr kumimoji="1" lang="zh-CN" altLang="en-US" sz="2800" dirty="0">
              <a:solidFill>
                <a:srgbClr val="558ED5"/>
              </a:solidFill>
              <a:latin typeface="微软雅黑"/>
              <a:ea typeface="微软雅黑"/>
              <a:cs typeface="微软雅黑"/>
            </a:endParaRPr>
          </a:p>
        </p:txBody>
      </p:sp>
      <p:graphicFrame>
        <p:nvGraphicFramePr>
          <p:cNvPr id="5" name="图表 4"/>
          <p:cNvGraphicFramePr/>
          <p:nvPr>
            <p:extLst>
              <p:ext uri="{D42A27DB-BD31-4B8C-83A1-F6EECF244321}">
                <p14:modId xmlns:p14="http://schemas.microsoft.com/office/powerpoint/2010/main" val="2131116336"/>
              </p:ext>
            </p:extLst>
          </p:nvPr>
        </p:nvGraphicFramePr>
        <p:xfrm>
          <a:off x="-12200" y="1055661"/>
          <a:ext cx="4745014"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图片 5"/>
          <p:cNvPicPr>
            <a:picLocks noChangeAspect="1"/>
          </p:cNvPicPr>
          <p:nvPr/>
        </p:nvPicPr>
        <p:blipFill>
          <a:blip r:embed="rId10"/>
          <a:stretch>
            <a:fillRect/>
          </a:stretch>
        </p:blipFill>
        <p:spPr>
          <a:xfrm>
            <a:off x="5626186" y="1398630"/>
            <a:ext cx="2963276" cy="2222457"/>
          </a:xfrm>
          <a:prstGeom prst="rect">
            <a:avLst/>
          </a:prstGeom>
        </p:spPr>
      </p:pic>
      <p:sp>
        <p:nvSpPr>
          <p:cNvPr id="7" name="圆角矩形 6"/>
          <p:cNvSpPr/>
          <p:nvPr/>
        </p:nvSpPr>
        <p:spPr>
          <a:xfrm>
            <a:off x="5319937" y="3913161"/>
            <a:ext cx="3355751" cy="9643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2400" b="1" dirty="0">
                <a:solidFill>
                  <a:srgbClr val="000000"/>
                </a:solidFill>
                <a:latin typeface="微软雅黑"/>
                <a:ea typeface="微软雅黑"/>
                <a:cs typeface="微软雅黑"/>
              </a:rPr>
              <a:t>结构化查询语言</a:t>
            </a:r>
            <a:endParaRPr kumimoji="1" lang="en-US" altLang="zh-CN" sz="2400" b="1" dirty="0">
              <a:solidFill>
                <a:srgbClr val="000000"/>
              </a:solidFill>
              <a:latin typeface="微软雅黑"/>
              <a:ea typeface="微软雅黑"/>
              <a:cs typeface="微软雅黑"/>
            </a:endParaRPr>
          </a:p>
          <a:p>
            <a:pPr algn="ctr"/>
            <a:r>
              <a:rPr kumimoji="1" lang="zh-CN" altLang="en-US" sz="2400" b="1" dirty="0">
                <a:solidFill>
                  <a:srgbClr val="000000"/>
                </a:solidFill>
                <a:latin typeface="微软雅黑"/>
                <a:ea typeface="微软雅黑"/>
                <a:cs typeface="微软雅黑"/>
              </a:rPr>
              <a:t>特点：</a:t>
            </a:r>
            <a:r>
              <a:rPr kumimoji="1" lang="zh-CN" altLang="en-US" sz="2400" b="1" dirty="0">
                <a:solidFill>
                  <a:schemeClr val="bg1"/>
                </a:solidFill>
                <a:latin typeface="微软雅黑"/>
                <a:ea typeface="微软雅黑"/>
                <a:cs typeface="微软雅黑"/>
              </a:rPr>
              <a:t>解释型语言</a:t>
            </a:r>
          </a:p>
        </p:txBody>
      </p:sp>
      <p:sp>
        <p:nvSpPr>
          <p:cNvPr id="8" name="右箭头 7"/>
          <p:cNvSpPr/>
          <p:nvPr/>
        </p:nvSpPr>
        <p:spPr>
          <a:xfrm>
            <a:off x="4175866" y="2688848"/>
            <a:ext cx="1107647" cy="8009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32899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数据库基本概念</a:t>
            </a:r>
            <a:endParaRPr kumimoji="1" lang="zh-CN" altLang="en-US" sz="2800" dirty="0">
              <a:solidFill>
                <a:srgbClr val="558ED5"/>
              </a:solidFill>
              <a:latin typeface="微软雅黑"/>
              <a:ea typeface="微软雅黑"/>
              <a:cs typeface="微软雅黑"/>
            </a:endParaRPr>
          </a:p>
        </p:txBody>
      </p:sp>
      <p:graphicFrame>
        <p:nvGraphicFramePr>
          <p:cNvPr id="8" name="内容占位符 5"/>
          <p:cNvGraphicFramePr>
            <a:graphicFrameLocks/>
          </p:cNvGraphicFramePr>
          <p:nvPr>
            <p:extLst>
              <p:ext uri="{D42A27DB-BD31-4B8C-83A1-F6EECF244321}">
                <p14:modId xmlns:p14="http://schemas.microsoft.com/office/powerpoint/2010/main" val="3156689114"/>
              </p:ext>
            </p:extLst>
          </p:nvPr>
        </p:nvGraphicFramePr>
        <p:xfrm>
          <a:off x="544712" y="1465734"/>
          <a:ext cx="7488832" cy="38884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0567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数据库基本概念</a:t>
            </a:r>
            <a:endParaRPr kumimoji="1" lang="zh-CN" altLang="en-US" sz="2800" dirty="0">
              <a:solidFill>
                <a:srgbClr val="558ED5"/>
              </a:solidFill>
              <a:latin typeface="微软雅黑"/>
              <a:ea typeface="微软雅黑"/>
              <a:cs typeface="微软雅黑"/>
            </a:endParaRPr>
          </a:p>
        </p:txBody>
      </p:sp>
      <p:graphicFrame>
        <p:nvGraphicFramePr>
          <p:cNvPr id="4" name="图表 3"/>
          <p:cNvGraphicFramePr/>
          <p:nvPr>
            <p:extLst>
              <p:ext uri="{D42A27DB-BD31-4B8C-83A1-F6EECF244321}">
                <p14:modId xmlns:p14="http://schemas.microsoft.com/office/powerpoint/2010/main" val="756395815"/>
              </p:ext>
            </p:extLst>
          </p:nvPr>
        </p:nvGraphicFramePr>
        <p:xfrm>
          <a:off x="450317" y="860530"/>
          <a:ext cx="8483943" cy="566250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1219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graphicEl>
                                              <a:dgm id="{7597734C-4430-5B4A-888B-624E3036CA1B}"/>
                                            </p:graphicEl>
                                          </p:spTgt>
                                        </p:tgtEl>
                                        <p:attrNameLst>
                                          <p:attrName>style.visibility</p:attrName>
                                        </p:attrNameLst>
                                      </p:cBhvr>
                                      <p:to>
                                        <p:strVal val="visible"/>
                                      </p:to>
                                    </p:set>
                                    <p:animEffect transition="in" filter="dissolve">
                                      <p:cBhvr>
                                        <p:cTn id="7" dur="500"/>
                                        <p:tgtEl>
                                          <p:spTgt spid="4">
                                            <p:graphicEl>
                                              <a:dgm id="{7597734C-4430-5B4A-888B-624E3036CA1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graphicEl>
                                              <a:dgm id="{9014A0A5-C7DB-F44B-A536-B5771B7BA89C}"/>
                                            </p:graphicEl>
                                          </p:spTgt>
                                        </p:tgtEl>
                                        <p:attrNameLst>
                                          <p:attrName>style.visibility</p:attrName>
                                        </p:attrNameLst>
                                      </p:cBhvr>
                                      <p:to>
                                        <p:strVal val="visible"/>
                                      </p:to>
                                    </p:set>
                                    <p:animEffect transition="in" filter="dissolve">
                                      <p:cBhvr>
                                        <p:cTn id="12" dur="500"/>
                                        <p:tgtEl>
                                          <p:spTgt spid="4">
                                            <p:graphicEl>
                                              <a:dgm id="{9014A0A5-C7DB-F44B-A536-B5771B7BA89C}"/>
                                            </p:graphic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graphicEl>
                                              <a:dgm id="{FE928CA9-395A-2047-ACA9-1DAF1136821F}"/>
                                            </p:graphicEl>
                                          </p:spTgt>
                                        </p:tgtEl>
                                        <p:attrNameLst>
                                          <p:attrName>style.visibility</p:attrName>
                                        </p:attrNameLst>
                                      </p:cBhvr>
                                      <p:to>
                                        <p:strVal val="visible"/>
                                      </p:to>
                                    </p:set>
                                    <p:animEffect transition="in" filter="dissolve">
                                      <p:cBhvr>
                                        <p:cTn id="15" dur="500"/>
                                        <p:tgtEl>
                                          <p:spTgt spid="4">
                                            <p:graphicEl>
                                              <a:dgm id="{FE928CA9-395A-2047-ACA9-1DAF1136821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graphicEl>
                                              <a:dgm id="{DF0352BC-DC63-744F-B0F4-8F0B61826AB1}"/>
                                            </p:graphicEl>
                                          </p:spTgt>
                                        </p:tgtEl>
                                        <p:attrNameLst>
                                          <p:attrName>style.visibility</p:attrName>
                                        </p:attrNameLst>
                                      </p:cBhvr>
                                      <p:to>
                                        <p:strVal val="visible"/>
                                      </p:to>
                                    </p:set>
                                    <p:animEffect transition="in" filter="dissolve">
                                      <p:cBhvr>
                                        <p:cTn id="20" dur="500"/>
                                        <p:tgtEl>
                                          <p:spTgt spid="4">
                                            <p:graphicEl>
                                              <a:dgm id="{DF0352BC-DC63-744F-B0F4-8F0B61826AB1}"/>
                                            </p:graphic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graphicEl>
                                              <a:dgm id="{5045947B-38A6-E146-B4F7-08627132F2CB}"/>
                                            </p:graphicEl>
                                          </p:spTgt>
                                        </p:tgtEl>
                                        <p:attrNameLst>
                                          <p:attrName>style.visibility</p:attrName>
                                        </p:attrNameLst>
                                      </p:cBhvr>
                                      <p:to>
                                        <p:strVal val="visible"/>
                                      </p:to>
                                    </p:set>
                                    <p:animEffect transition="in" filter="dissolve">
                                      <p:cBhvr>
                                        <p:cTn id="23" dur="500"/>
                                        <p:tgtEl>
                                          <p:spTgt spid="4">
                                            <p:graphicEl>
                                              <a:dgm id="{5045947B-38A6-E146-B4F7-08627132F2C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graphicEl>
                                              <a:dgm id="{EC370990-81F5-2740-8657-8F8A132C7CE2}"/>
                                            </p:graphicEl>
                                          </p:spTgt>
                                        </p:tgtEl>
                                        <p:attrNameLst>
                                          <p:attrName>style.visibility</p:attrName>
                                        </p:attrNameLst>
                                      </p:cBhvr>
                                      <p:to>
                                        <p:strVal val="visible"/>
                                      </p:to>
                                    </p:set>
                                    <p:animEffect transition="in" filter="dissolve">
                                      <p:cBhvr>
                                        <p:cTn id="28" dur="500"/>
                                        <p:tgtEl>
                                          <p:spTgt spid="4">
                                            <p:graphicEl>
                                              <a:dgm id="{EC370990-81F5-2740-8657-8F8A132C7CE2}"/>
                                            </p:graphic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
                                            <p:graphicEl>
                                              <a:dgm id="{03E8F52E-F84E-E84B-A65D-172D7CE0B71C}"/>
                                            </p:graphicEl>
                                          </p:spTgt>
                                        </p:tgtEl>
                                        <p:attrNameLst>
                                          <p:attrName>style.visibility</p:attrName>
                                        </p:attrNameLst>
                                      </p:cBhvr>
                                      <p:to>
                                        <p:strVal val="visible"/>
                                      </p:to>
                                    </p:set>
                                    <p:animEffect transition="in" filter="dissolve">
                                      <p:cBhvr>
                                        <p:cTn id="31" dur="500"/>
                                        <p:tgtEl>
                                          <p:spTgt spid="4">
                                            <p:graphicEl>
                                              <a:dgm id="{03E8F52E-F84E-E84B-A65D-172D7CE0B71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
                                            <p:graphicEl>
                                              <a:dgm id="{F2F1AD8A-18A1-9C4F-91AD-B1F67BDFD699}"/>
                                            </p:graphicEl>
                                          </p:spTgt>
                                        </p:tgtEl>
                                        <p:attrNameLst>
                                          <p:attrName>style.visibility</p:attrName>
                                        </p:attrNameLst>
                                      </p:cBhvr>
                                      <p:to>
                                        <p:strVal val="visible"/>
                                      </p:to>
                                    </p:set>
                                    <p:animEffect transition="in" filter="dissolve">
                                      <p:cBhvr>
                                        <p:cTn id="36" dur="500"/>
                                        <p:tgtEl>
                                          <p:spTgt spid="4">
                                            <p:graphicEl>
                                              <a:dgm id="{F2F1AD8A-18A1-9C4F-91AD-B1F67BDFD699}"/>
                                            </p:graphic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
                                            <p:graphicEl>
                                              <a:dgm id="{8634B1E0-924E-2A4B-8BE5-AB9DB6270360}"/>
                                            </p:graphicEl>
                                          </p:spTgt>
                                        </p:tgtEl>
                                        <p:attrNameLst>
                                          <p:attrName>style.visibility</p:attrName>
                                        </p:attrNameLst>
                                      </p:cBhvr>
                                      <p:to>
                                        <p:strVal val="visible"/>
                                      </p:to>
                                    </p:set>
                                    <p:animEffect transition="in" filter="dissolve">
                                      <p:cBhvr>
                                        <p:cTn id="39" dur="500"/>
                                        <p:tgtEl>
                                          <p:spTgt spid="4">
                                            <p:graphicEl>
                                              <a:dgm id="{8634B1E0-924E-2A4B-8BE5-AB9DB6270360}"/>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
                                            <p:graphicEl>
                                              <a:dgm id="{EFBA1552-61C6-214F-AE44-964812074C90}"/>
                                            </p:graphicEl>
                                          </p:spTgt>
                                        </p:tgtEl>
                                        <p:attrNameLst>
                                          <p:attrName>style.visibility</p:attrName>
                                        </p:attrNameLst>
                                      </p:cBhvr>
                                      <p:to>
                                        <p:strVal val="visible"/>
                                      </p:to>
                                    </p:set>
                                    <p:animEffect transition="in" filter="dissolve">
                                      <p:cBhvr>
                                        <p:cTn id="44" dur="500"/>
                                        <p:tgtEl>
                                          <p:spTgt spid="4">
                                            <p:graphicEl>
                                              <a:dgm id="{EFBA1552-61C6-214F-AE44-964812074C90}"/>
                                            </p:graphic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4">
                                            <p:graphicEl>
                                              <a:dgm id="{669A0924-0653-D844-B054-9A71DB17A689}"/>
                                            </p:graphicEl>
                                          </p:spTgt>
                                        </p:tgtEl>
                                        <p:attrNameLst>
                                          <p:attrName>style.visibility</p:attrName>
                                        </p:attrNameLst>
                                      </p:cBhvr>
                                      <p:to>
                                        <p:strVal val="visible"/>
                                      </p:to>
                                    </p:set>
                                    <p:animEffect transition="in" filter="dissolve">
                                      <p:cBhvr>
                                        <p:cTn id="47" dur="500"/>
                                        <p:tgtEl>
                                          <p:spTgt spid="4">
                                            <p:graphicEl>
                                              <a:dgm id="{669A0924-0653-D844-B054-9A71DB17A68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
                                            <p:graphicEl>
                                              <a:dgm id="{B0A84A88-1EE6-D64B-A153-43FAA1377224}"/>
                                            </p:graphicEl>
                                          </p:spTgt>
                                        </p:tgtEl>
                                        <p:attrNameLst>
                                          <p:attrName>style.visibility</p:attrName>
                                        </p:attrNameLst>
                                      </p:cBhvr>
                                      <p:to>
                                        <p:strVal val="visible"/>
                                      </p:to>
                                    </p:set>
                                    <p:animEffect transition="in" filter="dissolve">
                                      <p:cBhvr>
                                        <p:cTn id="52" dur="500"/>
                                        <p:tgtEl>
                                          <p:spTgt spid="4">
                                            <p:graphicEl>
                                              <a:dgm id="{B0A84A88-1EE6-D64B-A153-43FAA1377224}"/>
                                            </p:graphic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4">
                                            <p:graphicEl>
                                              <a:dgm id="{8A532EBD-5112-BF41-82FB-12021729DD20}"/>
                                            </p:graphicEl>
                                          </p:spTgt>
                                        </p:tgtEl>
                                        <p:attrNameLst>
                                          <p:attrName>style.visibility</p:attrName>
                                        </p:attrNameLst>
                                      </p:cBhvr>
                                      <p:to>
                                        <p:strVal val="visible"/>
                                      </p:to>
                                    </p:set>
                                    <p:animEffect transition="in" filter="dissolve">
                                      <p:cBhvr>
                                        <p:cTn id="55" dur="500"/>
                                        <p:tgtEl>
                                          <p:spTgt spid="4">
                                            <p:graphicEl>
                                              <a:dgm id="{8A532EBD-5112-BF41-82FB-12021729DD2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数据库特性</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494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600" b="1">
                <a:latin typeface="微软雅黑" panose="020B0503020204020204" pitchFamily="34" charset="-122"/>
                <a:ea typeface="微软雅黑" panose="020B0503020204020204" pitchFamily="34" charset="-122"/>
              </a:rPr>
              <a:t>静态网页：</a:t>
            </a:r>
            <a:endParaRPr lang="en-US" altLang="zh-CN" sz="1600" b="1">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html</a:t>
            </a:r>
            <a:r>
              <a:rPr lang="zh-CN" altLang="en-US" sz="1400">
                <a:latin typeface="微软雅黑" panose="020B0503020204020204" pitchFamily="34" charset="-122"/>
                <a:ea typeface="微软雅黑" panose="020B0503020204020204" pitchFamily="34" charset="-122"/>
              </a:rPr>
              <a:t>或者</a:t>
            </a:r>
            <a:r>
              <a:rPr lang="en-US" altLang="zh-CN" sz="1400">
                <a:latin typeface="微软雅黑" panose="020B0503020204020204" pitchFamily="34" charset="-122"/>
                <a:ea typeface="微软雅黑" panose="020B0503020204020204" pitchFamily="34" charset="-122"/>
              </a:rPr>
              <a:t>htm</a:t>
            </a:r>
            <a:r>
              <a:rPr lang="zh-CN" altLang="en-US" sz="1400">
                <a:latin typeface="微软雅黑" panose="020B0503020204020204" pitchFamily="34" charset="-122"/>
                <a:ea typeface="微软雅黑" panose="020B0503020204020204" pitchFamily="34" charset="-122"/>
              </a:rPr>
              <a:t>，是一种静态的页面格式，不需要服务器解析其中的脚本。由浏览器如</a:t>
            </a:r>
            <a:r>
              <a:rPr lang="en-US" altLang="zh-CN" sz="1400">
                <a:latin typeface="微软雅黑" panose="020B0503020204020204" pitchFamily="34" charset="-122"/>
                <a:ea typeface="微软雅黑" panose="020B0503020204020204" pitchFamily="34" charset="-122"/>
              </a:rPr>
              <a:t>(IE</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Chrome</a:t>
            </a:r>
            <a:r>
              <a:rPr lang="zh-CN" altLang="en-US" sz="1400">
                <a:latin typeface="微软雅黑" panose="020B0503020204020204" pitchFamily="34" charset="-122"/>
                <a:ea typeface="微软雅黑" panose="020B0503020204020204" pitchFamily="34" charset="-122"/>
              </a:rPr>
              <a:t>等</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解析。</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1.</a:t>
            </a:r>
            <a:r>
              <a:rPr lang="zh-CN" altLang="en-US" sz="1400">
                <a:latin typeface="微软雅黑" panose="020B0503020204020204" pitchFamily="34" charset="-122"/>
                <a:ea typeface="微软雅黑" panose="020B0503020204020204" pitchFamily="34" charset="-122"/>
              </a:rPr>
              <a:t>不依赖数据库</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2.</a:t>
            </a:r>
            <a:r>
              <a:rPr lang="zh-CN" altLang="en-US" sz="1400">
                <a:latin typeface="微软雅黑" panose="020B0503020204020204" pitchFamily="34" charset="-122"/>
                <a:ea typeface="微软雅黑" panose="020B0503020204020204" pitchFamily="34" charset="-122"/>
              </a:rPr>
              <a:t>灵活性差，制作、更新、维护麻烦</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3.</a:t>
            </a:r>
            <a:r>
              <a:rPr lang="zh-CN" altLang="en-US" sz="1400">
                <a:latin typeface="微软雅黑" panose="020B0503020204020204" pitchFamily="34" charset="-122"/>
                <a:ea typeface="微软雅黑" panose="020B0503020204020204" pitchFamily="34" charset="-122"/>
              </a:rPr>
              <a:t>交互性交差，在功能方面有较大的限制</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4.</a:t>
            </a:r>
            <a:r>
              <a:rPr lang="zh-CN" altLang="en-US" sz="1400">
                <a:latin typeface="微软雅黑" panose="020B0503020204020204" pitchFamily="34" charset="-122"/>
                <a:ea typeface="微软雅黑" panose="020B0503020204020204" pitchFamily="34" charset="-122"/>
              </a:rPr>
              <a:t>安全，不存在</a:t>
            </a:r>
            <a:r>
              <a:rPr lang="en-US" altLang="zh-CN" sz="1400">
                <a:latin typeface="微软雅黑" panose="020B0503020204020204" pitchFamily="34" charset="-122"/>
                <a:ea typeface="微软雅黑" panose="020B0503020204020204" pitchFamily="34" charset="-122"/>
              </a:rPr>
              <a:t>SQL</a:t>
            </a:r>
            <a:r>
              <a:rPr lang="zh-CN" altLang="en-US" sz="1400">
                <a:latin typeface="微软雅黑" panose="020B0503020204020204" pitchFamily="34" charset="-122"/>
                <a:ea typeface="微软雅黑" panose="020B0503020204020204" pitchFamily="34" charset="-122"/>
              </a:rPr>
              <a:t>注入漏洞</a:t>
            </a:r>
            <a:endParaRPr lang="en-US" altLang="zh-CN" sz="1400">
              <a:latin typeface="微软雅黑" panose="020B0503020204020204" pitchFamily="34" charset="-122"/>
              <a:ea typeface="微软雅黑" panose="020B0503020204020204" pitchFamily="34" charset="-122"/>
            </a:endParaRPr>
          </a:p>
          <a:p>
            <a:pPr>
              <a:lnSpc>
                <a:spcPct val="150000"/>
              </a:lnSpc>
            </a:pP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b="1">
                <a:latin typeface="微软雅黑" panose="020B0503020204020204" pitchFamily="34" charset="-122"/>
                <a:ea typeface="微软雅黑" panose="020B0503020204020204" pitchFamily="34" charset="-122"/>
              </a:rPr>
              <a:t>动态网页：</a:t>
            </a:r>
            <a:endParaRPr lang="en-US" altLang="zh-CN" sz="1600" b="1">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asp</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aspx</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php</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jsp</a:t>
            </a:r>
            <a:r>
              <a:rPr lang="zh-CN" altLang="en-US" sz="1400">
                <a:latin typeface="微软雅黑" panose="020B0503020204020204" pitchFamily="34" charset="-122"/>
                <a:ea typeface="微软雅黑" panose="020B0503020204020204" pitchFamily="34" charset="-122"/>
              </a:rPr>
              <a:t>等，由相应的脚本引擎来解释执行，根据指令生成静态网页。</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1.</a:t>
            </a:r>
            <a:r>
              <a:rPr lang="zh-CN" altLang="en-US" sz="1400">
                <a:latin typeface="微软雅黑" panose="020B0503020204020204" pitchFamily="34" charset="-122"/>
                <a:ea typeface="微软雅黑" panose="020B0503020204020204" pitchFamily="34" charset="-122"/>
              </a:rPr>
              <a:t>依赖数据库</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2.</a:t>
            </a:r>
            <a:r>
              <a:rPr lang="zh-CN" altLang="en-US" sz="1400">
                <a:latin typeface="微软雅黑" panose="020B0503020204020204" pitchFamily="34" charset="-122"/>
                <a:ea typeface="微软雅黑" panose="020B0503020204020204" pitchFamily="34" charset="-122"/>
              </a:rPr>
              <a:t>灵活性好，维护简便</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3.</a:t>
            </a:r>
            <a:r>
              <a:rPr lang="zh-CN" altLang="en-US" sz="1400">
                <a:latin typeface="微软雅黑" panose="020B0503020204020204" pitchFamily="34" charset="-122"/>
                <a:ea typeface="微软雅黑" panose="020B0503020204020204" pitchFamily="34" charset="-122"/>
              </a:rPr>
              <a:t>交互性好，功能强大</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4.</a:t>
            </a:r>
            <a:r>
              <a:rPr lang="zh-CN" altLang="en-US" sz="1400">
                <a:latin typeface="微软雅黑" panose="020B0503020204020204" pitchFamily="34" charset="-122"/>
                <a:ea typeface="微软雅黑" panose="020B0503020204020204" pitchFamily="34" charset="-122"/>
              </a:rPr>
              <a:t>存在安全风险，可能存在</a:t>
            </a:r>
            <a:r>
              <a:rPr lang="en-US" altLang="zh-CN" sz="1400">
                <a:latin typeface="微软雅黑" panose="020B0503020204020204" pitchFamily="34" charset="-122"/>
                <a:ea typeface="微软雅黑" panose="020B0503020204020204" pitchFamily="34" charset="-122"/>
              </a:rPr>
              <a:t>SQL</a:t>
            </a:r>
            <a:r>
              <a:rPr lang="zh-CN" altLang="en-US" sz="1400">
                <a:latin typeface="微软雅黑" panose="020B0503020204020204" pitchFamily="34" charset="-122"/>
                <a:ea typeface="微软雅黑" panose="020B0503020204020204" pitchFamily="34" charset="-122"/>
              </a:rPr>
              <a:t>注入漏洞</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130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WEB</a:t>
            </a:r>
            <a:r>
              <a:rPr kumimoji="1" lang="zh-CN" altLang="en-US" sz="2800">
                <a:solidFill>
                  <a:srgbClr val="558ED5"/>
                </a:solidFill>
                <a:latin typeface="微软雅黑"/>
                <a:ea typeface="微软雅黑"/>
                <a:cs typeface="微软雅黑"/>
              </a:rPr>
              <a:t>应用工作原理</a:t>
            </a:r>
            <a:endParaRPr kumimoji="1" lang="zh-CN" altLang="en-US" sz="2800" dirty="0">
              <a:solidFill>
                <a:srgbClr val="558ED5"/>
              </a:solidFill>
              <a:latin typeface="微软雅黑"/>
              <a:ea typeface="微软雅黑"/>
              <a:cs typeface="微软雅黑"/>
            </a:endParaRPr>
          </a:p>
        </p:txBody>
      </p:sp>
      <p:sp>
        <p:nvSpPr>
          <p:cNvPr id="22" name="圆角矩形 21"/>
          <p:cNvSpPr/>
          <p:nvPr/>
        </p:nvSpPr>
        <p:spPr>
          <a:xfrm>
            <a:off x="3059064" y="5014843"/>
            <a:ext cx="2736304"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客 户 端</a:t>
            </a:r>
          </a:p>
        </p:txBody>
      </p:sp>
      <p:sp>
        <p:nvSpPr>
          <p:cNvPr id="23" name="流程图: 磁盘 22"/>
          <p:cNvSpPr/>
          <p:nvPr/>
        </p:nvSpPr>
        <p:spPr>
          <a:xfrm>
            <a:off x="3059064" y="1774483"/>
            <a:ext cx="2736304" cy="57606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 据 库</a:t>
            </a:r>
          </a:p>
        </p:txBody>
      </p:sp>
      <p:sp>
        <p:nvSpPr>
          <p:cNvPr id="24" name="圆角矩形 23"/>
          <p:cNvSpPr/>
          <p:nvPr/>
        </p:nvSpPr>
        <p:spPr>
          <a:xfrm>
            <a:off x="3059064" y="3430667"/>
            <a:ext cx="2736304"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脚本引擎  </a:t>
            </a:r>
          </a:p>
        </p:txBody>
      </p:sp>
      <p:sp>
        <p:nvSpPr>
          <p:cNvPr id="25" name="云形标注 24"/>
          <p:cNvSpPr/>
          <p:nvPr/>
        </p:nvSpPr>
        <p:spPr>
          <a:xfrm>
            <a:off x="538784" y="4798819"/>
            <a:ext cx="1786038" cy="702369"/>
          </a:xfrm>
          <a:prstGeom prst="cloudCallout">
            <a:avLst>
              <a:gd name="adj1" fmla="val 86714"/>
              <a:gd name="adj2" fmla="val 1935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用户想要查看</a:t>
            </a:r>
            <a:r>
              <a:rPr lang="en-US" altLang="zh-CN" sz="1100" dirty="0">
                <a:latin typeface="微软雅黑" panose="020B0503020204020204" pitchFamily="34" charset="-122"/>
                <a:ea typeface="微软雅黑" panose="020B0503020204020204" pitchFamily="34" charset="-122"/>
              </a:rPr>
              <a:t>ID</a:t>
            </a:r>
            <a:r>
              <a:rPr lang="zh-CN" altLang="en-US" sz="1100" dirty="0">
                <a:latin typeface="微软雅黑" panose="020B0503020204020204" pitchFamily="34" charset="-122"/>
                <a:ea typeface="微软雅黑" panose="020B0503020204020204" pitchFamily="34" charset="-122"/>
              </a:rPr>
              <a:t>为</a:t>
            </a:r>
            <a:r>
              <a:rPr lang="en-US" altLang="zh-CN" sz="1100" dirty="0">
                <a:latin typeface="微软雅黑" panose="020B0503020204020204" pitchFamily="34" charset="-122"/>
                <a:ea typeface="微软雅黑" panose="020B0503020204020204" pitchFamily="34" charset="-122"/>
              </a:rPr>
              <a:t>36</a:t>
            </a:r>
            <a:r>
              <a:rPr lang="zh-CN" altLang="en-US" sz="1100" dirty="0">
                <a:latin typeface="微软雅黑" panose="020B0503020204020204" pitchFamily="34" charset="-122"/>
                <a:ea typeface="微软雅黑" panose="020B0503020204020204" pitchFamily="34" charset="-122"/>
              </a:rPr>
              <a:t>的文章</a:t>
            </a:r>
          </a:p>
        </p:txBody>
      </p:sp>
      <p:sp>
        <p:nvSpPr>
          <p:cNvPr id="26" name="上箭头 25"/>
          <p:cNvSpPr/>
          <p:nvPr/>
        </p:nvSpPr>
        <p:spPr>
          <a:xfrm>
            <a:off x="3412483" y="4078739"/>
            <a:ext cx="504056" cy="792088"/>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请</a:t>
            </a:r>
            <a:endParaRPr lang="en-US" altLang="zh-CN" sz="1000" dirty="0">
              <a:latin typeface="微软雅黑" panose="020B0503020204020204" pitchFamily="34" charset="-122"/>
              <a:ea typeface="微软雅黑" panose="020B0503020204020204" pitchFamily="34" charset="-122"/>
            </a:endParaRPr>
          </a:p>
          <a:p>
            <a:pPr algn="ct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求</a:t>
            </a:r>
          </a:p>
        </p:txBody>
      </p:sp>
      <p:sp>
        <p:nvSpPr>
          <p:cNvPr id="27" name="下箭头 26"/>
          <p:cNvSpPr/>
          <p:nvPr/>
        </p:nvSpPr>
        <p:spPr>
          <a:xfrm>
            <a:off x="4868432" y="4078739"/>
            <a:ext cx="494888" cy="79208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返</a:t>
            </a:r>
            <a:endParaRPr lang="en-US" altLang="zh-CN" sz="1000" dirty="0">
              <a:latin typeface="微软雅黑" panose="020B0503020204020204" pitchFamily="34" charset="-122"/>
              <a:ea typeface="微软雅黑" panose="020B0503020204020204" pitchFamily="34" charset="-122"/>
            </a:endParaRPr>
          </a:p>
          <a:p>
            <a:pPr algn="ct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回</a:t>
            </a:r>
          </a:p>
        </p:txBody>
      </p:sp>
      <p:sp>
        <p:nvSpPr>
          <p:cNvPr id="28" name="云形标注 27"/>
          <p:cNvSpPr/>
          <p:nvPr/>
        </p:nvSpPr>
        <p:spPr>
          <a:xfrm>
            <a:off x="1042840" y="3862715"/>
            <a:ext cx="1642022" cy="718541"/>
          </a:xfrm>
          <a:prstGeom prst="cloudCallout">
            <a:avLst>
              <a:gd name="adj1" fmla="val 98337"/>
              <a:gd name="adj2" fmla="val 4673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a:solidFill>
                  <a:schemeClr val="bg2">
                    <a:lumMod val="10000"/>
                  </a:schemeClr>
                </a:solidFill>
                <a:latin typeface="微软雅黑" panose="020B0503020204020204" pitchFamily="34" charset="-122"/>
                <a:ea typeface="微软雅黑" panose="020B0503020204020204" pitchFamily="34" charset="-122"/>
              </a:rPr>
              <a:t>http://test.com/Article.php?id=36</a:t>
            </a:r>
            <a:endParaRPr lang="zh-CN" altLang="en-US" sz="11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29" name="上箭头 28"/>
          <p:cNvSpPr/>
          <p:nvPr/>
        </p:nvSpPr>
        <p:spPr>
          <a:xfrm>
            <a:off x="3412483" y="2490658"/>
            <a:ext cx="504056" cy="792088"/>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请</a:t>
            </a:r>
            <a:endParaRPr lang="en-US" altLang="zh-CN" sz="1000" dirty="0">
              <a:latin typeface="微软雅黑" panose="020B0503020204020204" pitchFamily="34" charset="-122"/>
              <a:ea typeface="微软雅黑" panose="020B0503020204020204" pitchFamily="34" charset="-122"/>
            </a:endParaRPr>
          </a:p>
          <a:p>
            <a:pPr algn="ct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求</a:t>
            </a:r>
          </a:p>
        </p:txBody>
      </p:sp>
      <p:sp>
        <p:nvSpPr>
          <p:cNvPr id="30" name="下箭头 29"/>
          <p:cNvSpPr/>
          <p:nvPr/>
        </p:nvSpPr>
        <p:spPr>
          <a:xfrm>
            <a:off x="4868432" y="2490658"/>
            <a:ext cx="494888" cy="79208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返</a:t>
            </a:r>
            <a:endParaRPr lang="en-US" altLang="zh-CN" sz="1000" dirty="0">
              <a:latin typeface="微软雅黑" panose="020B0503020204020204" pitchFamily="34" charset="-122"/>
              <a:ea typeface="微软雅黑" panose="020B0503020204020204" pitchFamily="34" charset="-122"/>
            </a:endParaRPr>
          </a:p>
          <a:p>
            <a:pPr algn="ct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回</a:t>
            </a:r>
          </a:p>
        </p:txBody>
      </p:sp>
      <p:sp>
        <p:nvSpPr>
          <p:cNvPr id="31" name="云形标注 30"/>
          <p:cNvSpPr/>
          <p:nvPr/>
        </p:nvSpPr>
        <p:spPr>
          <a:xfrm>
            <a:off x="538784" y="2710587"/>
            <a:ext cx="1944216" cy="936105"/>
          </a:xfrm>
          <a:prstGeom prst="cloudCallout">
            <a:avLst>
              <a:gd name="adj1" fmla="val 76059"/>
              <a:gd name="adj2" fmla="val 4012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800" dirty="0">
              <a:solidFill>
                <a:schemeClr val="tx1"/>
              </a:solidFill>
              <a:latin typeface="微软雅黑" panose="020B0503020204020204" pitchFamily="34" charset="-122"/>
              <a:ea typeface="微软雅黑" panose="020B0503020204020204" pitchFamily="34" charset="-122"/>
            </a:endParaRPr>
          </a:p>
          <a:p>
            <a:pPr algn="ctr"/>
            <a:r>
              <a:rPr lang="zh-CN" altLang="en-US" sz="800" dirty="0">
                <a:solidFill>
                  <a:schemeClr val="tx1"/>
                </a:solidFill>
                <a:latin typeface="微软雅黑" panose="020B0503020204020204" pitchFamily="34" charset="-122"/>
                <a:ea typeface="微软雅黑" panose="020B0503020204020204" pitchFamily="34" charset="-122"/>
              </a:rPr>
              <a:t>获取参数</a:t>
            </a:r>
            <a:r>
              <a:rPr lang="en-US" altLang="zh-CN" sz="800" dirty="0">
                <a:solidFill>
                  <a:schemeClr val="tx1"/>
                </a:solidFill>
                <a:latin typeface="微软雅黑" panose="020B0503020204020204" pitchFamily="34" charset="-122"/>
                <a:ea typeface="微软雅黑" panose="020B0503020204020204" pitchFamily="34" charset="-122"/>
              </a:rPr>
              <a:t>ID</a:t>
            </a:r>
            <a:r>
              <a:rPr lang="zh-CN" altLang="en-US" sz="800" dirty="0">
                <a:solidFill>
                  <a:schemeClr val="tx1"/>
                </a:solidFill>
                <a:latin typeface="微软雅黑" panose="020B0503020204020204" pitchFamily="34" charset="-122"/>
                <a:ea typeface="微软雅黑" panose="020B0503020204020204" pitchFamily="34" charset="-122"/>
              </a:rPr>
              <a:t>的值为</a:t>
            </a:r>
            <a:r>
              <a:rPr lang="en-US" altLang="zh-CN" sz="800" dirty="0">
                <a:solidFill>
                  <a:schemeClr val="tx1"/>
                </a:solidFill>
                <a:latin typeface="微软雅黑" panose="020B0503020204020204" pitchFamily="34" charset="-122"/>
                <a:ea typeface="微软雅黑" panose="020B0503020204020204" pitchFamily="34" charset="-122"/>
              </a:rPr>
              <a:t>36</a:t>
            </a:r>
            <a:r>
              <a:rPr lang="zh-CN" altLang="en-US" sz="800" dirty="0">
                <a:solidFill>
                  <a:schemeClr val="tx1"/>
                </a:solidFill>
                <a:latin typeface="微软雅黑" panose="020B0503020204020204" pitchFamily="34" charset="-122"/>
                <a:ea typeface="微软雅黑" panose="020B0503020204020204" pitchFamily="34" charset="-122"/>
              </a:rPr>
              <a:t>，动态构造</a:t>
            </a:r>
            <a:r>
              <a:rPr lang="en-US" altLang="zh-CN" sz="800" dirty="0">
                <a:solidFill>
                  <a:schemeClr val="tx1"/>
                </a:solidFill>
                <a:latin typeface="微软雅黑" panose="020B0503020204020204" pitchFamily="34" charset="-122"/>
                <a:ea typeface="微软雅黑" panose="020B0503020204020204" pitchFamily="34" charset="-122"/>
              </a:rPr>
              <a:t>SQL</a:t>
            </a:r>
            <a:r>
              <a:rPr lang="zh-CN" altLang="en-US" sz="800" dirty="0">
                <a:solidFill>
                  <a:schemeClr val="tx1"/>
                </a:solidFill>
                <a:latin typeface="微软雅黑" panose="020B0503020204020204" pitchFamily="34" charset="-122"/>
                <a:ea typeface="微软雅黑" panose="020B0503020204020204" pitchFamily="34" charset="-122"/>
              </a:rPr>
              <a:t>语句：</a:t>
            </a:r>
            <a:r>
              <a:rPr lang="en-US" altLang="zh-CN" sz="800" dirty="0">
                <a:solidFill>
                  <a:schemeClr val="tx1"/>
                </a:solidFill>
                <a:latin typeface="微软雅黑" panose="020B0503020204020204" pitchFamily="34" charset="-122"/>
                <a:ea typeface="微软雅黑" panose="020B0503020204020204" pitchFamily="34" charset="-122"/>
              </a:rPr>
              <a:t>Select * from Article where id=36 </a:t>
            </a:r>
            <a:r>
              <a:rPr lang="zh-CN" altLang="en-US" sz="800" dirty="0">
                <a:solidFill>
                  <a:schemeClr val="tx1"/>
                </a:solidFill>
                <a:latin typeface="微软雅黑" panose="020B0503020204020204" pitchFamily="34" charset="-122"/>
                <a:ea typeface="微软雅黑" panose="020B0503020204020204" pitchFamily="34" charset="-122"/>
              </a:rPr>
              <a:t>，向数据库发起查询请求</a:t>
            </a:r>
          </a:p>
        </p:txBody>
      </p:sp>
      <p:sp>
        <p:nvSpPr>
          <p:cNvPr id="32" name="云形标注 31"/>
          <p:cNvSpPr/>
          <p:nvPr/>
        </p:nvSpPr>
        <p:spPr>
          <a:xfrm>
            <a:off x="823629" y="1703244"/>
            <a:ext cx="1642022" cy="787414"/>
          </a:xfrm>
          <a:prstGeom prst="cloudCallout">
            <a:avLst>
              <a:gd name="adj1" fmla="val 82426"/>
              <a:gd name="adj2" fmla="val 175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在</a:t>
            </a:r>
            <a:r>
              <a:rPr lang="en-US" altLang="zh-CN" sz="1100" dirty="0">
                <a:latin typeface="微软雅黑" panose="020B0503020204020204" pitchFamily="34" charset="-122"/>
                <a:ea typeface="微软雅黑" panose="020B0503020204020204" pitchFamily="34" charset="-122"/>
              </a:rPr>
              <a:t>Article</a:t>
            </a:r>
            <a:r>
              <a:rPr lang="zh-CN" altLang="en-US" sz="1100" dirty="0">
                <a:latin typeface="微软雅黑" panose="020B0503020204020204" pitchFamily="34" charset="-122"/>
                <a:ea typeface="微软雅黑" panose="020B0503020204020204" pitchFamily="34" charset="-122"/>
              </a:rPr>
              <a:t>表中查询</a:t>
            </a:r>
            <a:r>
              <a:rPr lang="en-US" altLang="zh-CN" sz="1100" dirty="0">
                <a:latin typeface="微软雅黑" panose="020B0503020204020204" pitchFamily="34" charset="-122"/>
                <a:ea typeface="微软雅黑" panose="020B0503020204020204" pitchFamily="34" charset="-122"/>
              </a:rPr>
              <a:t>id</a:t>
            </a:r>
            <a:r>
              <a:rPr lang="zh-CN" altLang="en-US" sz="1100" dirty="0">
                <a:latin typeface="微软雅黑" panose="020B0503020204020204" pitchFamily="34" charset="-122"/>
                <a:ea typeface="微软雅黑" panose="020B0503020204020204" pitchFamily="34" charset="-122"/>
              </a:rPr>
              <a:t>为</a:t>
            </a:r>
            <a:r>
              <a:rPr lang="en-US" altLang="zh-CN" sz="1100" dirty="0">
                <a:latin typeface="微软雅黑" panose="020B0503020204020204" pitchFamily="34" charset="-122"/>
                <a:ea typeface="微软雅黑" panose="020B0503020204020204" pitchFamily="34" charset="-122"/>
              </a:rPr>
              <a:t>36</a:t>
            </a:r>
            <a:r>
              <a:rPr lang="zh-CN" altLang="en-US" sz="1100" dirty="0">
                <a:latin typeface="微软雅黑" panose="020B0503020204020204" pitchFamily="34" charset="-122"/>
                <a:ea typeface="微软雅黑" panose="020B0503020204020204" pitchFamily="34" charset="-122"/>
              </a:rPr>
              <a:t>的所有记录</a:t>
            </a:r>
          </a:p>
        </p:txBody>
      </p:sp>
      <p:sp>
        <p:nvSpPr>
          <p:cNvPr id="33" name="云形标注 32"/>
          <p:cNvSpPr/>
          <p:nvPr/>
        </p:nvSpPr>
        <p:spPr>
          <a:xfrm>
            <a:off x="6515448" y="2014959"/>
            <a:ext cx="1642022" cy="718541"/>
          </a:xfrm>
          <a:prstGeom prst="cloudCallout">
            <a:avLst>
              <a:gd name="adj1" fmla="val -90080"/>
              <a:gd name="adj2" fmla="val -4225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返回查询到的所有记录</a:t>
            </a:r>
          </a:p>
        </p:txBody>
      </p:sp>
      <p:sp>
        <p:nvSpPr>
          <p:cNvPr id="34" name="云形标注 33"/>
          <p:cNvSpPr/>
          <p:nvPr/>
        </p:nvSpPr>
        <p:spPr>
          <a:xfrm>
            <a:off x="6515448" y="3070627"/>
            <a:ext cx="2160240" cy="1188132"/>
          </a:xfrm>
          <a:prstGeom prst="cloudCallout">
            <a:avLst>
              <a:gd name="adj1" fmla="val -79716"/>
              <a:gd name="adj2" fmla="val -248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处理返回的所有记录，如过滤和编码特殊字符等，生成静态网页并返回给客户端</a:t>
            </a:r>
          </a:p>
        </p:txBody>
      </p:sp>
      <p:sp>
        <p:nvSpPr>
          <p:cNvPr id="35" name="云形标注 34"/>
          <p:cNvSpPr/>
          <p:nvPr/>
        </p:nvSpPr>
        <p:spPr>
          <a:xfrm>
            <a:off x="6515448" y="4744238"/>
            <a:ext cx="2016224" cy="816026"/>
          </a:xfrm>
          <a:prstGeom prst="cloudCallout">
            <a:avLst>
              <a:gd name="adj1" fmla="val -83339"/>
              <a:gd name="adj2" fmla="val 1037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将网站返回的网页展示给用户</a:t>
            </a:r>
          </a:p>
        </p:txBody>
      </p:sp>
    </p:spTree>
    <p:extLst>
      <p:ext uri="{BB962C8B-B14F-4D97-AF65-F5344CB8AC3E}">
        <p14:creationId xmlns:p14="http://schemas.microsoft.com/office/powerpoint/2010/main" val="300332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1000"/>
                                        <p:tgtEl>
                                          <p:spTgt spid="29"/>
                                        </p:tgtEl>
                                      </p:cBhvr>
                                    </p:animEffect>
                                    <p:anim calcmode="lin" valueType="num">
                                      <p:cBhvr>
                                        <p:cTn id="31" dur="1000" fill="hold"/>
                                        <p:tgtEl>
                                          <p:spTgt spid="29"/>
                                        </p:tgtEl>
                                        <p:attrNameLst>
                                          <p:attrName>ppt_x</p:attrName>
                                        </p:attrNameLst>
                                      </p:cBhvr>
                                      <p:tavLst>
                                        <p:tav tm="0">
                                          <p:val>
                                            <p:strVal val="#ppt_x"/>
                                          </p:val>
                                        </p:tav>
                                        <p:tav tm="100000">
                                          <p:val>
                                            <p:strVal val="#ppt_x"/>
                                          </p:val>
                                        </p:tav>
                                      </p:tavLst>
                                    </p:anim>
                                    <p:anim calcmode="lin" valueType="num">
                                      <p:cBhvr>
                                        <p:cTn id="3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barn(inVertical)">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1000"/>
                                        <p:tgtEl>
                                          <p:spTgt spid="34"/>
                                        </p:tgtEl>
                                      </p:cBhvr>
                                    </p:animEffect>
                                    <p:anim calcmode="lin" valueType="num">
                                      <p:cBhvr>
                                        <p:cTn id="55" dur="1000" fill="hold"/>
                                        <p:tgtEl>
                                          <p:spTgt spid="34"/>
                                        </p:tgtEl>
                                        <p:attrNameLst>
                                          <p:attrName>ppt_x</p:attrName>
                                        </p:attrNameLst>
                                      </p:cBhvr>
                                      <p:tavLst>
                                        <p:tav tm="0">
                                          <p:val>
                                            <p:strVal val="#ppt_x"/>
                                          </p:val>
                                        </p:tav>
                                        <p:tav tm="100000">
                                          <p:val>
                                            <p:strVal val="#ppt_x"/>
                                          </p:val>
                                        </p:tav>
                                      </p:tavLst>
                                    </p:anim>
                                    <p:anim calcmode="lin" valueType="num">
                                      <p:cBhvr>
                                        <p:cTn id="5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heel(1)">
                                      <p:cBhvr>
                                        <p:cTn id="68"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SQL</a:t>
            </a:r>
            <a:r>
              <a:rPr kumimoji="1" lang="zh-CN" altLang="en-US" sz="2800">
                <a:solidFill>
                  <a:srgbClr val="558ED5"/>
                </a:solidFill>
                <a:latin typeface="微软雅黑"/>
                <a:ea typeface="微软雅黑"/>
                <a:cs typeface="微软雅黑"/>
              </a:rPr>
              <a:t>注入定义</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54038" y="2046288"/>
            <a:ext cx="8121650" cy="253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a:latin typeface="微软雅黑" panose="020B0503020204020204" pitchFamily="34" charset="-122"/>
                <a:ea typeface="微软雅黑" panose="020B0503020204020204" pitchFamily="34" charset="-122"/>
              </a:rPr>
              <a:t>        SQL Injection</a:t>
            </a:r>
            <a:r>
              <a:rPr lang="zh-CN" altLang="en-US">
                <a:latin typeface="微软雅黑" panose="020B0503020204020204" pitchFamily="34" charset="-122"/>
                <a:ea typeface="微软雅黑" panose="020B0503020204020204" pitchFamily="34" charset="-122"/>
              </a:rPr>
              <a:t>：就是通过把</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命令插入到</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表单递交或输入域名或页面请求的查询字符串，最终达到欺骗服务器执行恶意的</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命令。</a:t>
            </a:r>
            <a:endParaRPr lang="en-US" altLang="zh-CN">
              <a:latin typeface="微软雅黑" panose="020B0503020204020204" pitchFamily="34" charset="-122"/>
              <a:ea typeface="微软雅黑" panose="020B0503020204020204" pitchFamily="34" charset="-122"/>
            </a:endParaRPr>
          </a:p>
          <a:p>
            <a:pPr>
              <a:lnSpc>
                <a:spcPct val="150000"/>
              </a:lnSpc>
            </a:pP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具体来说，它是利用现有应用程序，将（恶意）的</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命令注入到后台数据库引擎执行的能力，它可以通过在</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表单中输入（恶意）</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语句得到一个存在安全漏洞的网站上的数据库，而不是按照设计者意图去执行</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语句</a:t>
            </a:r>
            <a:endParaRPr kumimoji="1"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300892"/>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3059</TotalTime>
  <Words>2475</Words>
  <Application>Microsoft Office PowerPoint</Application>
  <PresentationFormat>全屏显示(4:3)</PresentationFormat>
  <Paragraphs>305</Paragraphs>
  <Slides>31</Slides>
  <Notes>29</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5.SQL注入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sangfor</dc:creator>
  <cp:lastModifiedBy>zx</cp:lastModifiedBy>
  <cp:revision>353</cp:revision>
  <dcterms:created xsi:type="dcterms:W3CDTF">2015-11-09T06:25:36Z</dcterms:created>
  <dcterms:modified xsi:type="dcterms:W3CDTF">2018-07-23T03:31:39Z</dcterms:modified>
</cp:coreProperties>
</file>