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72" r:id="rId2"/>
    <p:sldId id="373" r:id="rId3"/>
    <p:sldId id="371" r:id="rId4"/>
    <p:sldId id="362" r:id="rId5"/>
    <p:sldId id="311" r:id="rId6"/>
    <p:sldId id="359" r:id="rId7"/>
    <p:sldId id="346" r:id="rId8"/>
    <p:sldId id="313" r:id="rId9"/>
    <p:sldId id="28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FFD6F"/>
    <a:srgbClr val="FFFF99"/>
    <a:srgbClr val="CC00CC"/>
    <a:srgbClr val="23AD44"/>
    <a:srgbClr val="CC66FF"/>
    <a:srgbClr val="CC99FF"/>
    <a:srgbClr val="FF5050"/>
    <a:srgbClr val="78E3F8"/>
    <a:srgbClr val="FFCC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529" autoAdjust="0"/>
  </p:normalViewPr>
  <p:slideViewPr>
    <p:cSldViewPr>
      <p:cViewPr>
        <p:scale>
          <a:sx n="50" d="100"/>
          <a:sy n="50" d="100"/>
        </p:scale>
        <p:origin x="-1080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5AC82-71EE-4F8A-A1CB-95F8F043B804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B84BC-86D8-4AF6-BEF8-CEC736CEE0D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2076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B84BC-86D8-4AF6-BEF8-CEC736CEE0D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E28DC-B490-4E30-ADEE-578B49D5649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64DE7-C0C1-4D77-B3B2-637CEB39906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0CE92-747A-40A9-8E1E-280821C0ACE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ccs.infospace.com/ClickHandler.ashx?ld=20141201&amp;app=1&amp;c=babylon3&amp;s=babylon3&amp;rc=&amp;dc=&amp;euip=41.205.22.29&amp;pvaid=d4f636ab53654bad955c4855ad41d618&amp;dt=Desktop&amp;fct.uid=6d5d7cbe43334cd0a527ed9eccb5c60d&amp;en=khJy78HyKQSVPXWMbkkQjQhuGXj1gfpIdTYmlMbSDM9NNUQCqbcBEg==&amp;du=https://fbcdn-sphotos-f-a.akamaihd.net/hphotos-ak-xfa1/t1.0-9/p180x540/406729_311187928922990_752880436_n.jpg&amp;ru=https://fbcdn-sphotos-f-a.akamaihd.net/hphotos-ak-xfa1/t1.0-9/p180x540/406729_311187928922990_752880436_n.jpg&amp;ap=9&amp;coi=772&amp;cop=main-title&amp;npp=9&amp;p=0&amp;pp=0&amp;ep=9&amp;mid=9&amp;hash=51457E848553C02AC143645AC765804D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hyperlink" Target="http://4.bp.blogspot.com/_9Um6_5nIHEI/TPTyZnKCaYI/AAAAAAAAELk/p9NUg0hra0g/s1600/Sandals.jpg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ibbon">
            <a:avLst>
              <a:gd name="adj1" fmla="val 12023"/>
              <a:gd name="adj2" fmla="val 71310"/>
            </a:avLst>
          </a:prstGeom>
          <a:solidFill>
            <a:srgbClr val="FFFFCC">
              <a:alpha val="57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fr-FR" sz="3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Évangile de Jésus Christ selon saint Marc 1,7-11 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fr-FR" sz="36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665" y="5562600"/>
            <a:ext cx="9144000" cy="1324947"/>
          </a:xfrm>
          <a:prstGeom prst="roundRect">
            <a:avLst/>
          </a:prstGeom>
          <a:solidFill>
            <a:srgbClr val="FFFFCC">
              <a:alpha val="58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fr-FR" sz="4800" b="1" dirty="0" smtClean="0"/>
              <a:t>Le Baptême de Jésus </a:t>
            </a:r>
            <a:endParaRPr lang="en-US" sz="4800" b="1" dirty="0"/>
          </a:p>
        </p:txBody>
      </p:sp>
      <p:pic>
        <p:nvPicPr>
          <p:cNvPr id="15366" name="Picture 6" descr="Jesus-Baptized-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428736"/>
            <a:ext cx="6429420" cy="414338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928802"/>
          </a:xfrm>
          <a:prstGeom prst="snip2Diag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fr-F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 ce temps-là, Jean le Baptiste proclamait : « </a:t>
            </a:r>
            <a:r>
              <a:rPr lang="fr-FR" sz="40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Voici venir derrière moi celui qui est plus fort que moi</a:t>
            </a:r>
            <a:r>
              <a:rPr lang="fr-F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;</a:t>
            </a:r>
            <a:endParaRPr lang="fr-FR" sz="4000" b="1" dirty="0">
              <a:solidFill>
                <a:schemeClr val="tx1"/>
              </a:solidFill>
              <a:latin typeface="times"/>
              <a:cs typeface="Arial" pitchFamily="34" charset="0"/>
            </a:endParaRPr>
          </a:p>
        </p:txBody>
      </p:sp>
      <p:pic>
        <p:nvPicPr>
          <p:cNvPr id="4" name="Picture 4" descr="http://ccs.infospace.com/ClickHandler.ashx?ld=20141201&amp;app=1&amp;c=babylon3&amp;s=babylon3&amp;rc=&amp;dc=&amp;euip=41.205.22.29&amp;pvaid=ba069372b5564b0a95e880673c69c9fa&amp;dt=Desktop&amp;fct.uid=d8fe50b40f2b48d58bdd60f6b882fff8&amp;en=khJy78HyKQSVPXWMbkkQjQhuGXj1gfpIdTYmlMbSDM9NNUQCqbcBEg%3d%3d&amp;du=http%3a%2f%2fwww.jesusismyredpill.com%2fJohn%2520the%2520Baptist%2520preaching.jpg&amp;ru=http%3a%2f%2fwww.jesusismyredpill.com%2fJohn%2520the%2520Baptist%2520preaching.jpg&amp;ap=18&amp;coi=772&amp;cop=main-title&amp;npp=18&amp;p=0&amp;pp=0&amp;ep=18&amp;mid=9&amp;hash=2372C72705800A17086271614776790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928802"/>
            <a:ext cx="6929486" cy="49291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33708764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4665" y="0"/>
            <a:ext cx="9144000" cy="2071678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je ne suis pas digne de m’abaisser pour défaire la courroie de ses sandales.</a:t>
            </a:r>
            <a:endParaRPr lang="fr-FR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CFCF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-228528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CFCF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-228528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CFCF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-228528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CFCF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-228528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CFCF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-228528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CFCF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-228528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 descr="http://ts2.mm.bing.net/th?id=HN.608013382026333293&amp;pid=15.1&amp;H=224&amp;W=160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071678"/>
            <a:ext cx="4500594" cy="4786322"/>
          </a:xfrm>
          <a:prstGeom prst="rect">
            <a:avLst/>
          </a:prstGeom>
          <a:noFill/>
        </p:spPr>
      </p:pic>
      <p:pic>
        <p:nvPicPr>
          <p:cNvPr id="5122" name="Picture 2" descr="Baptis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071678"/>
            <a:ext cx="4500594" cy="4786322"/>
          </a:xfrm>
          <a:prstGeom prst="rect">
            <a:avLst/>
          </a:prstGeom>
          <a:noFill/>
        </p:spPr>
      </p:pic>
      <p:pic>
        <p:nvPicPr>
          <p:cNvPr id="8194" name="Picture 2" descr="http://4.bp.blogspot.com/_9Um6_5nIHEI/TPTyZnKCaYI/AAAAAAAAELk/p9NUg0hra0g/s1600/Sandals.jpg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00694" y="2071678"/>
            <a:ext cx="2428892" cy="478632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Flowchart: Document 8"/>
          <p:cNvSpPr/>
          <p:nvPr/>
        </p:nvSpPr>
        <p:spPr>
          <a:xfrm>
            <a:off x="0" y="0"/>
            <a:ext cx="9144000" cy="2000240"/>
          </a:xfrm>
          <a:prstGeom prst="flowChartDocument">
            <a:avLst/>
          </a:prstGeom>
          <a:solidFill>
            <a:schemeClr val="accent4">
              <a:lumMod val="60000"/>
              <a:lumOff val="40000"/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Moi, je vous ai baptisés avec de l’eau ;</a:t>
            </a:r>
            <a:endParaRPr lang="fr-FR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4" descr="http://ccs.infospace.com/ClickHandler.ashx?ld=20141201&amp;app=1&amp;c=babylon3&amp;s=babylon3&amp;rc=&amp;dc=&amp;euip=41.205.22.29&amp;pvaid=abf6adce7ef549aaab9c86dfe29dcf64&amp;dt=Desktop&amp;fct.uid=c0b85be819b34363897f2eb049fe85b8&amp;en=khJy78HyKQSVPXWMbkkQjQhuGXj1gfpIdTYmlMbSDM9NNUQCqbcBEg%3d%3d&amp;du=http%3a%2f%2fwww.biblebios.com%2fjohn_the_baptist%2fimages%2fjohn_baptizing.jpg&amp;ru=http%3a%2f%2fwww.biblebios.com%2fjohn_the_baptist%2fimages%2fjohn_baptizing.jpg&amp;ap=19&amp;coi=772&amp;cop=main-title&amp;npp=19&amp;p=0&amp;pp=0&amp;ep=19&amp;mid=9&amp;hash=B6608B28B5F180E971115D1AEA7C7F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00240"/>
            <a:ext cx="6643734" cy="4857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49017301"/>
      </p:ext>
    </p:extLst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4665" y="0"/>
            <a:ext cx="9248775" cy="214311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 dirty="0" smtClean="0">
                <a:solidFill>
                  <a:srgbClr val="FFFF99"/>
                </a:solidFill>
                <a:latin typeface="Arial" pitchFamily="34" charset="0"/>
                <a:cs typeface="Arial" pitchFamily="34" charset="0"/>
              </a:rPr>
              <a:t>lui vous baptisera dans </a:t>
            </a:r>
            <a:r>
              <a:rPr lang="fr-FR" sz="4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l’Esprit Saint. </a:t>
            </a:r>
            <a:r>
              <a:rPr lang="fr-FR" sz="4000" b="1" dirty="0" smtClean="0">
                <a:solidFill>
                  <a:srgbClr val="FFFF99"/>
                </a:solidFill>
                <a:latin typeface="Arial" pitchFamily="34" charset="0"/>
                <a:cs typeface="Arial" pitchFamily="34" charset="0"/>
              </a:rPr>
              <a:t>»</a:t>
            </a:r>
            <a:endParaRPr lang="fr-FR" sz="4000" b="1" dirty="0">
              <a:solidFill>
                <a:srgbClr val="FFFF9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 descr="https://hischarisisenough.files.wordpress.com/2011/05/jesusbaptism1.jpg?w=5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143116"/>
            <a:ext cx="7000924" cy="4714885"/>
          </a:xfrm>
          <a:prstGeom prst="rect">
            <a:avLst/>
          </a:prstGeom>
          <a:noFill/>
        </p:spPr>
      </p:pic>
      <p:pic>
        <p:nvPicPr>
          <p:cNvPr id="10244" name="Picture 4" descr="TODAY'S SPECIAL: Mark 1:1-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143116"/>
            <a:ext cx="7000924" cy="4714884"/>
          </a:xfrm>
          <a:prstGeom prst="rect">
            <a:avLst/>
          </a:prstGeom>
          <a:noFill/>
        </p:spPr>
      </p:pic>
      <p:pic>
        <p:nvPicPr>
          <p:cNvPr id="10246" name="Picture 6" descr="Baptism of the Holy Spiri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2143116"/>
            <a:ext cx="4572032" cy="471488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-40919" y="0"/>
            <a:ext cx="9248775" cy="192880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2">
              <a:lumMod val="40000"/>
              <a:lumOff val="60000"/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 ces jours-là, Jésus vint de Nazareth, ville de Galilée, et il fut baptisé par Jean dans le Jourdain.</a:t>
            </a:r>
            <a:endParaRPr lang="fr-FR" sz="4000" dirty="0">
              <a:solidFill>
                <a:schemeClr val="bg1"/>
              </a:solidFill>
            </a:endParaRPr>
          </a:p>
        </p:txBody>
      </p:sp>
      <p:pic>
        <p:nvPicPr>
          <p:cNvPr id="9222" name="Picture 6" descr="LDS Baptism Pictures http://www.mormonbeliefs.org/articles_faith/4-first-principles/baptism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928802"/>
            <a:ext cx="6572296" cy="49291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4172948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0" y="0"/>
            <a:ext cx="9158287" cy="207167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2">
              <a:lumMod val="40000"/>
              <a:lumOff val="60000"/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Et aussitôt, en remontant de l’eau, il vit les cieux se déchirer et l’Esprit descendre sur lui comme une colombe.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2" descr="http://ccs.infospace.com/ClickHandler.ashx?ld=20141201&amp;app=1&amp;c=babylon3&amp;s=babylon3&amp;rc=&amp;dc=&amp;euip=41.205.22.29&amp;pvaid=9564e16861424b269137d971fad677b7&amp;dt=Desktop&amp;fct.uid=a107a1df2c9247a48b99e72caf3ebeff&amp;en=khJy78HyKQSVPXWMbkkQjQhuGXj1gfpIdTYmlMbSDM9NNUQCqbcBEg%3d%3d&amp;du=http%3a%2f%2f1.bp.blogspot.com%2f-KjjTqup3oF4%2fTtsrkKJAAsI%2fAAAAAAAABsM%2fiSP9jrT5s_s%2fs1600%2fBaptism%2bwith%2bHoly%2bSpirit.jpg&amp;ru=http%3a%2f%2f1.bp.blogspot.com%2f-KjjTqup3oF4%2fTtsrkKJAAsI%2fAAAAAAAABsM%2fiSP9jrT5s_s%2fs1600%2fBaptism%2bwith%2bHoly%2bSpirit.jpg&amp;ap=12&amp;coi=772&amp;cop=main-title&amp;npp=12&amp;p=0&amp;pp=0&amp;ep=12&amp;mid=9&amp;hash=47C817DCF1AAD9A84EBCCC4CDFAAD69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071678"/>
            <a:ext cx="6715172" cy="47863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7803513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4665" y="0"/>
            <a:ext cx="9144000" cy="2000240"/>
          </a:xfrm>
          <a:prstGeom prst="round2SameRect">
            <a:avLst/>
          </a:prstGeom>
          <a:solidFill>
            <a:schemeClr val="accent1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4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Il y eut une voix venant des cieux : </a:t>
            </a:r>
            <a:r>
              <a:rPr lang="fr-FR" sz="4000" b="1" dirty="0" smtClean="0">
                <a:solidFill>
                  <a:srgbClr val="EFFD6F"/>
                </a:solidFill>
                <a:latin typeface="Arial" pitchFamily="34" charset="0"/>
                <a:cs typeface="Arial" pitchFamily="34" charset="0"/>
              </a:rPr>
              <a:t>« Tu es mon Fils bien-aimé ; en toi, je trouve ma joie. » </a:t>
            </a:r>
            <a:r>
              <a:rPr lang="fr-F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fr-FR" sz="40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the heavens being torn open and the Spirit descending on him like a dove.  And a voice came from heaven, &quot;You are my beloved Son; with you I am well pleased.&quot; Mark 1:10-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000240"/>
            <a:ext cx="6786610" cy="485776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rved Up Ribbon 4"/>
          <p:cNvSpPr/>
          <p:nvPr/>
        </p:nvSpPr>
        <p:spPr>
          <a:xfrm>
            <a:off x="0" y="-228600"/>
            <a:ext cx="9144000" cy="1752600"/>
          </a:xfrm>
          <a:prstGeom prst="ellipseRibbon2">
            <a:avLst>
              <a:gd name="adj1" fmla="val 25000"/>
              <a:gd name="adj2" fmla="val 71690"/>
              <a:gd name="adj3" fmla="val 125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tx2">
                    <a:lumMod val="50000"/>
                  </a:schemeClr>
                </a:solidFill>
              </a:rPr>
              <a:t>ACCLAMONS LA PAROLE DU SEIGNEUR!</a:t>
            </a:r>
            <a:endParaRPr lang="en-US" sz="4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Flowchart: Preparation 3"/>
          <p:cNvSpPr/>
          <p:nvPr/>
        </p:nvSpPr>
        <p:spPr>
          <a:xfrm>
            <a:off x="0" y="5410200"/>
            <a:ext cx="9144000" cy="1447800"/>
          </a:xfrm>
          <a:prstGeom prst="flowChartPreparation">
            <a:avLst/>
          </a:prstGeom>
          <a:blipFill dpi="0" rotWithShape="1">
            <a:blip r:embed="rId3">
              <a:alphaModFix amt="52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tx1"/>
                </a:solidFill>
              </a:rPr>
              <a:t>LOUANGE A TOI SEIGNEUR JESUS</a:t>
            </a: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6" name="Picture 2" descr="http://www.gnrc.net/mm/image/Kids_prayer_ecuado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638800" cy="426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10366</TotalTime>
  <Words>121</Words>
  <Application>Microsoft Office PowerPoint</Application>
  <PresentationFormat>Affichage à l'écran (4:3)</PresentationFormat>
  <Paragraphs>15</Paragraphs>
  <Slides>9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Office Theme</vt:lpstr>
      <vt:lpstr>Diapositive 1</vt:lpstr>
      <vt:lpstr>En ce temps-là, Jean le Baptiste proclamait : « Voici venir derrière moi celui qui est plus fort que moi ;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</vt:vector>
  </TitlesOfParts>
  <Company>MTN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MULU_M</dc:creator>
  <cp:lastModifiedBy>Perso</cp:lastModifiedBy>
  <cp:revision>533</cp:revision>
  <dcterms:created xsi:type="dcterms:W3CDTF">2011-02-22T12:03:12Z</dcterms:created>
  <dcterms:modified xsi:type="dcterms:W3CDTF">2015-01-12T09:07:23Z</dcterms:modified>
</cp:coreProperties>
</file>