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2" r:id="rId2"/>
    <p:sldId id="341" r:id="rId3"/>
    <p:sldId id="342" r:id="rId4"/>
    <p:sldId id="311" r:id="rId5"/>
    <p:sldId id="312" r:id="rId6"/>
    <p:sldId id="323" r:id="rId7"/>
    <p:sldId id="313" r:id="rId8"/>
    <p:sldId id="331" r:id="rId9"/>
    <p:sldId id="332" r:id="rId10"/>
    <p:sldId id="335" r:id="rId11"/>
    <p:sldId id="320" r:id="rId12"/>
    <p:sldId id="339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CC00CC"/>
    <a:srgbClr val="FF5050"/>
    <a:srgbClr val="CC99FF"/>
    <a:srgbClr val="EFFD6F"/>
    <a:srgbClr val="78E3F8"/>
    <a:srgbClr val="CC66FF"/>
    <a:srgbClr val="FFCC66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773" autoAdjust="0"/>
  </p:normalViewPr>
  <p:slideViewPr>
    <p:cSldViewPr>
      <p:cViewPr varScale="1">
        <p:scale>
          <a:sx n="68" d="100"/>
          <a:sy n="68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AC82-71EE-4F8A-A1CB-95F8F043B804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B84BC-86D8-4AF6-BEF8-CEC736CEE0D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20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84BC-86D8-4AF6-BEF8-CEC736CEE0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B84BC-86D8-4AF6-BEF8-CEC736CEE0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258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8DC-B490-4E30-ADEE-578B49D564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4DE7-C0C1-4D77-B3B2-637CEB399060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CE92-747A-40A9-8E1E-280821C0ACE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pastorgregumc.files.wordpress.com/2012/01/filipus-dan-natanael.jp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p2.storage.canalblog.com/23/91/516565/72120075.jp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missionariesofchrist.com/wp-content/uploads/2012/01/300px-With_His_Disciples0292.jpg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chire.fr/I-Grande-4970-maitre-ou-demeures-tu-venez-et-voyez.net.jp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chire.fr/I-Grande-4970-maitre-ou-demeures-tu-venez-et-voyez.net.jpg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ibbon">
            <a:avLst>
              <a:gd name="adj1" fmla="val 12023"/>
              <a:gd name="adj2" fmla="val 71310"/>
            </a:avLst>
          </a:prstGeom>
          <a:blipFill dpi="0" rotWithShape="1">
            <a:blip r:embed="rId3">
              <a:alphaModFix amt="25000"/>
            </a:blip>
            <a:srcRect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3200" b="1" dirty="0" smtClean="0"/>
              <a:t>Évangile de Jésus Christ selon saint Jean 1,35-42.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65" y="5562600"/>
            <a:ext cx="9144000" cy="1324947"/>
          </a:xfrm>
          <a:prstGeom prst="roundRect">
            <a:avLst/>
          </a:prstGeom>
          <a:blipFill dpi="0" rotWithShape="1">
            <a:blip r:embed="rId3">
              <a:alphaModFix amt="41000"/>
            </a:blip>
            <a:srcRect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 </a:t>
            </a: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premiers disciples de </a:t>
            </a:r>
            <a:r>
              <a:rPr lang="en-US" sz="4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Jésus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»</a:t>
            </a:r>
            <a:r>
              <a:rPr lang="fr-FR" sz="4000" dirty="0"/>
              <a:t/>
            </a:r>
            <a:br>
              <a:rPr lang="fr-FR" sz="4000" dirty="0"/>
            </a:br>
            <a:endParaRPr lang="en-US" sz="4000" b="1" dirty="0"/>
          </a:p>
        </p:txBody>
      </p:sp>
      <p:pic>
        <p:nvPicPr>
          <p:cNvPr id="18434" name="Picture 2" descr="http://just4kidsmagazine.com/rainbowcastle/clipart/jesus4008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428736"/>
            <a:ext cx="2857520" cy="4143404"/>
          </a:xfrm>
          <a:prstGeom prst="rect">
            <a:avLst/>
          </a:prstGeom>
          <a:noFill/>
        </p:spPr>
      </p:pic>
      <p:pic>
        <p:nvPicPr>
          <p:cNvPr id="18436" name="Picture 4" descr="Faisons connaissance avec quelques-uns des disciples que Jésus a ..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1428736"/>
            <a:ext cx="3286148" cy="41433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0" y="0"/>
            <a:ext cx="9144000" cy="1752600"/>
          </a:xfrm>
          <a:prstGeom prst="round2Same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trouve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d’abord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Simon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son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propre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frère, et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lui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: « Nous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avons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trouvé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 </a:t>
            </a:r>
            <a:r>
              <a:rPr lang="en-US" sz="3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Messie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» –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veut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dire : </a:t>
            </a:r>
            <a: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Christ. </a:t>
            </a:r>
            <a:br>
              <a:rPr 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170" name="Picture 2" descr="https://pastorgregumc.files.wordpress.com/2012/01/filipus-dan-natanael.jpg?w=299&amp;h=264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8"/>
            <a:ext cx="6929486" cy="5143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004625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0" y="0"/>
            <a:ext cx="9144000" cy="171994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André </a:t>
            </a:r>
            <a:r>
              <a:rPr lang="en-US" sz="4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amena</a:t>
            </a:r>
            <a:r>
              <a:rPr lang="en-US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son frère à </a:t>
            </a:r>
            <a:r>
              <a:rPr lang="en-US" sz="4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Jésus</a:t>
            </a:r>
            <a:r>
              <a:rPr lang="en-US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Jésus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posa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son regard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sur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lui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: « 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Simon,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Jean ;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146" name="Picture 2" descr="tu es pierre jean 1,4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14488"/>
            <a:ext cx="6715172" cy="51435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0"/>
            <a:ext cx="9144000" cy="1905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t’appelleras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Kèphas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» –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veut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dire :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Pierre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4" name="Picture 4" descr="... parole de jésus dans l évangile de jean cette parole est adress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3"/>
            <a:ext cx="6643734" cy="4929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285407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Up Ribbon 4"/>
          <p:cNvSpPr/>
          <p:nvPr/>
        </p:nvSpPr>
        <p:spPr>
          <a:xfrm>
            <a:off x="0" y="-228600"/>
            <a:ext cx="9144000" cy="1752600"/>
          </a:xfrm>
          <a:prstGeom prst="ellipseRibbon2">
            <a:avLst>
              <a:gd name="adj1" fmla="val 25000"/>
              <a:gd name="adj2" fmla="val 71690"/>
              <a:gd name="adj3" fmla="val 125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2">
                    <a:lumMod val="50000"/>
                  </a:schemeClr>
                </a:solidFill>
              </a:rPr>
              <a:t>ACCLAMONS LA PAROLE DU SEIGNEUR!</a:t>
            </a:r>
            <a:endParaRPr lang="en-US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386" name="Picture 2" descr="http://3.bp.blogspot.com/_cHz8Dt_DO4w/TDcSTLRtzZI/AAAAAAAABGM/RYHdCFDc6pI/s1600/pri%C3%A8re+5.jpg"/>
          <p:cNvPicPr>
            <a:picLocks noChangeAspect="1" noChangeArrowheads="1"/>
          </p:cNvPicPr>
          <p:nvPr/>
        </p:nvPicPr>
        <p:blipFill>
          <a:blip r:embed="rId3" cstate="print">
            <a:lum bright="9000" contrast="-5000"/>
          </a:blip>
          <a:srcRect/>
          <a:stretch>
            <a:fillRect/>
          </a:stretch>
        </p:blipFill>
        <p:spPr bwMode="auto">
          <a:xfrm>
            <a:off x="1905000" y="1295400"/>
            <a:ext cx="5486400" cy="4343400"/>
          </a:xfrm>
          <a:prstGeom prst="rect">
            <a:avLst/>
          </a:prstGeom>
          <a:noFill/>
        </p:spPr>
      </p:pic>
      <p:sp>
        <p:nvSpPr>
          <p:cNvPr id="4" name="Flowchart: Preparation 3"/>
          <p:cNvSpPr/>
          <p:nvPr/>
        </p:nvSpPr>
        <p:spPr>
          <a:xfrm>
            <a:off x="0" y="5410200"/>
            <a:ext cx="9144000" cy="1447800"/>
          </a:xfrm>
          <a:prstGeom prst="flowChartPreparation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LOUANGE A TOI SEIGNEUR JESUS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57364"/>
          </a:xfrm>
          <a:prstGeom prst="snip2Diag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"/>
                <a:cs typeface="Arial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temps-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Jean le Baptiste se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trouvait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avec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deux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disciples.</a:t>
            </a:r>
            <a: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8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b="1" dirty="0"/>
          </a:p>
        </p:txBody>
      </p:sp>
      <p:pic>
        <p:nvPicPr>
          <p:cNvPr id="16386" name="Picture 2" descr="jean baptiste se trouvait avec deux de ses disciples posant son regar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429420" cy="5000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67534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0" y="0"/>
            <a:ext cx="9144000" cy="1752600"/>
          </a:xfrm>
          <a:prstGeom prst="flowChartDocument">
            <a:avLst/>
          </a:prstGeom>
          <a:solidFill>
            <a:srgbClr val="FFFF99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Posant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son regard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sur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Jésus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allait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venait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: « 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Voici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l’Agneau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Dieu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 » </a:t>
            </a:r>
            <a:b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stdas03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643734" cy="5143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9297221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-40919" y="0"/>
            <a:ext cx="9248775" cy="197031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Les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deux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disciples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entendirent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qu’il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disait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et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suivirent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Jésus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2" descr="http://www.missionariesofchrist.com/wp-content/uploads/2012/01/300px-With_His_Disciples0292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928802"/>
            <a:ext cx="6500858" cy="492919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10" y="0"/>
            <a:ext cx="9144000" cy="1752600"/>
          </a:xfrm>
          <a:prstGeom prst="flowChartDelay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retournant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Jésus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vit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qu’ils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suivaient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et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leur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: « </a:t>
            </a:r>
            <a:r>
              <a:rPr lang="en-US" sz="4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</a:t>
            </a:r>
            <a:r>
              <a:rPr lang="en-US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cherchez-</a:t>
            </a:r>
            <a:r>
              <a:rPr lang="en-US" sz="4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vous</a:t>
            </a:r>
            <a:r>
              <a:rPr lang="en-US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?</a:t>
            </a:r>
            <a:r>
              <a:rPr lang="en-US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»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en-US" sz="4000" b="1" dirty="0"/>
          </a:p>
        </p:txBody>
      </p:sp>
      <p:pic>
        <p:nvPicPr>
          <p:cNvPr id="5" name="Picture 2" descr="Jesus Walking With Disciples After Resurrection The basic story is that jes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6357982" cy="51435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1200"/>
          </a:xfrm>
          <a:prstGeom prst="flowChartAlternateProcess">
            <a:avLst/>
          </a:prstGeom>
          <a:solidFill>
            <a:schemeClr val="bg1">
              <a:lumMod val="75000"/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Ils</a:t>
            </a:r>
            <a:r>
              <a:rPr lang="en-US" sz="3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lui</a:t>
            </a:r>
            <a:r>
              <a:rPr lang="en-US" sz="3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répondirent</a:t>
            </a:r>
            <a:r>
              <a:rPr lang="en-US" sz="3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: « Rabbi – </a:t>
            </a:r>
            <a:r>
              <a:rPr lang="en-US" sz="3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sz="3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en-US" sz="3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veut</a:t>
            </a:r>
            <a:r>
              <a:rPr lang="en-US" sz="3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dire : </a:t>
            </a:r>
            <a:r>
              <a:rPr lang="en-US" sz="3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Maître –, </a:t>
            </a:r>
            <a:r>
              <a:rPr lang="en-US" sz="3800" b="1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où</a:t>
            </a:r>
            <a:r>
              <a:rPr lang="en-US" sz="3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demeures-tu</a:t>
            </a:r>
            <a:r>
              <a:rPr lang="en-US" sz="38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?</a:t>
            </a:r>
            <a:r>
              <a:rPr lang="en-US" sz="3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»</a:t>
            </a:r>
            <a:endParaRPr lang="en-US" sz="3800" b="1" dirty="0"/>
          </a:p>
        </p:txBody>
      </p:sp>
      <p:pic>
        <p:nvPicPr>
          <p:cNvPr id="12292" name="Picture 4" descr="Maître où demeures-tu ? Venez et voyez !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6429420" cy="4929198"/>
          </a:xfrm>
          <a:prstGeom prst="rect">
            <a:avLst/>
          </a:prstGeom>
          <a:noFill/>
        </p:spPr>
      </p:pic>
      <p:pic>
        <p:nvPicPr>
          <p:cNvPr id="5" name="Picture 4" descr="Jesus Walking With Disciples After Resurrection These disciples are on thei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000240"/>
            <a:ext cx="6429420" cy="485776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0" y="0"/>
            <a:ext cx="9144000" cy="16002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 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leur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: « 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Venez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et 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vous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verrez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 » 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Ils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allèrent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donc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270" name="Picture 6" descr="Maître où demeures-tu ? Venez et voyez !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643050"/>
            <a:ext cx="6643734" cy="5214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81200"/>
          </a:xfrm>
          <a:prstGeom prst="trapezoid">
            <a:avLst>
              <a:gd name="adj" fmla="val 731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ils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virent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où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demeurait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et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ils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restèrent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auprès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lui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jour-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C’était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dixième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heure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(environ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quatre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heures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l’après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-midi).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2" descr="http://www.cetad.cef.fr/documents/img_meditations/big/288_b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6429420" cy="485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37255751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1336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André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le frère de Simon-Pierre, </a:t>
            </a:r>
            <a:r>
              <a:rPr lang="en-US" sz="3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était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l’un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3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deux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disciples qui </a:t>
            </a:r>
            <a:r>
              <a:rPr lang="en-US" sz="3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avaient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entendu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 parole de Jean et qui </a:t>
            </a:r>
            <a:r>
              <a:rPr lang="en-US" sz="3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avaient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suivi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Jésus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3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0" name="Picture 4" descr="http://just4kidsmagazine.com/rainbowcastle/clipart/4008discip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928802"/>
            <a:ext cx="3214710" cy="4929198"/>
          </a:xfrm>
          <a:prstGeom prst="rect">
            <a:avLst/>
          </a:prstGeom>
          <a:noFill/>
        </p:spPr>
      </p:pic>
      <p:pic>
        <p:nvPicPr>
          <p:cNvPr id="9222" name="Picture 6" descr="http://just4kidsmagazine.com/rainbowcastle/clipart/jesus4008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071678"/>
            <a:ext cx="3357586" cy="4786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298341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157</Words>
  <Application>Microsoft Office PowerPoint</Application>
  <PresentationFormat>Affichage à l'écran (4:3)</PresentationFormat>
  <Paragraphs>20</Paragraphs>
  <Slides>13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Office Theme</vt:lpstr>
      <vt:lpstr>Diapositive 1</vt:lpstr>
      <vt:lpstr>En ce temps-là, Jean le Baptiste se trouvait avec deux de ses disciples. </vt:lpstr>
      <vt:lpstr>Diapositive 3</vt:lpstr>
      <vt:lpstr>Diapositive 4</vt:lpstr>
      <vt:lpstr> Se retournant, Jésus vit qu’ils le suivaient, et leur dit : « Que cherchez-vous ? » </vt:lpstr>
      <vt:lpstr>Ils lui répondirent : « Rabbi – ce qui veut dire : Maître –, où demeures-tu ? »</vt:lpstr>
      <vt:lpstr>Diapositive 7</vt:lpstr>
      <vt:lpstr>ils virent où il demeurait, et ils restèrent auprès de lui ce jour-là. C’était vers la dixième heure (environ quatre heures de l’après-midi).</vt:lpstr>
      <vt:lpstr>André, le frère de Simon-Pierre, était l’un des deux disciples qui avaient entendu la parole de Jean et qui avaient suivi Jésus.</vt:lpstr>
      <vt:lpstr>Diapositive 10</vt:lpstr>
      <vt:lpstr>Diapositive 11</vt:lpstr>
      <vt:lpstr>tu t’appelleras Kèphas » – ce qui veut dire : Pierre.</vt:lpstr>
      <vt:lpstr>Diapositive 13</vt:lpstr>
    </vt:vector>
  </TitlesOfParts>
  <Company>MTN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MULU_M</dc:creator>
  <cp:lastModifiedBy>Perso</cp:lastModifiedBy>
  <cp:revision>444</cp:revision>
  <dcterms:created xsi:type="dcterms:W3CDTF">2011-02-22T12:03:12Z</dcterms:created>
  <dcterms:modified xsi:type="dcterms:W3CDTF">2015-01-12T10:30:26Z</dcterms:modified>
</cp:coreProperties>
</file>