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2" r:id="rId2"/>
    <p:sldId id="343" r:id="rId3"/>
    <p:sldId id="342" r:id="rId4"/>
    <p:sldId id="311" r:id="rId5"/>
    <p:sldId id="323" r:id="rId6"/>
    <p:sldId id="313" r:id="rId7"/>
    <p:sldId id="331" r:id="rId8"/>
    <p:sldId id="332" r:id="rId9"/>
    <p:sldId id="335" r:id="rId10"/>
    <p:sldId id="34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FF66"/>
    <a:srgbClr val="FFFFCC"/>
    <a:srgbClr val="FFFF99"/>
    <a:srgbClr val="FF5050"/>
    <a:srgbClr val="CC99FF"/>
    <a:srgbClr val="EFFD6F"/>
    <a:srgbClr val="78E3F8"/>
    <a:srgbClr val="CC66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3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AC82-71EE-4F8A-A1CB-95F8F043B80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B84BC-86D8-4AF6-BEF8-CEC736CEE0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8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8DC-B490-4E30-ADEE-578B49D564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DE7-C0C1-4D77-B3B2-637CEB399060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E92-747A-40A9-8E1E-280821C0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ibbon">
            <a:avLst>
              <a:gd name="adj1" fmla="val 12023"/>
              <a:gd name="adj2" fmla="val 71310"/>
            </a:avLst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fr-FR" sz="3200" b="1" dirty="0" smtClean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fr-FR" sz="3200" b="1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Évangile </a:t>
            </a:r>
            <a:r>
              <a:rPr lang="fr-FR" sz="3200" b="1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de Jésus Christ selon saint Marc 1,14-20. </a:t>
            </a:r>
            <a:r>
              <a:rPr lang="fr-FR" sz="32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/>
            </a:r>
            <a:br>
              <a:rPr lang="fr-FR" sz="32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65" y="5301208"/>
            <a:ext cx="9144000" cy="1586339"/>
          </a:xfrm>
          <a:prstGeom prst="roundRect">
            <a:avLst/>
          </a:prstGeom>
          <a:blipFill dpi="0" rotWithShape="1">
            <a:blip r:embed="rId3">
              <a:alphaModFix amt="41000"/>
            </a:blip>
            <a:srcRect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fr-FR" sz="3600" b="1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« Venez à ma suite. Je vous ferai devenir pêcheurs d’hommes.</a:t>
            </a:r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 » </a:t>
            </a:r>
            <a:b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endParaRPr lang="en-US" sz="3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47800"/>
            <a:ext cx="6480719" cy="385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Up Ribbon 4"/>
          <p:cNvSpPr/>
          <p:nvPr/>
        </p:nvSpPr>
        <p:spPr>
          <a:xfrm>
            <a:off x="0" y="-228600"/>
            <a:ext cx="9144000" cy="1752600"/>
          </a:xfrm>
          <a:prstGeom prst="ellipseRibbon2">
            <a:avLst>
              <a:gd name="adj1" fmla="val 25000"/>
              <a:gd name="adj2" fmla="val 71690"/>
              <a:gd name="adj3" fmla="val 125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2">
                    <a:lumMod val="50000"/>
                  </a:schemeClr>
                </a:solidFill>
              </a:rPr>
              <a:t>ACCLAMONS LA PAROLE DU SEIGNEUR!</a:t>
            </a:r>
            <a:endParaRPr lang="en-US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0" y="5410200"/>
            <a:ext cx="9144000" cy="1447800"/>
          </a:xfrm>
          <a:prstGeom prst="flowChartPreparation">
            <a:avLst/>
          </a:prstGeom>
          <a:blipFill dpi="0" rotWithShape="1">
            <a:blip r:embed="rId3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LOUANGE A TOI SEIGNEUR JESUS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www.gnrc.net/mm/image/Kids_prayer_ecuad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638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98594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57364"/>
          </a:xfrm>
          <a:prstGeom prst="snip2DiagRect">
            <a:avLst/>
          </a:prstGeom>
          <a:solidFill>
            <a:srgbClr val="66FF66">
              <a:alpha val="32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325498"/>
                </a:solidFill>
                <a:latin typeface="times"/>
                <a:cs typeface="Arial" pitchFamily="34" charset="0"/>
              </a:rPr>
              <a:t/>
            </a:r>
            <a:br>
              <a:rPr lang="fr-FR" dirty="0" smtClean="0">
                <a:solidFill>
                  <a:srgbClr val="325498"/>
                </a:solidFill>
                <a:latin typeface="times"/>
                <a:cs typeface="Arial" pitchFamily="34" charset="0"/>
              </a:rPr>
            </a:br>
            <a:r>
              <a:rPr lang="fr-FR" sz="40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A</a:t>
            </a:r>
            <a:r>
              <a:rPr lang="fr-FR" sz="40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près </a:t>
            </a:r>
            <a:r>
              <a:rPr lang="fr-FR" sz="40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l’arrestation de Jean, Jésus partit pour la Galilée proclamer l’Évangile de Dieu ;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4000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5"/>
            <a:ext cx="6408712" cy="502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5"/>
            <a:ext cx="6408711" cy="502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-1"/>
            <a:ext cx="9144000" cy="1988839"/>
          </a:xfrm>
          <a:prstGeom prst="flowChartDocument">
            <a:avLst/>
          </a:prstGeom>
          <a:solidFill>
            <a:srgbClr val="CC00CC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600" dirty="0" smtClean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  <a:p>
            <a:r>
              <a:rPr lang="fr-FR" sz="3600" b="1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il </a:t>
            </a:r>
            <a:r>
              <a:rPr lang="fr-FR" sz="3600" b="1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disait : «</a:t>
            </a:r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 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cs typeface="Arial" pitchFamily="34" charset="0"/>
              </a:rPr>
              <a:t>Les temps sont accomplis : le règne de Dieu est tout proche.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20" name="Picture 4" descr="Jésus partit pour la Galilée proclamer la Bonne Nouvelle de Dieu; i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57" y="1988839"/>
            <a:ext cx="6626225" cy="488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97221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-40919" y="0"/>
            <a:ext cx="9248775" cy="197031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 smtClean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  <a:p>
            <a:pPr algn="ctr"/>
            <a:r>
              <a:rPr lang="fr-FR" sz="400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Convertissez-vous </a:t>
            </a:r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et croyez à l’Évangile. »</a:t>
            </a:r>
            <a:r>
              <a:rPr lang="fr-FR" sz="4000" b="1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 </a:t>
            </a:r>
            <a:br>
              <a:rPr lang="fr-FR" sz="4000" b="1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endParaRPr 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44" name="Picture 4" descr="Evangile est donc plus que l'histoire d'une vi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70314"/>
            <a:ext cx="6120680" cy="488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  <a:prstGeom prst="flowChartAlternateProcess">
            <a:avLst/>
          </a:prstGeom>
          <a:solidFill>
            <a:schemeClr val="tx2">
              <a:lumMod val="60000"/>
              <a:lumOff val="40000"/>
              <a:alpha val="5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Passant le long de la mer de Galilée, Jésus vit Simon et André, le frère de Simon, en train de jeter les filets dans la mer, car c’étaient des pêcheurs.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552728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0" y="0"/>
            <a:ext cx="9144000" cy="16002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 smtClean="0">
              <a:solidFill>
                <a:schemeClr val="tx1"/>
              </a:solidFill>
              <a:latin typeface="Verdana" pitchFamily="34" charset="0"/>
              <a:cs typeface="Arial" pitchFamily="34" charset="0"/>
            </a:endParaRPr>
          </a:p>
          <a:p>
            <a:pPr algn="ctr"/>
            <a:r>
              <a:rPr lang="fr-FR" sz="36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leur </a:t>
            </a:r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dit : « </a:t>
            </a:r>
            <a:r>
              <a:rPr lang="fr-FR" sz="3500" b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cs typeface="Arial" pitchFamily="34" charset="0"/>
              </a:rPr>
              <a:t>Venez à ma suite. Je vous ferai devenir pêcheurs d’hommes.</a:t>
            </a:r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 » </a:t>
            </a:r>
            <a:b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00200"/>
            <a:ext cx="648072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prstGeom prst="trapezoid">
            <a:avLst>
              <a:gd name="adj" fmla="val 73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40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/>
            </a:r>
            <a:br>
              <a:rPr lang="fr-FR" sz="40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r>
              <a:rPr lang="fr-FR" sz="40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Aussitôt</a:t>
            </a:r>
            <a:r>
              <a:rPr lang="fr-FR" sz="40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, laissant leurs filets, ils le suivirent. </a:t>
            </a:r>
            <a:br>
              <a:rPr lang="fr-FR" sz="40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</a:b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3"/>
            <a:ext cx="6696743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25575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4824"/>
          </a:xfrm>
          <a:prstGeom prst="flowChartDocument">
            <a:avLst/>
          </a:prstGeom>
          <a:solidFill>
            <a:schemeClr val="bg2">
              <a:lumMod val="75000"/>
              <a:alpha val="7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Jésus avança un peu et il vit Jacques, fils de </a:t>
            </a:r>
            <a:r>
              <a:rPr lang="fr-FR" sz="3600" dirty="0" err="1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Zébédée</a:t>
            </a:r>
            <a:r>
              <a:rPr lang="fr-FR" sz="36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, et son frère Jean, qui étaient dans la barque et réparaient les filets.</a:t>
            </a:r>
            <a:endParaRPr lang="en-US" sz="3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84776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9834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0" y="0"/>
            <a:ext cx="9144000" cy="1752600"/>
          </a:xfrm>
          <a:prstGeom prst="round2Same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Aussitôt</a:t>
            </a:r>
            <a:r>
              <a:rPr lang="fr-FR" sz="32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, Jésus les appela. Alors, laissant dans la barque leur père </a:t>
            </a:r>
            <a:r>
              <a:rPr lang="fr-FR" sz="3200" dirty="0" err="1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Zébédée</a:t>
            </a:r>
            <a:r>
              <a:rPr lang="fr-FR" sz="3200" dirty="0">
                <a:solidFill>
                  <a:schemeClr val="tx1"/>
                </a:solidFill>
                <a:latin typeface="Verdana" pitchFamily="34" charset="0"/>
                <a:cs typeface="Arial" pitchFamily="34" charset="0"/>
              </a:rPr>
              <a:t> avec ses ouvriers, ils partirent à sa suite.</a:t>
            </a:r>
            <a:endParaRPr 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52601"/>
            <a:ext cx="662473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04625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</TotalTime>
  <Words>122</Words>
  <Application>Microsoft Office PowerPoint</Application>
  <PresentationFormat>On-screen Show (4:3)</PresentationFormat>
  <Paragraphs>19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 Après l’arrestation de Jean, Jésus partit pour la Galilée proclamer l’Évangile de Dieu ; </vt:lpstr>
      <vt:lpstr>PowerPoint Presentation</vt:lpstr>
      <vt:lpstr>PowerPoint Presentation</vt:lpstr>
      <vt:lpstr>Passant le long de la mer de Galilée, Jésus vit Simon et André, le frère de Simon, en train de jeter les filets dans la mer, car c’étaient des pêcheurs.</vt:lpstr>
      <vt:lpstr>PowerPoint Presentation</vt:lpstr>
      <vt:lpstr> Aussitôt, laissant leurs filets, ils le suivirent.  </vt:lpstr>
      <vt:lpstr>Jésus avança un peu et il vit Jacques, fils de Zébédée, et son frère Jean, qui étaient dans la barque et réparaient les filets.</vt:lpstr>
      <vt:lpstr>PowerPoint Presentation</vt:lpstr>
      <vt:lpstr>PowerPoint Presentation</vt:lpstr>
    </vt:vector>
  </TitlesOfParts>
  <Company>MTN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MULU_M</dc:creator>
  <cp:lastModifiedBy>Perso</cp:lastModifiedBy>
  <cp:revision>453</cp:revision>
  <dcterms:created xsi:type="dcterms:W3CDTF">2011-02-22T12:03:12Z</dcterms:created>
  <dcterms:modified xsi:type="dcterms:W3CDTF">2015-01-19T09:02:07Z</dcterms:modified>
</cp:coreProperties>
</file>