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72" r:id="rId2"/>
    <p:sldId id="309" r:id="rId3"/>
    <p:sldId id="311" r:id="rId4"/>
    <p:sldId id="312" r:id="rId5"/>
    <p:sldId id="319" r:id="rId6"/>
    <p:sldId id="313" r:id="rId7"/>
    <p:sldId id="320" r:id="rId8"/>
    <p:sldId id="314" r:id="rId9"/>
    <p:sldId id="308" r:id="rId10"/>
    <p:sldId id="315" r:id="rId11"/>
    <p:sldId id="310" r:id="rId12"/>
    <p:sldId id="32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CC"/>
    <a:srgbClr val="EFFD6F"/>
    <a:srgbClr val="FFCC66"/>
    <a:srgbClr val="CC9900"/>
    <a:srgbClr val="FFFFFF"/>
    <a:srgbClr val="CC66FF"/>
    <a:srgbClr val="996633"/>
    <a:srgbClr val="CC00C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73" autoAdjust="0"/>
  </p:normalViewPr>
  <p:slideViewPr>
    <p:cSldViewPr>
      <p:cViewPr varScale="1">
        <p:scale>
          <a:sx n="102" d="100"/>
          <a:sy n="102" d="100"/>
        </p:scale>
        <p:origin x="-23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35AC82-71EE-4F8A-A1CB-95F8F043B804}" type="datetimeFigureOut">
              <a:rPr lang="en-US" smtClean="0"/>
              <a:pPr/>
              <a:t>11/9/2014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0B84BC-86D8-4AF6-BEF8-CEC736CEE0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59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B84BC-86D8-4AF6-BEF8-CEC736CEE0D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4DE7-C0C1-4D77-B3B2-637CEB399060}" type="datetimeFigureOut">
              <a:rPr lang="en-US" smtClean="0"/>
              <a:pPr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CE92-747A-40A9-8E1E-280821C0AC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4DE7-C0C1-4D77-B3B2-637CEB399060}" type="datetimeFigureOut">
              <a:rPr lang="en-US" smtClean="0"/>
              <a:pPr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CE92-747A-40A9-8E1E-280821C0AC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4DE7-C0C1-4D77-B3B2-637CEB399060}" type="datetimeFigureOut">
              <a:rPr lang="en-US" smtClean="0"/>
              <a:pPr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CE92-747A-40A9-8E1E-280821C0AC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4DE7-C0C1-4D77-B3B2-637CEB399060}" type="datetimeFigureOut">
              <a:rPr lang="en-US" smtClean="0"/>
              <a:pPr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CE92-747A-40A9-8E1E-280821C0AC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4DE7-C0C1-4D77-B3B2-637CEB399060}" type="datetimeFigureOut">
              <a:rPr lang="en-US" smtClean="0"/>
              <a:pPr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CE92-747A-40A9-8E1E-280821C0AC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4DE7-C0C1-4D77-B3B2-637CEB399060}" type="datetimeFigureOut">
              <a:rPr lang="en-US" smtClean="0"/>
              <a:pPr/>
              <a:t>11/9/2014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CE92-747A-40A9-8E1E-280821C0AC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4DE7-C0C1-4D77-B3B2-637CEB399060}" type="datetimeFigureOut">
              <a:rPr lang="en-US" smtClean="0"/>
              <a:pPr/>
              <a:t>11/9/2014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CE92-747A-40A9-8E1E-280821C0AC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4DE7-C0C1-4D77-B3B2-637CEB399060}" type="datetimeFigureOut">
              <a:rPr lang="en-US" smtClean="0"/>
              <a:pPr/>
              <a:t>11/9/2014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CE92-747A-40A9-8E1E-280821C0AC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4DE7-C0C1-4D77-B3B2-637CEB399060}" type="datetimeFigureOut">
              <a:rPr lang="en-US" smtClean="0"/>
              <a:pPr/>
              <a:t>11/9/2014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CE92-747A-40A9-8E1E-280821C0AC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4DE7-C0C1-4D77-B3B2-637CEB399060}" type="datetimeFigureOut">
              <a:rPr lang="en-US" smtClean="0"/>
              <a:pPr/>
              <a:t>11/9/2014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CE92-747A-40A9-8E1E-280821C0AC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4DE7-C0C1-4D77-B3B2-637CEB399060}" type="datetimeFigureOut">
              <a:rPr lang="en-US" smtClean="0"/>
              <a:pPr/>
              <a:t>11/9/2014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CE92-747A-40A9-8E1E-280821C0AC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64DE7-C0C1-4D77-B3B2-637CEB399060}" type="datetimeFigureOut">
              <a:rPr lang="en-US" smtClean="0"/>
              <a:pPr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0CE92-747A-40A9-8E1E-280821C0AC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langedeleternel.centerblog.ne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hyperlink" Target="http://diaconos.unblog.fr/files/2009/02/072cweb.gif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066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Evangile</a:t>
            </a:r>
            <a:r>
              <a:rPr kumimoji="0" lang="en-US" sz="3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du </a:t>
            </a:r>
            <a:r>
              <a:rPr kumimoji="0" lang="en-US" sz="36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Dimanche</a:t>
            </a:r>
            <a:r>
              <a:rPr kumimoji="0" lang="en-US" sz="3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11 Mars 2011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,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US" sz="4000" b="1" dirty="0" smtClean="0">
                <a:latin typeface="+mj-lt"/>
                <a:ea typeface="+mj-ea"/>
                <a:cs typeface="+mj-cs"/>
              </a:rPr>
              <a:t> 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fr-FR" sz="4000" b="1" dirty="0" smtClean="0"/>
              <a:t>Jean 2, 13-25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0" y="5486400"/>
            <a:ext cx="9144000" cy="1371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algn="ctr">
              <a:buNone/>
            </a:pPr>
            <a:r>
              <a:rPr lang="fr-FR" sz="3600" b="1" dirty="0" smtClean="0"/>
              <a:t>« La</a:t>
            </a:r>
            <a:r>
              <a:rPr lang="fr-FR" sz="3600" dirty="0" smtClean="0"/>
              <a:t> </a:t>
            </a:r>
            <a:r>
              <a:rPr lang="fr-FR" sz="3600" b="1" dirty="0" smtClean="0"/>
              <a:t>maison de mon Père une maison de Commerce.  »</a:t>
            </a:r>
            <a:endParaRPr lang="en-US" sz="3600" b="1" dirty="0"/>
          </a:p>
        </p:txBody>
      </p:sp>
      <p:sp>
        <p:nvSpPr>
          <p:cNvPr id="36865" name="Rectangle 1"/>
          <p:cNvSpPr>
            <a:spLocks noChangeArrowheads="1"/>
          </p:cNvSpPr>
          <p:nvPr/>
        </p:nvSpPr>
        <p:spPr bwMode="auto">
          <a:xfrm>
            <a:off x="0" y="0"/>
            <a:ext cx="9144000" cy="3554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hlinkClick r:id="rId3"/>
              </a:rPr>
              <a:t>  </a:t>
            </a:r>
            <a:r>
              <a:rPr kumimoji="0" lang="en-US" sz="20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 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                                                               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17414" name="Picture 6" descr="http://brelevenez.hautetfort.com/media/02/02/579251506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00200" y="1066800"/>
            <a:ext cx="5867400" cy="4419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438400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fr-FR" dirty="0" smtClean="0"/>
              <a:t>Aussi, quand il ressuscita d'entre les morts, ses disciples se rappelèrent qu'il avait dit cela ; ils crurent aux prophéties de l'Écriture et à la parole que Jésus avait dite.</a:t>
            </a:r>
            <a:endParaRPr lang="en-US" b="1" dirty="0"/>
          </a:p>
        </p:txBody>
      </p:sp>
      <p:pic>
        <p:nvPicPr>
          <p:cNvPr id="4" name="Picture 2" descr="http://jubilatedeo.j.u.pic.centerblog.net/dpytszf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438400"/>
            <a:ext cx="9144000" cy="441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http://catejean23.free.fr/ktcm1/PE03254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080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029200" cy="6858000"/>
          </a:xfrm>
        </p:spPr>
        <p:txBody>
          <a:bodyPr>
            <a:normAutofit fontScale="90000"/>
          </a:bodyPr>
          <a:lstStyle/>
          <a:p>
            <a:pPr algn="l"/>
            <a:r>
              <a:rPr lang="fr-FR" sz="2900" b="1" dirty="0" smtClean="0"/>
              <a:t>Refrain : </a:t>
            </a:r>
            <a:r>
              <a:rPr lang="fr-FR" sz="2900" dirty="0" smtClean="0"/>
              <a:t/>
            </a:r>
            <a:br>
              <a:rPr lang="fr-FR" sz="2900" dirty="0" smtClean="0"/>
            </a:br>
            <a:r>
              <a:rPr lang="fr-FR" sz="2900" b="1" dirty="0" smtClean="0"/>
              <a:t>Il y a longtemps que Tu m’aimes</a:t>
            </a:r>
            <a:r>
              <a:rPr lang="fr-FR" sz="2900" dirty="0" smtClean="0"/>
              <a:t/>
            </a:r>
            <a:br>
              <a:rPr lang="fr-FR" sz="2900" dirty="0" smtClean="0"/>
            </a:br>
            <a:r>
              <a:rPr lang="fr-FR" sz="2900" b="1" dirty="0" smtClean="0"/>
              <a:t>Jamais je ne t’oublierai,</a:t>
            </a:r>
            <a:r>
              <a:rPr lang="fr-FR" sz="2900" dirty="0" smtClean="0"/>
              <a:t/>
            </a:r>
            <a:br>
              <a:rPr lang="fr-FR" sz="2900" dirty="0" smtClean="0"/>
            </a:br>
            <a:r>
              <a:rPr lang="fr-FR" sz="2900" b="1" dirty="0" smtClean="0"/>
              <a:t>Il y a longtemps que Tu m’aimes</a:t>
            </a:r>
            <a:r>
              <a:rPr lang="fr-FR" sz="2900" dirty="0" smtClean="0"/>
              <a:t/>
            </a:r>
            <a:br>
              <a:rPr lang="fr-FR" sz="2900" dirty="0" smtClean="0"/>
            </a:br>
            <a:r>
              <a:rPr lang="fr-FR" sz="2900" b="1" dirty="0" smtClean="0"/>
              <a:t>Jamais je ne t’oublierai.</a:t>
            </a:r>
            <a:r>
              <a:rPr lang="fr-FR" sz="2900" dirty="0" smtClean="0"/>
              <a:t/>
            </a:r>
            <a:br>
              <a:rPr lang="fr-FR" sz="2900" dirty="0" smtClean="0"/>
            </a:br>
            <a:r>
              <a:rPr lang="fr-FR" sz="2900" b="1" dirty="0" smtClean="0"/>
              <a:t> 1.-</a:t>
            </a:r>
            <a:r>
              <a:rPr lang="fr-FR" sz="2900" dirty="0" smtClean="0"/>
              <a:t> Te souviens-tu de la claire fontaine</a:t>
            </a:r>
            <a:br>
              <a:rPr lang="fr-FR" sz="2900" dirty="0" smtClean="0"/>
            </a:br>
            <a:r>
              <a:rPr lang="fr-FR" sz="2900" dirty="0" smtClean="0"/>
              <a:t>Et du chemin où j’allais me promener,</a:t>
            </a:r>
            <a:br>
              <a:rPr lang="fr-FR" sz="2900" dirty="0" smtClean="0"/>
            </a:br>
            <a:r>
              <a:rPr lang="fr-FR" sz="2900" dirty="0" smtClean="0"/>
              <a:t>C’était au puits de la Samaritaine</a:t>
            </a:r>
            <a:br>
              <a:rPr lang="fr-FR" sz="2900" dirty="0" smtClean="0"/>
            </a:br>
            <a:r>
              <a:rPr lang="fr-FR" sz="2900" dirty="0" smtClean="0"/>
              <a:t>Tu étais là et on s’est rencontré.</a:t>
            </a:r>
            <a:br>
              <a:rPr lang="fr-FR" sz="2900" dirty="0" smtClean="0"/>
            </a:br>
            <a:r>
              <a:rPr lang="fr-FR" sz="2900" dirty="0" smtClean="0"/>
              <a:t> </a:t>
            </a:r>
            <a:br>
              <a:rPr lang="fr-FR" sz="2900" dirty="0" smtClean="0"/>
            </a:br>
            <a:r>
              <a:rPr lang="fr-FR" sz="2900" b="1" dirty="0" smtClean="0"/>
              <a:t>2.-</a:t>
            </a:r>
            <a:r>
              <a:rPr lang="fr-FR" sz="2900" dirty="0" smtClean="0"/>
              <a:t> J’emmènerai à la claire fontaine</a:t>
            </a:r>
            <a:br>
              <a:rPr lang="fr-FR" sz="2900" dirty="0" smtClean="0"/>
            </a:br>
            <a:r>
              <a:rPr lang="fr-FR" sz="2900" dirty="0" smtClean="0"/>
              <a:t>Tous mes amis, pour vivre et inventer,</a:t>
            </a:r>
            <a:br>
              <a:rPr lang="fr-FR" sz="2900" dirty="0" smtClean="0"/>
            </a:br>
            <a:r>
              <a:rPr lang="fr-FR" sz="2900" dirty="0" smtClean="0"/>
              <a:t>Autour du puits de la Samaritaine</a:t>
            </a:r>
            <a:br>
              <a:rPr lang="fr-FR" sz="2900" dirty="0" smtClean="0"/>
            </a:br>
            <a:r>
              <a:rPr lang="fr-FR" sz="2900" dirty="0" smtClean="0"/>
              <a:t>Tu seras là et nous pourrons danser.</a:t>
            </a:r>
            <a:endParaRPr lang="en-US" sz="32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953000" y="0"/>
            <a:ext cx="4191000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 </a:t>
            </a:r>
            <a:b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fr-F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3.-</a:t>
            </a: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Lorsque j’oublie ton chant claire fontaine</a:t>
            </a:r>
            <a:b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Pour écouter mes refus, mes chagrins,</a:t>
            </a:r>
            <a:b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Loin est le puits de la Samaritaine</a:t>
            </a:r>
            <a:b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Mais Tu es là et Tu me tends la main.</a:t>
            </a:r>
            <a:b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 </a:t>
            </a:r>
            <a:b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fr-F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4.-</a:t>
            </a: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Source de vie, chante claire fontaine</a:t>
            </a:r>
            <a:b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Nous danserons l’espoir des lendemains,</a:t>
            </a:r>
            <a:b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Autour du puits de la Samaritaine</a:t>
            </a:r>
            <a:b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Tu es la Vie, l’Amour et le Chemin.</a:t>
            </a:r>
            <a:b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981200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fr-FR" dirty="0" smtClean="0"/>
              <a:t>Comme la Pâque des Juifs approchait, Jésus monta à Jérusalem.</a:t>
            </a:r>
            <a:endParaRPr lang="en-US" b="1" dirty="0"/>
          </a:p>
        </p:txBody>
      </p:sp>
      <p:pic>
        <p:nvPicPr>
          <p:cNvPr id="15362" name="Picture 2" descr="Image Detai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981200"/>
            <a:ext cx="5791200" cy="4876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581400" cy="6858000"/>
          </a:xfrm>
          <a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lum contrast="-8000"/>
            </a:blip>
            <a:tile tx="0" ty="0" sx="100000" sy="100000" flip="none" algn="tl"/>
          </a:blipFill>
        </p:spPr>
        <p:txBody>
          <a:bodyPr>
            <a:normAutofit/>
          </a:bodyPr>
          <a:lstStyle/>
          <a:p>
            <a:r>
              <a:rPr lang="fr-FR" dirty="0" smtClean="0"/>
              <a:t>Il trouva installés dans le Temple les marchands de bœufs, de brebis et de colombes, et les changeurs. </a:t>
            </a:r>
            <a:br>
              <a:rPr lang="fr-FR" dirty="0" smtClean="0"/>
            </a:br>
            <a:endParaRPr lang="en-US" b="1" dirty="0"/>
          </a:p>
        </p:txBody>
      </p:sp>
      <p:pic>
        <p:nvPicPr>
          <p:cNvPr id="14340" name="Picture 4" descr="Image Detai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1400" y="0"/>
            <a:ext cx="55626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133600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fr-FR" sz="3200" dirty="0" smtClean="0"/>
              <a:t>Il fit un fouet avec des cordes, et les chassa tous du Temple ainsi que leurs brebis et leurs bœufs ; il jeta par terre la monnaie des changeurs, renversa leur comptoirs, et dit aux marchands de colombes</a:t>
            </a:r>
            <a:endParaRPr lang="en-US" sz="3200" b="1" dirty="0"/>
          </a:p>
        </p:txBody>
      </p:sp>
      <p:pic>
        <p:nvPicPr>
          <p:cNvPr id="4" name="Picture 2" descr="Image Detai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133600"/>
            <a:ext cx="7239000" cy="4724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Jésus chasse les marchands du temple">
            <a:hlinkClick r:id="rId2" tooltip="Jésus chasse les marchands du temple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76200"/>
            <a:ext cx="5105400" cy="6781800"/>
          </a:xfrm>
          <a:prstGeom prst="rect">
            <a:avLst/>
          </a:prstGeom>
          <a:noFill/>
        </p:spPr>
      </p:pic>
      <p:sp>
        <p:nvSpPr>
          <p:cNvPr id="6" name="Oval Callout 5"/>
          <p:cNvSpPr/>
          <p:nvPr/>
        </p:nvSpPr>
        <p:spPr>
          <a:xfrm>
            <a:off x="5715000" y="0"/>
            <a:ext cx="3429000" cy="6858000"/>
          </a:xfrm>
          <a:prstGeom prst="wedgeEllipseCallout">
            <a:avLst>
              <a:gd name="adj1" fmla="val -133598"/>
              <a:gd name="adj2" fmla="val -354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smtClean="0"/>
              <a:t>Enlevez cela d'ici. Ne faites pas de la maison de mon Père une maison de trafic.</a:t>
            </a:r>
            <a:endParaRPr lang="en-US"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2600" y="0"/>
            <a:ext cx="3581400" cy="685800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fr-FR" dirty="0" smtClean="0"/>
              <a:t>Ses disciples se rappelèrent cette parole de l'Écriture : </a:t>
            </a:r>
            <a:r>
              <a:rPr lang="fr-FR" b="1" dirty="0" smtClean="0">
                <a:solidFill>
                  <a:schemeClr val="accent6">
                    <a:lumMod val="50000"/>
                  </a:schemeClr>
                </a:solidFill>
              </a:rPr>
              <a:t>L'amour de ta maison fera mon tourment.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" name="Picture 4" descr="http://vallee-aisne60.cef.fr/sites/vallee-aisne60.cef.fr/local/cache-vignettes/L397xH422/1peter_great_confession_c-9-bb01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562600" cy="68580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191000" cy="6858000"/>
          </a:xfrm>
          <a:solidFill>
            <a:srgbClr val="FFFF99"/>
          </a:solidFill>
        </p:spPr>
        <p:txBody>
          <a:bodyPr>
            <a:normAutofit/>
          </a:bodyPr>
          <a:lstStyle/>
          <a:p>
            <a:r>
              <a:rPr lang="fr-FR" dirty="0" smtClean="0"/>
              <a:t>Les Juifs </a:t>
            </a:r>
            <a:r>
              <a:rPr lang="fr-FR" sz="4000" dirty="0" smtClean="0"/>
              <a:t>l'interpellèrent : « </a:t>
            </a:r>
            <a:r>
              <a:rPr lang="fr-FR" sz="4000" b="1" dirty="0" smtClean="0">
                <a:solidFill>
                  <a:schemeClr val="accent6">
                    <a:lumMod val="50000"/>
                  </a:schemeClr>
                </a:solidFill>
              </a:rPr>
              <a:t>Quel signe peux-tu nous donner pour justifier ce que tu fais là</a:t>
            </a:r>
            <a:r>
              <a:rPr lang="fr-FR" sz="4000" dirty="0" smtClean="0"/>
              <a:t> ? » </a:t>
            </a:r>
            <a:br>
              <a:rPr lang="fr-FR" sz="4000" dirty="0" smtClean="0"/>
            </a:br>
            <a:endParaRPr lang="en-US" sz="4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76200"/>
            <a:ext cx="4953000" cy="678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981200"/>
          </a:xfrm>
          <a:solidFill>
            <a:schemeClr val="bg1">
              <a:lumMod val="85000"/>
            </a:schemeClr>
          </a:solidFill>
        </p:spPr>
        <p:txBody>
          <a:bodyPr>
            <a:normAutofit fontScale="90000"/>
          </a:bodyPr>
          <a:lstStyle/>
          <a:p>
            <a:r>
              <a:rPr lang="fr-FR" sz="4000" dirty="0" smtClean="0"/>
              <a:t/>
            </a:r>
            <a:br>
              <a:rPr lang="fr-FR" sz="4000" dirty="0" smtClean="0"/>
            </a:br>
            <a:r>
              <a:rPr lang="fr-FR" sz="4000" dirty="0" smtClean="0"/>
              <a:t>Jésus leur répondit : « </a:t>
            </a:r>
            <a:r>
              <a:rPr lang="fr-FR" sz="4000" b="1" dirty="0" smtClean="0"/>
              <a:t>Détruisez ce Temple, et en trois jours je le relèverai.</a:t>
            </a:r>
            <a:r>
              <a:rPr lang="fr-FR" sz="4000" dirty="0" smtClean="0"/>
              <a:t> » </a:t>
            </a:r>
            <a:br>
              <a:rPr lang="fr-FR" sz="4000" dirty="0" smtClean="0"/>
            </a:br>
            <a:endParaRPr lang="en-US" sz="40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981200"/>
            <a:ext cx="6400799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0"/>
            <a:ext cx="3962400" cy="6858000"/>
          </a:xfrm>
          <a:solidFill>
            <a:schemeClr val="accent2">
              <a:lumMod val="60000"/>
              <a:lumOff val="40000"/>
              <a:alpha val="45000"/>
            </a:schemeClr>
          </a:solidFill>
        </p:spPr>
        <p:txBody>
          <a:bodyPr>
            <a:noAutofit/>
          </a:bodyPr>
          <a:lstStyle/>
          <a:p>
            <a:r>
              <a:rPr lang="fr-FR" sz="3700" dirty="0" smtClean="0"/>
              <a:t>Les Juifs lui répliquèrent : « </a:t>
            </a:r>
            <a:r>
              <a:rPr lang="fr-FR" sz="3700" dirty="0" smtClean="0">
                <a:solidFill>
                  <a:schemeClr val="accent6">
                    <a:lumMod val="50000"/>
                  </a:schemeClr>
                </a:solidFill>
              </a:rPr>
              <a:t>Il a fallu quarante-six ans pour bâtir ce Temple, et toi, en trois jours tu le relèverais !</a:t>
            </a:r>
            <a:r>
              <a:rPr lang="fr-FR" sz="3700" b="1" dirty="0" smtClean="0">
                <a:solidFill>
                  <a:schemeClr val="accent6">
                    <a:lumMod val="50000"/>
                  </a:schemeClr>
                </a:solidFill>
              </a:rPr>
              <a:t> » Mais le Temple dont il parlait, c'était son corps</a:t>
            </a:r>
            <a:r>
              <a:rPr lang="fr-FR" sz="3700" b="1" dirty="0" smtClean="0"/>
              <a:t>.</a:t>
            </a:r>
            <a:endParaRPr lang="en-US" sz="37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172075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05200"/>
            <a:ext cx="5172075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5843</TotalTime>
  <Words>121</Words>
  <Application>Microsoft Office PowerPoint</Application>
  <PresentationFormat>On-screen Show (4:3)</PresentationFormat>
  <Paragraphs>16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Comme la Pâque des Juifs approchait, Jésus monta à Jérusalem.</vt:lpstr>
      <vt:lpstr>Il trouva installés dans le Temple les marchands de bœufs, de brebis et de colombes, et les changeurs.  </vt:lpstr>
      <vt:lpstr>Il fit un fouet avec des cordes, et les chassa tous du Temple ainsi que leurs brebis et leurs bœufs ; il jeta par terre la monnaie des changeurs, renversa leur comptoirs, et dit aux marchands de colombes</vt:lpstr>
      <vt:lpstr>PowerPoint Presentation</vt:lpstr>
      <vt:lpstr>Ses disciples se rappelèrent cette parole de l'Écriture : L'amour de ta maison fera mon tourment.</vt:lpstr>
      <vt:lpstr>Les Juifs l'interpellèrent : « Quel signe peux-tu nous donner pour justifier ce que tu fais là ? »  </vt:lpstr>
      <vt:lpstr> Jésus leur répondit : « Détruisez ce Temple, et en trois jours je le relèverai. »  </vt:lpstr>
      <vt:lpstr>Les Juifs lui répliquèrent : « Il a fallu quarante-six ans pour bâtir ce Temple, et toi, en trois jours tu le relèverais ! » Mais le Temple dont il parlait, c'était son corps.</vt:lpstr>
      <vt:lpstr>Aussi, quand il ressuscita d'entre les morts, ses disciples se rappelèrent qu'il avait dit cela ; ils crurent aux prophéties de l'Écriture et à la parole que Jésus avait dite.</vt:lpstr>
      <vt:lpstr>PowerPoint Presentation</vt:lpstr>
      <vt:lpstr>Refrain :  Il y a longtemps que Tu m’aimes Jamais je ne t’oublierai, Il y a longtemps que Tu m’aimes Jamais je ne t’oublierai.  1.- Te souviens-tu de la claire fontaine Et du chemin où j’allais me promener, C’était au puits de la Samaritaine Tu étais là et on s’est rencontré.   2.- J’emmènerai à la claire fontaine Tous mes amis, pour vivre et inventer, Autour du puits de la Samaritaine Tu seras là et nous pourrons danser.</vt:lpstr>
    </vt:vector>
  </TitlesOfParts>
  <Company>MTN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MULU_M</dc:creator>
  <cp:lastModifiedBy>Idalie Youmbi [ MTN Cameroon Finance - MTN House ]</cp:lastModifiedBy>
  <cp:revision>322</cp:revision>
  <dcterms:created xsi:type="dcterms:W3CDTF">2011-02-22T12:03:12Z</dcterms:created>
  <dcterms:modified xsi:type="dcterms:W3CDTF">2014-11-09T10:04:42Z</dcterms:modified>
</cp:coreProperties>
</file>