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52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0C71"/>
    <a:srgbClr val="156082"/>
    <a:srgbClr val="3F938F"/>
    <a:srgbClr val="84CAC7"/>
    <a:srgbClr val="985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1895" autoAdjust="0"/>
  </p:normalViewPr>
  <p:slideViewPr>
    <p:cSldViewPr snapToGrid="0">
      <p:cViewPr>
        <p:scale>
          <a:sx n="25" d="100"/>
          <a:sy n="25" d="100"/>
        </p:scale>
        <p:origin x="77" y="-2390"/>
      </p:cViewPr>
      <p:guideLst>
        <p:guide orient="horz" pos="13652"/>
        <p:guide pos="102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FEE13-1D99-40C3-8412-3DC2A798C136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FDA56-A249-40F8-850D-8CE49BA185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74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FDA56-A249-40F8-850D-8CE49BA185E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0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7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47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53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62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3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7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87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67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80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89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6B37D-991C-49D4-9D7F-95719C68171F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D046B-A63E-455A-A6B9-DB37089CF2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6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AE59A16-31AA-1D91-4D85-0A05A557FAA5}"/>
              </a:ext>
            </a:extLst>
          </p:cNvPr>
          <p:cNvSpPr/>
          <p:nvPr/>
        </p:nvSpPr>
        <p:spPr>
          <a:xfrm>
            <a:off x="16324976" y="10386646"/>
            <a:ext cx="16061297" cy="3281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656FEC-8E44-5EA7-21A0-AEF76A1675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0781" t="25543" r="18900" b="28132"/>
          <a:stretch/>
        </p:blipFill>
        <p:spPr>
          <a:xfrm>
            <a:off x="17057524" y="40666325"/>
            <a:ext cx="4977171" cy="1640255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61B166CC-BA00-91F5-EC78-4EBF9B462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08262" y="39960101"/>
            <a:ext cx="9555956" cy="3030964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A7D5344F-9954-2206-34FF-66E763E02802}"/>
              </a:ext>
            </a:extLst>
          </p:cNvPr>
          <p:cNvSpPr txBox="1"/>
          <p:nvPr/>
        </p:nvSpPr>
        <p:spPr>
          <a:xfrm>
            <a:off x="851074" y="1898654"/>
            <a:ext cx="15227987" cy="408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5000"/>
              </a:lnSpc>
            </a:pPr>
            <a:r>
              <a:rPr lang="en-US" sz="1730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Sound-Based</a:t>
            </a:r>
          </a:p>
          <a:p>
            <a:pPr algn="just">
              <a:lnSpc>
                <a:spcPct val="75000"/>
              </a:lnSpc>
            </a:pPr>
            <a:r>
              <a:rPr lang="en-US" sz="17300" dirty="0">
                <a:solidFill>
                  <a:schemeClr val="bg1"/>
                </a:solidFill>
                <a:latin typeface="Impact" panose="020B0806030902050204" pitchFamily="34" charset="0"/>
              </a:rPr>
              <a:t>Imaging</a:t>
            </a:r>
            <a:endParaRPr lang="es-CO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E2B4B5B-F492-4C07-F22E-AD925DA4C776}"/>
              </a:ext>
            </a:extLst>
          </p:cNvPr>
          <p:cNvSpPr txBox="1"/>
          <p:nvPr/>
        </p:nvSpPr>
        <p:spPr>
          <a:xfrm>
            <a:off x="851074" y="6150906"/>
            <a:ext cx="146429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80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Regularization Approaches in Near-field Acoustic Holography</a:t>
            </a:r>
            <a:endParaRPr lang="es-CO" sz="8800" dirty="0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7968CFEA-5DF5-85FC-A775-5D46DA26CD69}"/>
              </a:ext>
            </a:extLst>
          </p:cNvPr>
          <p:cNvSpPr/>
          <p:nvPr/>
        </p:nvSpPr>
        <p:spPr>
          <a:xfrm flipV="1">
            <a:off x="513496476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7A4CB4AE-8A70-254F-2C48-3261D111A006}"/>
              </a:ext>
            </a:extLst>
          </p:cNvPr>
          <p:cNvSpPr/>
          <p:nvPr/>
        </p:nvSpPr>
        <p:spPr>
          <a:xfrm flipV="1">
            <a:off x="513496476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D9649270-A31B-8DAC-0208-8A31242F850A}"/>
              </a:ext>
            </a:extLst>
          </p:cNvPr>
          <p:cNvSpPr/>
          <p:nvPr/>
        </p:nvSpPr>
        <p:spPr>
          <a:xfrm flipV="1">
            <a:off x="502009772" y="213503877"/>
            <a:ext cx="22831921" cy="40175656"/>
          </a:xfrm>
          <a:custGeom>
            <a:avLst/>
            <a:gdLst>
              <a:gd name="connsiteX0" fmla="*/ 22831922 w 22831921"/>
              <a:gd name="connsiteY0" fmla="*/ 20237758 h 40175656"/>
              <a:gd name="connsiteX1" fmla="*/ 20662652 w 22831921"/>
              <a:gd name="connsiteY1" fmla="*/ 6573353 h 40175656"/>
              <a:gd name="connsiteX2" fmla="*/ 11443047 w 22831921"/>
              <a:gd name="connsiteY2" fmla="*/ 33150 h 40175656"/>
              <a:gd name="connsiteX3" fmla="*/ 2006600 w 22831921"/>
              <a:gd name="connsiteY3" fmla="*/ 6982134 h 40175656"/>
              <a:gd name="connsiteX4" fmla="*/ 0 w 22831921"/>
              <a:gd name="connsiteY4" fmla="*/ 20237758 h 40175656"/>
              <a:gd name="connsiteX5" fmla="*/ 2440484 w 22831921"/>
              <a:gd name="connsiteY5" fmla="*/ 34310920 h 40175656"/>
              <a:gd name="connsiteX6" fmla="*/ 11388824 w 22831921"/>
              <a:gd name="connsiteY6" fmla="*/ 40208808 h 40175656"/>
              <a:gd name="connsiteX7" fmla="*/ 20825322 w 22831921"/>
              <a:gd name="connsiteY7" fmla="*/ 33435006 h 40175656"/>
              <a:gd name="connsiteX8" fmla="*/ 22831922 w 22831921"/>
              <a:gd name="connsiteY8" fmla="*/ 20237758 h 40175656"/>
              <a:gd name="connsiteX9" fmla="*/ 11388824 w 22831921"/>
              <a:gd name="connsiteY9" fmla="*/ 38924120 h 40175656"/>
              <a:gd name="connsiteX10" fmla="*/ 5097860 w 22831921"/>
              <a:gd name="connsiteY10" fmla="*/ 31858358 h 40175656"/>
              <a:gd name="connsiteX11" fmla="*/ 4501307 w 22831921"/>
              <a:gd name="connsiteY11" fmla="*/ 19537026 h 40175656"/>
              <a:gd name="connsiteX12" fmla="*/ 4935190 w 22831921"/>
              <a:gd name="connsiteY12" fmla="*/ 8792380 h 40175656"/>
              <a:gd name="connsiteX13" fmla="*/ 11388824 w 22831921"/>
              <a:gd name="connsiteY13" fmla="*/ 1317835 h 40175656"/>
              <a:gd name="connsiteX14" fmla="*/ 17788284 w 22831921"/>
              <a:gd name="connsiteY14" fmla="*/ 8150038 h 40175656"/>
              <a:gd name="connsiteX15" fmla="*/ 18330614 w 22831921"/>
              <a:gd name="connsiteY15" fmla="*/ 19537026 h 40175656"/>
              <a:gd name="connsiteX16" fmla="*/ 17734062 w 22831921"/>
              <a:gd name="connsiteY16" fmla="*/ 31624748 h 40175656"/>
              <a:gd name="connsiteX17" fmla="*/ 11388824 w 22831921"/>
              <a:gd name="connsiteY17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31921" h="40175656">
                <a:moveTo>
                  <a:pt x="22831922" y="20237758"/>
                </a:moveTo>
                <a:cubicBezTo>
                  <a:pt x="22831922" y="15566118"/>
                  <a:pt x="22560756" y="10894577"/>
                  <a:pt x="20662652" y="6573353"/>
                </a:cubicBezTo>
                <a:cubicBezTo>
                  <a:pt x="18167896" y="967419"/>
                  <a:pt x="13720862" y="33150"/>
                  <a:pt x="11443047" y="33150"/>
                </a:cubicBezTo>
                <a:cubicBezTo>
                  <a:pt x="8189119" y="33150"/>
                  <a:pt x="4230092" y="1551371"/>
                  <a:pt x="2006600" y="6982134"/>
                </a:cubicBezTo>
                <a:cubicBezTo>
                  <a:pt x="271165" y="11011358"/>
                  <a:pt x="0" y="15566118"/>
                  <a:pt x="0" y="20237758"/>
                </a:cubicBezTo>
                <a:cubicBezTo>
                  <a:pt x="0" y="24617374"/>
                  <a:pt x="216942" y="29872880"/>
                  <a:pt x="2440484" y="34310920"/>
                </a:cubicBezTo>
                <a:cubicBezTo>
                  <a:pt x="4772422" y="39040916"/>
                  <a:pt x="8731448" y="40208808"/>
                  <a:pt x="11388824" y="40208808"/>
                </a:cubicBezTo>
                <a:cubicBezTo>
                  <a:pt x="14317414" y="40208808"/>
                  <a:pt x="18439110" y="38982512"/>
                  <a:pt x="20825322" y="33435006"/>
                </a:cubicBezTo>
                <a:cubicBezTo>
                  <a:pt x="22560756" y="29405770"/>
                  <a:pt x="22831922" y="24850922"/>
                  <a:pt x="22831922" y="20237758"/>
                </a:cubicBezTo>
                <a:close/>
                <a:moveTo>
                  <a:pt x="11388824" y="38924120"/>
                </a:moveTo>
                <a:cubicBezTo>
                  <a:pt x="9273778" y="38924120"/>
                  <a:pt x="6074073" y="37464244"/>
                  <a:pt x="5097860" y="31858358"/>
                </a:cubicBezTo>
                <a:cubicBezTo>
                  <a:pt x="4501307" y="28354646"/>
                  <a:pt x="4501307" y="22982286"/>
                  <a:pt x="4501307" y="19537026"/>
                </a:cubicBezTo>
                <a:cubicBezTo>
                  <a:pt x="4501307" y="15799754"/>
                  <a:pt x="4501307" y="11945701"/>
                  <a:pt x="4935190" y="8792380"/>
                </a:cubicBezTo>
                <a:cubicBezTo>
                  <a:pt x="5965577" y="1843322"/>
                  <a:pt x="10033050" y="1317835"/>
                  <a:pt x="11388824" y="1317835"/>
                </a:cubicBezTo>
                <a:cubicBezTo>
                  <a:pt x="13178532" y="1317835"/>
                  <a:pt x="16757848" y="2368884"/>
                  <a:pt x="17788284" y="8150038"/>
                </a:cubicBezTo>
                <a:cubicBezTo>
                  <a:pt x="18330614" y="11420139"/>
                  <a:pt x="18330614" y="15858144"/>
                  <a:pt x="18330614" y="19537026"/>
                </a:cubicBezTo>
                <a:cubicBezTo>
                  <a:pt x="18330614" y="23916642"/>
                  <a:pt x="18330614" y="27887462"/>
                  <a:pt x="17734062" y="31624748"/>
                </a:cubicBezTo>
                <a:cubicBezTo>
                  <a:pt x="16920568" y="37172280"/>
                  <a:pt x="13829308" y="38924120"/>
                  <a:pt x="11388824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10525F00-271E-02D6-2A45-C243E1E03287}"/>
              </a:ext>
            </a:extLst>
          </p:cNvPr>
          <p:cNvSpPr/>
          <p:nvPr/>
        </p:nvSpPr>
        <p:spPr>
          <a:xfrm flipV="1">
            <a:off x="724559215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A7207438-CA6B-C1D6-1DB9-CBD3E542D857}"/>
              </a:ext>
            </a:extLst>
          </p:cNvPr>
          <p:cNvSpPr/>
          <p:nvPr/>
        </p:nvSpPr>
        <p:spPr>
          <a:xfrm flipV="1">
            <a:off x="724559215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6C3DDD5E-AE18-B337-654E-93D709B0D54D}"/>
              </a:ext>
            </a:extLst>
          </p:cNvPr>
          <p:cNvSpPr/>
          <p:nvPr/>
        </p:nvSpPr>
        <p:spPr>
          <a:xfrm flipV="1">
            <a:off x="713671445" y="213503877"/>
            <a:ext cx="21638815" cy="40175656"/>
          </a:xfrm>
          <a:custGeom>
            <a:avLst/>
            <a:gdLst>
              <a:gd name="connsiteX0" fmla="*/ 21638816 w 21638815"/>
              <a:gd name="connsiteY0" fmla="*/ 27186742 h 40175656"/>
              <a:gd name="connsiteX1" fmla="*/ 11334601 w 21638815"/>
              <a:gd name="connsiteY1" fmla="*/ 14398289 h 40175656"/>
              <a:gd name="connsiteX2" fmla="*/ 4447084 w 21638815"/>
              <a:gd name="connsiteY2" fmla="*/ 17376390 h 40175656"/>
              <a:gd name="connsiteX3" fmla="*/ 4447084 w 21638815"/>
              <a:gd name="connsiteY3" fmla="*/ 5989376 h 40175656"/>
              <a:gd name="connsiteX4" fmla="*/ 9056836 w 21638815"/>
              <a:gd name="connsiteY4" fmla="*/ 6748499 h 40175656"/>
              <a:gd name="connsiteX5" fmla="*/ 19523770 w 21638815"/>
              <a:gd name="connsiteY5" fmla="*/ 675492 h 40175656"/>
              <a:gd name="connsiteX6" fmla="*/ 18981440 w 21638815"/>
              <a:gd name="connsiteY6" fmla="*/ 33150 h 40175656"/>
              <a:gd name="connsiteX7" fmla="*/ 18547556 w 21638815"/>
              <a:gd name="connsiteY7" fmla="*/ 208321 h 40175656"/>
              <a:gd name="connsiteX8" fmla="*/ 11171932 w 21638815"/>
              <a:gd name="connsiteY8" fmla="*/ 1901787 h 40175656"/>
              <a:gd name="connsiteX9" fmla="*/ 3958977 w 21638815"/>
              <a:gd name="connsiteY9" fmla="*/ 266686 h 40175656"/>
              <a:gd name="connsiteX10" fmla="*/ 3308201 w 21638815"/>
              <a:gd name="connsiteY10" fmla="*/ 91540 h 40175656"/>
              <a:gd name="connsiteX11" fmla="*/ 2765872 w 21638815"/>
              <a:gd name="connsiteY11" fmla="*/ 1493005 h 40175656"/>
              <a:gd name="connsiteX12" fmla="*/ 2765872 w 21638815"/>
              <a:gd name="connsiteY12" fmla="*/ 18777904 h 40175656"/>
              <a:gd name="connsiteX13" fmla="*/ 3525093 w 21638815"/>
              <a:gd name="connsiteY13" fmla="*/ 20296148 h 40175656"/>
              <a:gd name="connsiteX14" fmla="*/ 4230092 w 21638815"/>
              <a:gd name="connsiteY14" fmla="*/ 19770588 h 40175656"/>
              <a:gd name="connsiteX15" fmla="*/ 11226155 w 21638815"/>
              <a:gd name="connsiteY15" fmla="*/ 15682973 h 40175656"/>
              <a:gd name="connsiteX16" fmla="*/ 15835957 w 21638815"/>
              <a:gd name="connsiteY16" fmla="*/ 19420246 h 40175656"/>
              <a:gd name="connsiteX17" fmla="*/ 16812072 w 21638815"/>
              <a:gd name="connsiteY17" fmla="*/ 26777948 h 40175656"/>
              <a:gd name="connsiteX18" fmla="*/ 15510520 w 21638815"/>
              <a:gd name="connsiteY18" fmla="*/ 34778080 h 40175656"/>
              <a:gd name="connsiteX19" fmla="*/ 9707662 w 21638815"/>
              <a:gd name="connsiteY19" fmla="*/ 38573756 h 40175656"/>
              <a:gd name="connsiteX20" fmla="*/ 1735435 w 21638815"/>
              <a:gd name="connsiteY20" fmla="*/ 32033528 h 40175656"/>
              <a:gd name="connsiteX21" fmla="*/ 2657376 w 21638815"/>
              <a:gd name="connsiteY21" fmla="*/ 32150310 h 40175656"/>
              <a:gd name="connsiteX22" fmla="*/ 5369024 w 21638815"/>
              <a:gd name="connsiteY22" fmla="*/ 29288990 h 40175656"/>
              <a:gd name="connsiteX23" fmla="*/ 2657376 w 21638815"/>
              <a:gd name="connsiteY23" fmla="*/ 26427620 h 40175656"/>
              <a:gd name="connsiteX24" fmla="*/ 0 w 21638815"/>
              <a:gd name="connsiteY24" fmla="*/ 29522550 h 40175656"/>
              <a:gd name="connsiteX25" fmla="*/ 9816108 w 21638815"/>
              <a:gd name="connsiteY25" fmla="*/ 40208808 h 40175656"/>
              <a:gd name="connsiteX26" fmla="*/ 21638816 w 21638815"/>
              <a:gd name="connsiteY26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638815" h="40175656">
                <a:moveTo>
                  <a:pt x="21638816" y="27186742"/>
                </a:moveTo>
                <a:cubicBezTo>
                  <a:pt x="21638816" y="20237758"/>
                  <a:pt x="17191732" y="14398289"/>
                  <a:pt x="11334601" y="14398289"/>
                </a:cubicBezTo>
                <a:cubicBezTo>
                  <a:pt x="8731448" y="14398289"/>
                  <a:pt x="6399461" y="15332582"/>
                  <a:pt x="4447084" y="17376390"/>
                </a:cubicBezTo>
                <a:lnTo>
                  <a:pt x="4447084" y="5989376"/>
                </a:lnTo>
                <a:cubicBezTo>
                  <a:pt x="5531743" y="6339792"/>
                  <a:pt x="7321401" y="6748499"/>
                  <a:pt x="9056836" y="6748499"/>
                </a:cubicBezTo>
                <a:cubicBezTo>
                  <a:pt x="15727412" y="6748499"/>
                  <a:pt x="19523770" y="1434615"/>
                  <a:pt x="19523770" y="675492"/>
                </a:cubicBezTo>
                <a:cubicBezTo>
                  <a:pt x="19523770" y="325077"/>
                  <a:pt x="19361002" y="33150"/>
                  <a:pt x="18981440" y="33150"/>
                </a:cubicBezTo>
                <a:cubicBezTo>
                  <a:pt x="18927168" y="33150"/>
                  <a:pt x="18818722" y="33150"/>
                  <a:pt x="18547556" y="208321"/>
                </a:cubicBezTo>
                <a:cubicBezTo>
                  <a:pt x="17462896" y="733883"/>
                  <a:pt x="14805521" y="1901787"/>
                  <a:pt x="11171932" y="1901787"/>
                </a:cubicBezTo>
                <a:cubicBezTo>
                  <a:pt x="9002613" y="1901787"/>
                  <a:pt x="6507907" y="1493005"/>
                  <a:pt x="3958977" y="266686"/>
                </a:cubicBezTo>
                <a:cubicBezTo>
                  <a:pt x="3525093" y="91540"/>
                  <a:pt x="3416647" y="91540"/>
                  <a:pt x="3308201" y="91540"/>
                </a:cubicBezTo>
                <a:cubicBezTo>
                  <a:pt x="2765872" y="91540"/>
                  <a:pt x="2765872" y="558637"/>
                  <a:pt x="2765872" y="1493005"/>
                </a:cubicBezTo>
                <a:lnTo>
                  <a:pt x="2765872" y="18777904"/>
                </a:lnTo>
                <a:cubicBezTo>
                  <a:pt x="2765872" y="19828978"/>
                  <a:pt x="2765872" y="20296148"/>
                  <a:pt x="3525093" y="20296148"/>
                </a:cubicBezTo>
                <a:cubicBezTo>
                  <a:pt x="3904754" y="20296148"/>
                  <a:pt x="4013200" y="20120978"/>
                  <a:pt x="4230092" y="19770588"/>
                </a:cubicBezTo>
                <a:cubicBezTo>
                  <a:pt x="4826695" y="18836294"/>
                  <a:pt x="6833295" y="15682973"/>
                  <a:pt x="11226155" y="15682973"/>
                </a:cubicBezTo>
                <a:cubicBezTo>
                  <a:pt x="14046250" y="15682973"/>
                  <a:pt x="15402074" y="18369122"/>
                  <a:pt x="15835957" y="19420246"/>
                </a:cubicBezTo>
                <a:cubicBezTo>
                  <a:pt x="16703625" y="21580834"/>
                  <a:pt x="16812072" y="23858250"/>
                  <a:pt x="16812072" y="26777948"/>
                </a:cubicBezTo>
                <a:cubicBezTo>
                  <a:pt x="16812072" y="28821818"/>
                  <a:pt x="16812072" y="32325480"/>
                  <a:pt x="15510520" y="34778080"/>
                </a:cubicBezTo>
                <a:cubicBezTo>
                  <a:pt x="14208919" y="37055484"/>
                  <a:pt x="12202368" y="38573756"/>
                  <a:pt x="9707662" y="38573756"/>
                </a:cubicBezTo>
                <a:cubicBezTo>
                  <a:pt x="5748635" y="38573756"/>
                  <a:pt x="2657376" y="35478824"/>
                  <a:pt x="1735435" y="32033528"/>
                </a:cubicBezTo>
                <a:cubicBezTo>
                  <a:pt x="1898154" y="32091918"/>
                  <a:pt x="2060823" y="32150310"/>
                  <a:pt x="2657376" y="32150310"/>
                </a:cubicBezTo>
                <a:cubicBezTo>
                  <a:pt x="4447084" y="32150310"/>
                  <a:pt x="5369024" y="30690454"/>
                  <a:pt x="5369024" y="29288990"/>
                </a:cubicBezTo>
                <a:cubicBezTo>
                  <a:pt x="5369024" y="27887462"/>
                  <a:pt x="4447084" y="26427620"/>
                  <a:pt x="2657376" y="26427620"/>
                </a:cubicBezTo>
                <a:cubicBezTo>
                  <a:pt x="1898154" y="26427620"/>
                  <a:pt x="0" y="26836400"/>
                  <a:pt x="0" y="29522550"/>
                </a:cubicBezTo>
                <a:cubicBezTo>
                  <a:pt x="0" y="34544496"/>
                  <a:pt x="3742085" y="40208808"/>
                  <a:pt x="9816108" y="40208808"/>
                </a:cubicBezTo>
                <a:cubicBezTo>
                  <a:pt x="16107073" y="40208808"/>
                  <a:pt x="21638816" y="34602896"/>
                  <a:pt x="21638816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3" name="Forma libre: forma 72">
            <a:extLst>
              <a:ext uri="{FF2B5EF4-FFF2-40B4-BE49-F238E27FC236}">
                <a16:creationId xmlns:a16="http://schemas.microsoft.com/office/drawing/2014/main" id="{E9FEC1E8-E9F0-D21B-7E92-7DC6D7946856}"/>
              </a:ext>
            </a:extLst>
          </p:cNvPr>
          <p:cNvSpPr/>
          <p:nvPr/>
        </p:nvSpPr>
        <p:spPr>
          <a:xfrm flipV="1">
            <a:off x="935626914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651E7EC1-2EE8-268E-6F92-502E0E2AC03A}"/>
              </a:ext>
            </a:extLst>
          </p:cNvPr>
          <p:cNvSpPr/>
          <p:nvPr/>
        </p:nvSpPr>
        <p:spPr>
          <a:xfrm flipV="1">
            <a:off x="935626914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AA3B477A-8F20-8EEC-7652-940D2B4E306F}"/>
              </a:ext>
            </a:extLst>
          </p:cNvPr>
          <p:cNvSpPr/>
          <p:nvPr/>
        </p:nvSpPr>
        <p:spPr>
          <a:xfrm flipV="1">
            <a:off x="913248621" y="213503877"/>
            <a:ext cx="47323275" cy="40175656"/>
          </a:xfrm>
          <a:custGeom>
            <a:avLst/>
            <a:gdLst>
              <a:gd name="connsiteX0" fmla="*/ 11117659 w 47323275"/>
              <a:gd name="connsiteY0" fmla="*/ 1551371 h 40175656"/>
              <a:gd name="connsiteX1" fmla="*/ 9870380 w 47323275"/>
              <a:gd name="connsiteY1" fmla="*/ 33150 h 40175656"/>
              <a:gd name="connsiteX2" fmla="*/ 0 w 47323275"/>
              <a:gd name="connsiteY2" fmla="*/ 3770423 h 40175656"/>
              <a:gd name="connsiteX3" fmla="*/ 0 w 47323275"/>
              <a:gd name="connsiteY3" fmla="*/ 5580595 h 40175656"/>
              <a:gd name="connsiteX4" fmla="*/ 7104559 w 47323275"/>
              <a:gd name="connsiteY4" fmla="*/ 4062349 h 40175656"/>
              <a:gd name="connsiteX5" fmla="*/ 7104559 w 47323275"/>
              <a:gd name="connsiteY5" fmla="*/ 34310920 h 40175656"/>
              <a:gd name="connsiteX6" fmla="*/ 2060873 w 47323275"/>
              <a:gd name="connsiteY6" fmla="*/ 37113876 h 40175656"/>
              <a:gd name="connsiteX7" fmla="*/ 325438 w 47323275"/>
              <a:gd name="connsiteY7" fmla="*/ 37113876 h 40175656"/>
              <a:gd name="connsiteX8" fmla="*/ 325438 w 47323275"/>
              <a:gd name="connsiteY8" fmla="*/ 38924120 h 40175656"/>
              <a:gd name="connsiteX9" fmla="*/ 9111059 w 47323275"/>
              <a:gd name="connsiteY9" fmla="*/ 38748940 h 40175656"/>
              <a:gd name="connsiteX10" fmla="*/ 17896780 w 47323275"/>
              <a:gd name="connsiteY10" fmla="*/ 38924120 h 40175656"/>
              <a:gd name="connsiteX11" fmla="*/ 17896780 w 47323275"/>
              <a:gd name="connsiteY11" fmla="*/ 37113876 h 40175656"/>
              <a:gd name="connsiteX12" fmla="*/ 16161345 w 47323275"/>
              <a:gd name="connsiteY12" fmla="*/ 37113876 h 40175656"/>
              <a:gd name="connsiteX13" fmla="*/ 11117659 w 47323275"/>
              <a:gd name="connsiteY13" fmla="*/ 34310920 h 40175656"/>
              <a:gd name="connsiteX14" fmla="*/ 11117659 w 47323275"/>
              <a:gd name="connsiteY14" fmla="*/ 1551371 h 40175656"/>
              <a:gd name="connsiteX15" fmla="*/ 47323276 w 47323275"/>
              <a:gd name="connsiteY15" fmla="*/ 20237758 h 40175656"/>
              <a:gd name="connsiteX16" fmla="*/ 45154056 w 47323275"/>
              <a:gd name="connsiteY16" fmla="*/ 6573353 h 40175656"/>
              <a:gd name="connsiteX17" fmla="*/ 35934452 w 47323275"/>
              <a:gd name="connsiteY17" fmla="*/ 33150 h 40175656"/>
              <a:gd name="connsiteX18" fmla="*/ 26497954 w 47323275"/>
              <a:gd name="connsiteY18" fmla="*/ 6982134 h 40175656"/>
              <a:gd name="connsiteX19" fmla="*/ 24491454 w 47323275"/>
              <a:gd name="connsiteY19" fmla="*/ 20237758 h 40175656"/>
              <a:gd name="connsiteX20" fmla="*/ 26931838 w 47323275"/>
              <a:gd name="connsiteY20" fmla="*/ 34310920 h 40175656"/>
              <a:gd name="connsiteX21" fmla="*/ 35880180 w 47323275"/>
              <a:gd name="connsiteY21" fmla="*/ 40208808 h 40175656"/>
              <a:gd name="connsiteX22" fmla="*/ 45316676 w 47323275"/>
              <a:gd name="connsiteY22" fmla="*/ 33435006 h 40175656"/>
              <a:gd name="connsiteX23" fmla="*/ 47323276 w 47323275"/>
              <a:gd name="connsiteY23" fmla="*/ 20237758 h 40175656"/>
              <a:gd name="connsiteX24" fmla="*/ 35880180 w 47323275"/>
              <a:gd name="connsiteY24" fmla="*/ 38924120 h 40175656"/>
              <a:gd name="connsiteX25" fmla="*/ 29589214 w 47323275"/>
              <a:gd name="connsiteY25" fmla="*/ 31858358 h 40175656"/>
              <a:gd name="connsiteX26" fmla="*/ 28992710 w 47323275"/>
              <a:gd name="connsiteY26" fmla="*/ 19537026 h 40175656"/>
              <a:gd name="connsiteX27" fmla="*/ 29426594 w 47323275"/>
              <a:gd name="connsiteY27" fmla="*/ 8792380 h 40175656"/>
              <a:gd name="connsiteX28" fmla="*/ 35880180 w 47323275"/>
              <a:gd name="connsiteY28" fmla="*/ 1317835 h 40175656"/>
              <a:gd name="connsiteX29" fmla="*/ 42279688 w 47323275"/>
              <a:gd name="connsiteY29" fmla="*/ 8150038 h 40175656"/>
              <a:gd name="connsiteX30" fmla="*/ 42822020 w 47323275"/>
              <a:gd name="connsiteY30" fmla="*/ 19537026 h 40175656"/>
              <a:gd name="connsiteX31" fmla="*/ 42225416 w 47323275"/>
              <a:gd name="connsiteY31" fmla="*/ 31624748 h 40175656"/>
              <a:gd name="connsiteX32" fmla="*/ 35880180 w 47323275"/>
              <a:gd name="connsiteY32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323275" h="40175656">
                <a:moveTo>
                  <a:pt x="11117659" y="1551371"/>
                </a:moveTo>
                <a:cubicBezTo>
                  <a:pt x="11117659" y="149931"/>
                  <a:pt x="11117659" y="33150"/>
                  <a:pt x="9870380" y="33150"/>
                </a:cubicBezTo>
                <a:cubicBezTo>
                  <a:pt x="6507956" y="3770423"/>
                  <a:pt x="1735435" y="3770423"/>
                  <a:pt x="0" y="3770423"/>
                </a:cubicBezTo>
                <a:lnTo>
                  <a:pt x="0" y="5580595"/>
                </a:lnTo>
                <a:cubicBezTo>
                  <a:pt x="1084659" y="5580595"/>
                  <a:pt x="4284365" y="5580595"/>
                  <a:pt x="7104559" y="4062349"/>
                </a:cubicBezTo>
                <a:lnTo>
                  <a:pt x="7104559" y="34310920"/>
                </a:lnTo>
                <a:cubicBezTo>
                  <a:pt x="7104559" y="36413144"/>
                  <a:pt x="6941741" y="37113876"/>
                  <a:pt x="2060873" y="37113876"/>
                </a:cubicBezTo>
                <a:lnTo>
                  <a:pt x="325438" y="37113876"/>
                </a:lnTo>
                <a:lnTo>
                  <a:pt x="325438" y="38924120"/>
                </a:lnTo>
                <a:cubicBezTo>
                  <a:pt x="2223592" y="38748940"/>
                  <a:pt x="6941741" y="38748940"/>
                  <a:pt x="9111059" y="38748940"/>
                </a:cubicBezTo>
                <a:cubicBezTo>
                  <a:pt x="11280477" y="38748940"/>
                  <a:pt x="15998627" y="38748940"/>
                  <a:pt x="17896780" y="38924120"/>
                </a:cubicBezTo>
                <a:lnTo>
                  <a:pt x="17896780" y="37113876"/>
                </a:lnTo>
                <a:lnTo>
                  <a:pt x="16161345" y="37113876"/>
                </a:lnTo>
                <a:cubicBezTo>
                  <a:pt x="11280477" y="37113876"/>
                  <a:pt x="11117659" y="36471532"/>
                  <a:pt x="11117659" y="34310920"/>
                </a:cubicBezTo>
                <a:lnTo>
                  <a:pt x="11117659" y="1551371"/>
                </a:lnTo>
                <a:close/>
                <a:moveTo>
                  <a:pt x="47323276" y="20237758"/>
                </a:moveTo>
                <a:cubicBezTo>
                  <a:pt x="47323276" y="15566118"/>
                  <a:pt x="47052212" y="10894577"/>
                  <a:pt x="45154056" y="6573353"/>
                </a:cubicBezTo>
                <a:cubicBezTo>
                  <a:pt x="42659300" y="967419"/>
                  <a:pt x="38212216" y="33150"/>
                  <a:pt x="35934452" y="33150"/>
                </a:cubicBezTo>
                <a:cubicBezTo>
                  <a:pt x="32680474" y="33150"/>
                  <a:pt x="28721546" y="1551371"/>
                  <a:pt x="26497954" y="6982134"/>
                </a:cubicBezTo>
                <a:cubicBezTo>
                  <a:pt x="24762520" y="11011358"/>
                  <a:pt x="24491454" y="15566118"/>
                  <a:pt x="24491454" y="20237758"/>
                </a:cubicBezTo>
                <a:cubicBezTo>
                  <a:pt x="24491454" y="24617374"/>
                  <a:pt x="24708346" y="29872880"/>
                  <a:pt x="26931838" y="34310920"/>
                </a:cubicBezTo>
                <a:cubicBezTo>
                  <a:pt x="29263876" y="39040916"/>
                  <a:pt x="33222804" y="40208808"/>
                  <a:pt x="35880180" y="40208808"/>
                </a:cubicBezTo>
                <a:cubicBezTo>
                  <a:pt x="38808820" y="40208808"/>
                  <a:pt x="42930464" y="38982512"/>
                  <a:pt x="45316676" y="33435006"/>
                </a:cubicBezTo>
                <a:cubicBezTo>
                  <a:pt x="47052212" y="29405770"/>
                  <a:pt x="47323276" y="24850922"/>
                  <a:pt x="47323276" y="20237758"/>
                </a:cubicBezTo>
                <a:close/>
                <a:moveTo>
                  <a:pt x="35880180" y="38924120"/>
                </a:moveTo>
                <a:cubicBezTo>
                  <a:pt x="33765132" y="38924120"/>
                  <a:pt x="30565428" y="37464244"/>
                  <a:pt x="29589214" y="31858358"/>
                </a:cubicBezTo>
                <a:cubicBezTo>
                  <a:pt x="28992710" y="28354646"/>
                  <a:pt x="28992710" y="22982286"/>
                  <a:pt x="28992710" y="19537026"/>
                </a:cubicBezTo>
                <a:cubicBezTo>
                  <a:pt x="28992710" y="15799754"/>
                  <a:pt x="28992710" y="11945701"/>
                  <a:pt x="29426594" y="8792380"/>
                </a:cubicBezTo>
                <a:cubicBezTo>
                  <a:pt x="30456982" y="1843322"/>
                  <a:pt x="34524452" y="1317835"/>
                  <a:pt x="35880180" y="1317835"/>
                </a:cubicBezTo>
                <a:cubicBezTo>
                  <a:pt x="37669888" y="1317835"/>
                  <a:pt x="41249304" y="2368884"/>
                  <a:pt x="42279688" y="8150038"/>
                </a:cubicBezTo>
                <a:cubicBezTo>
                  <a:pt x="42822020" y="11420139"/>
                  <a:pt x="42822020" y="15858144"/>
                  <a:pt x="42822020" y="19537026"/>
                </a:cubicBezTo>
                <a:cubicBezTo>
                  <a:pt x="42822020" y="23916642"/>
                  <a:pt x="42822020" y="27887462"/>
                  <a:pt x="42225416" y="31624748"/>
                </a:cubicBezTo>
                <a:cubicBezTo>
                  <a:pt x="41411920" y="37172280"/>
                  <a:pt x="38320664" y="38924120"/>
                  <a:pt x="35880180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E0942361-BB7D-DF87-CF7A-423F6C43791A}"/>
              </a:ext>
            </a:extLst>
          </p:cNvPr>
          <p:cNvSpPr/>
          <p:nvPr/>
        </p:nvSpPr>
        <p:spPr>
          <a:xfrm flipV="1">
            <a:off x="1146689107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DDEC82F0-1AED-8650-31D2-46F5F6DAFCA2}"/>
              </a:ext>
            </a:extLst>
          </p:cNvPr>
          <p:cNvSpPr/>
          <p:nvPr/>
        </p:nvSpPr>
        <p:spPr>
          <a:xfrm flipV="1">
            <a:off x="1146689107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5F26DBF-C385-7EE8-8A0E-33467389FA7D}"/>
              </a:ext>
            </a:extLst>
          </p:cNvPr>
          <p:cNvSpPr/>
          <p:nvPr/>
        </p:nvSpPr>
        <p:spPr>
          <a:xfrm flipV="1">
            <a:off x="1124312501" y="213503877"/>
            <a:ext cx="46726673" cy="40175656"/>
          </a:xfrm>
          <a:custGeom>
            <a:avLst/>
            <a:gdLst>
              <a:gd name="connsiteX0" fmla="*/ 11117659 w 46726673"/>
              <a:gd name="connsiteY0" fmla="*/ 1551371 h 40175656"/>
              <a:gd name="connsiteX1" fmla="*/ 9870281 w 46726673"/>
              <a:gd name="connsiteY1" fmla="*/ 33150 h 40175656"/>
              <a:gd name="connsiteX2" fmla="*/ 0 w 46726673"/>
              <a:gd name="connsiteY2" fmla="*/ 3770423 h 40175656"/>
              <a:gd name="connsiteX3" fmla="*/ 0 w 46726673"/>
              <a:gd name="connsiteY3" fmla="*/ 5580595 h 40175656"/>
              <a:gd name="connsiteX4" fmla="*/ 7104460 w 46726673"/>
              <a:gd name="connsiteY4" fmla="*/ 4062349 h 40175656"/>
              <a:gd name="connsiteX5" fmla="*/ 7104460 w 46726673"/>
              <a:gd name="connsiteY5" fmla="*/ 34310920 h 40175656"/>
              <a:gd name="connsiteX6" fmla="*/ 2060774 w 46726673"/>
              <a:gd name="connsiteY6" fmla="*/ 37113876 h 40175656"/>
              <a:gd name="connsiteX7" fmla="*/ 325338 w 46726673"/>
              <a:gd name="connsiteY7" fmla="*/ 37113876 h 40175656"/>
              <a:gd name="connsiteX8" fmla="*/ 325338 w 46726673"/>
              <a:gd name="connsiteY8" fmla="*/ 38924120 h 40175656"/>
              <a:gd name="connsiteX9" fmla="*/ 9111059 w 46726673"/>
              <a:gd name="connsiteY9" fmla="*/ 38748940 h 40175656"/>
              <a:gd name="connsiteX10" fmla="*/ 17896780 w 46726673"/>
              <a:gd name="connsiteY10" fmla="*/ 38924120 h 40175656"/>
              <a:gd name="connsiteX11" fmla="*/ 17896780 w 46726673"/>
              <a:gd name="connsiteY11" fmla="*/ 37113876 h 40175656"/>
              <a:gd name="connsiteX12" fmla="*/ 16161345 w 46726673"/>
              <a:gd name="connsiteY12" fmla="*/ 37113876 h 40175656"/>
              <a:gd name="connsiteX13" fmla="*/ 11117659 w 46726673"/>
              <a:gd name="connsiteY13" fmla="*/ 34310920 h 40175656"/>
              <a:gd name="connsiteX14" fmla="*/ 11117659 w 46726673"/>
              <a:gd name="connsiteY14" fmla="*/ 1551371 h 40175656"/>
              <a:gd name="connsiteX15" fmla="*/ 46726672 w 46726673"/>
              <a:gd name="connsiteY15" fmla="*/ 27186742 h 40175656"/>
              <a:gd name="connsiteX16" fmla="*/ 36422508 w 46726673"/>
              <a:gd name="connsiteY16" fmla="*/ 14398289 h 40175656"/>
              <a:gd name="connsiteX17" fmla="*/ 29534942 w 46726673"/>
              <a:gd name="connsiteY17" fmla="*/ 17376390 h 40175656"/>
              <a:gd name="connsiteX18" fmla="*/ 29534942 w 46726673"/>
              <a:gd name="connsiteY18" fmla="*/ 5989376 h 40175656"/>
              <a:gd name="connsiteX19" fmla="*/ 34144744 w 46726673"/>
              <a:gd name="connsiteY19" fmla="*/ 6748499 h 40175656"/>
              <a:gd name="connsiteX20" fmla="*/ 44611628 w 46726673"/>
              <a:gd name="connsiteY20" fmla="*/ 675492 h 40175656"/>
              <a:gd name="connsiteX21" fmla="*/ 44069296 w 46726673"/>
              <a:gd name="connsiteY21" fmla="*/ 33150 h 40175656"/>
              <a:gd name="connsiteX22" fmla="*/ 43635416 w 46726673"/>
              <a:gd name="connsiteY22" fmla="*/ 208321 h 40175656"/>
              <a:gd name="connsiteX23" fmla="*/ 36259788 w 46726673"/>
              <a:gd name="connsiteY23" fmla="*/ 1901787 h 40175656"/>
              <a:gd name="connsiteX24" fmla="*/ 29046884 w 46726673"/>
              <a:gd name="connsiteY24" fmla="*/ 266686 h 40175656"/>
              <a:gd name="connsiteX25" fmla="*/ 28396108 w 46726673"/>
              <a:gd name="connsiteY25" fmla="*/ 91540 h 40175656"/>
              <a:gd name="connsiteX26" fmla="*/ 27853778 w 46726673"/>
              <a:gd name="connsiteY26" fmla="*/ 1493005 h 40175656"/>
              <a:gd name="connsiteX27" fmla="*/ 27853778 w 46726673"/>
              <a:gd name="connsiteY27" fmla="*/ 18777904 h 40175656"/>
              <a:gd name="connsiteX28" fmla="*/ 28613000 w 46726673"/>
              <a:gd name="connsiteY28" fmla="*/ 20296148 h 40175656"/>
              <a:gd name="connsiteX29" fmla="*/ 29318050 w 46726673"/>
              <a:gd name="connsiteY29" fmla="*/ 19770588 h 40175656"/>
              <a:gd name="connsiteX30" fmla="*/ 36314064 w 46726673"/>
              <a:gd name="connsiteY30" fmla="*/ 15682973 h 40175656"/>
              <a:gd name="connsiteX31" fmla="*/ 40923864 w 46726673"/>
              <a:gd name="connsiteY31" fmla="*/ 19420246 h 40175656"/>
              <a:gd name="connsiteX32" fmla="*/ 41899980 w 46726673"/>
              <a:gd name="connsiteY32" fmla="*/ 26777948 h 40175656"/>
              <a:gd name="connsiteX33" fmla="*/ 40598428 w 46726673"/>
              <a:gd name="connsiteY33" fmla="*/ 34778080 h 40175656"/>
              <a:gd name="connsiteX34" fmla="*/ 34795620 w 46726673"/>
              <a:gd name="connsiteY34" fmla="*/ 38573756 h 40175656"/>
              <a:gd name="connsiteX35" fmla="*/ 26823292 w 46726673"/>
              <a:gd name="connsiteY35" fmla="*/ 32033528 h 40175656"/>
              <a:gd name="connsiteX36" fmla="*/ 27745332 w 46726673"/>
              <a:gd name="connsiteY36" fmla="*/ 32150310 h 40175656"/>
              <a:gd name="connsiteX37" fmla="*/ 30456882 w 46726673"/>
              <a:gd name="connsiteY37" fmla="*/ 29288990 h 40175656"/>
              <a:gd name="connsiteX38" fmla="*/ 27745332 w 46726673"/>
              <a:gd name="connsiteY38" fmla="*/ 26427620 h 40175656"/>
              <a:gd name="connsiteX39" fmla="*/ 25087958 w 46726673"/>
              <a:gd name="connsiteY39" fmla="*/ 29522550 h 40175656"/>
              <a:gd name="connsiteX40" fmla="*/ 34904064 w 46726673"/>
              <a:gd name="connsiteY40" fmla="*/ 40208808 h 40175656"/>
              <a:gd name="connsiteX41" fmla="*/ 46726672 w 46726673"/>
              <a:gd name="connsiteY41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6726673" h="40175656">
                <a:moveTo>
                  <a:pt x="11117659" y="1551371"/>
                </a:moveTo>
                <a:cubicBezTo>
                  <a:pt x="11117659" y="149931"/>
                  <a:pt x="11117659" y="33150"/>
                  <a:pt x="9870281" y="33150"/>
                </a:cubicBezTo>
                <a:cubicBezTo>
                  <a:pt x="6507956" y="3770423"/>
                  <a:pt x="1735435" y="3770423"/>
                  <a:pt x="0" y="3770423"/>
                </a:cubicBezTo>
                <a:lnTo>
                  <a:pt x="0" y="5580595"/>
                </a:lnTo>
                <a:cubicBezTo>
                  <a:pt x="1084659" y="5580595"/>
                  <a:pt x="4284365" y="5580595"/>
                  <a:pt x="7104460" y="4062349"/>
                </a:cubicBezTo>
                <a:lnTo>
                  <a:pt x="7104460" y="34310920"/>
                </a:lnTo>
                <a:cubicBezTo>
                  <a:pt x="7104460" y="36413144"/>
                  <a:pt x="6941741" y="37113876"/>
                  <a:pt x="2060774" y="37113876"/>
                </a:cubicBezTo>
                <a:lnTo>
                  <a:pt x="325338" y="37113876"/>
                </a:lnTo>
                <a:lnTo>
                  <a:pt x="325338" y="38924120"/>
                </a:lnTo>
                <a:cubicBezTo>
                  <a:pt x="2223592" y="38748940"/>
                  <a:pt x="6941741" y="38748940"/>
                  <a:pt x="9111059" y="38748940"/>
                </a:cubicBezTo>
                <a:cubicBezTo>
                  <a:pt x="11280378" y="38748940"/>
                  <a:pt x="15998627" y="38748940"/>
                  <a:pt x="17896780" y="38924120"/>
                </a:cubicBezTo>
                <a:lnTo>
                  <a:pt x="17896780" y="37113876"/>
                </a:lnTo>
                <a:lnTo>
                  <a:pt x="16161345" y="37113876"/>
                </a:lnTo>
                <a:cubicBezTo>
                  <a:pt x="11280378" y="37113876"/>
                  <a:pt x="11117659" y="36471532"/>
                  <a:pt x="11117659" y="34310920"/>
                </a:cubicBezTo>
                <a:lnTo>
                  <a:pt x="11117659" y="1551371"/>
                </a:lnTo>
                <a:close/>
                <a:moveTo>
                  <a:pt x="46726672" y="27186742"/>
                </a:moveTo>
                <a:cubicBezTo>
                  <a:pt x="46726672" y="20237758"/>
                  <a:pt x="42279688" y="14398289"/>
                  <a:pt x="36422508" y="14398289"/>
                </a:cubicBezTo>
                <a:cubicBezTo>
                  <a:pt x="33819404" y="14398289"/>
                  <a:pt x="31487368" y="15332582"/>
                  <a:pt x="29534942" y="17376390"/>
                </a:cubicBezTo>
                <a:lnTo>
                  <a:pt x="29534942" y="5989376"/>
                </a:lnTo>
                <a:cubicBezTo>
                  <a:pt x="30619700" y="6339792"/>
                  <a:pt x="32409308" y="6748499"/>
                  <a:pt x="34144744" y="6748499"/>
                </a:cubicBezTo>
                <a:cubicBezTo>
                  <a:pt x="40815320" y="6748499"/>
                  <a:pt x="44611628" y="1434615"/>
                  <a:pt x="44611628" y="675492"/>
                </a:cubicBezTo>
                <a:cubicBezTo>
                  <a:pt x="44611628" y="325077"/>
                  <a:pt x="44448908" y="33150"/>
                  <a:pt x="44069296" y="33150"/>
                </a:cubicBezTo>
                <a:cubicBezTo>
                  <a:pt x="44015124" y="33150"/>
                  <a:pt x="43906680" y="33150"/>
                  <a:pt x="43635416" y="208321"/>
                </a:cubicBezTo>
                <a:cubicBezTo>
                  <a:pt x="42550756" y="733883"/>
                  <a:pt x="39893380" y="1901787"/>
                  <a:pt x="36259788" y="1901787"/>
                </a:cubicBezTo>
                <a:cubicBezTo>
                  <a:pt x="34090472" y="1901787"/>
                  <a:pt x="31595814" y="1493005"/>
                  <a:pt x="29046884" y="266686"/>
                </a:cubicBezTo>
                <a:cubicBezTo>
                  <a:pt x="28613000" y="91540"/>
                  <a:pt x="28504554" y="91540"/>
                  <a:pt x="28396108" y="91540"/>
                </a:cubicBezTo>
                <a:cubicBezTo>
                  <a:pt x="27853778" y="91540"/>
                  <a:pt x="27853778" y="558637"/>
                  <a:pt x="27853778" y="1493005"/>
                </a:cubicBezTo>
                <a:lnTo>
                  <a:pt x="27853778" y="18777904"/>
                </a:lnTo>
                <a:cubicBezTo>
                  <a:pt x="27853778" y="19828978"/>
                  <a:pt x="27853778" y="20296148"/>
                  <a:pt x="28613000" y="20296148"/>
                </a:cubicBezTo>
                <a:cubicBezTo>
                  <a:pt x="28992612" y="20296148"/>
                  <a:pt x="29101158" y="20120978"/>
                  <a:pt x="29318050" y="19770588"/>
                </a:cubicBezTo>
                <a:cubicBezTo>
                  <a:pt x="29914552" y="18836294"/>
                  <a:pt x="31921252" y="15682973"/>
                  <a:pt x="36314064" y="15682973"/>
                </a:cubicBezTo>
                <a:cubicBezTo>
                  <a:pt x="39134156" y="15682973"/>
                  <a:pt x="40489980" y="18369122"/>
                  <a:pt x="40923864" y="19420246"/>
                </a:cubicBezTo>
                <a:cubicBezTo>
                  <a:pt x="41791532" y="21580834"/>
                  <a:pt x="41899980" y="23858250"/>
                  <a:pt x="41899980" y="26777948"/>
                </a:cubicBezTo>
                <a:cubicBezTo>
                  <a:pt x="41899980" y="28821818"/>
                  <a:pt x="41899980" y="32325480"/>
                  <a:pt x="40598428" y="34778080"/>
                </a:cubicBezTo>
                <a:cubicBezTo>
                  <a:pt x="39296876" y="37055484"/>
                  <a:pt x="37290276" y="38573756"/>
                  <a:pt x="34795620" y="38573756"/>
                </a:cubicBezTo>
                <a:cubicBezTo>
                  <a:pt x="30836592" y="38573756"/>
                  <a:pt x="27745332" y="35478824"/>
                  <a:pt x="26823292" y="32033528"/>
                </a:cubicBezTo>
                <a:cubicBezTo>
                  <a:pt x="26986110" y="32091918"/>
                  <a:pt x="27148730" y="32150310"/>
                  <a:pt x="27745332" y="32150310"/>
                </a:cubicBezTo>
                <a:cubicBezTo>
                  <a:pt x="29534942" y="32150310"/>
                  <a:pt x="30456882" y="30690454"/>
                  <a:pt x="30456882" y="29288990"/>
                </a:cubicBezTo>
                <a:cubicBezTo>
                  <a:pt x="30456882" y="27887462"/>
                  <a:pt x="29534942" y="26427620"/>
                  <a:pt x="27745332" y="26427620"/>
                </a:cubicBezTo>
                <a:cubicBezTo>
                  <a:pt x="26986110" y="26427620"/>
                  <a:pt x="25087958" y="26836400"/>
                  <a:pt x="25087958" y="29522550"/>
                </a:cubicBezTo>
                <a:cubicBezTo>
                  <a:pt x="25087958" y="34544496"/>
                  <a:pt x="28829992" y="40208808"/>
                  <a:pt x="34904064" y="40208808"/>
                </a:cubicBezTo>
                <a:cubicBezTo>
                  <a:pt x="41195028" y="40208808"/>
                  <a:pt x="46726672" y="34602896"/>
                  <a:pt x="46726672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6358FDEC-AA32-A0D8-62DC-88CA9B36553F}"/>
              </a:ext>
            </a:extLst>
          </p:cNvPr>
          <p:cNvSpPr/>
          <p:nvPr/>
        </p:nvSpPr>
        <p:spPr>
          <a:xfrm flipV="1">
            <a:off x="1357751201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D2B03ABD-AC55-FE79-3149-D30B867FB264}"/>
              </a:ext>
            </a:extLst>
          </p:cNvPr>
          <p:cNvSpPr/>
          <p:nvPr/>
        </p:nvSpPr>
        <p:spPr>
          <a:xfrm flipV="1">
            <a:off x="1357751201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2F5AED5-6A14-D4FB-BAD0-65E25E927824}"/>
              </a:ext>
            </a:extLst>
          </p:cNvPr>
          <p:cNvSpPr/>
          <p:nvPr/>
        </p:nvSpPr>
        <p:spPr>
          <a:xfrm flipV="1">
            <a:off x="1333263815" y="213503877"/>
            <a:ext cx="49438321" cy="40175656"/>
          </a:xfrm>
          <a:custGeom>
            <a:avLst/>
            <a:gdLst>
              <a:gd name="connsiteX0" fmla="*/ 4175919 w 49438321"/>
              <a:gd name="connsiteY0" fmla="*/ 34427716 h 40175656"/>
              <a:gd name="connsiteX1" fmla="*/ 9924554 w 49438321"/>
              <a:gd name="connsiteY1" fmla="*/ 28413036 h 40175656"/>
              <a:gd name="connsiteX2" fmla="*/ 21638816 w 49438321"/>
              <a:gd name="connsiteY2" fmla="*/ 11361749 h 40175656"/>
              <a:gd name="connsiteX3" fmla="*/ 10141446 w 49438321"/>
              <a:gd name="connsiteY3" fmla="*/ 33150 h 40175656"/>
              <a:gd name="connsiteX4" fmla="*/ 0 w 49438321"/>
              <a:gd name="connsiteY4" fmla="*/ 10602626 h 40175656"/>
              <a:gd name="connsiteX5" fmla="*/ 2874268 w 49438321"/>
              <a:gd name="connsiteY5" fmla="*/ 13872727 h 40175656"/>
              <a:gd name="connsiteX6" fmla="*/ 5694462 w 49438321"/>
              <a:gd name="connsiteY6" fmla="*/ 10777797 h 40175656"/>
              <a:gd name="connsiteX7" fmla="*/ 2820095 w 49438321"/>
              <a:gd name="connsiteY7" fmla="*/ 7741257 h 40175656"/>
              <a:gd name="connsiteX8" fmla="*/ 2115046 w 49438321"/>
              <a:gd name="connsiteY8" fmla="*/ 7799647 h 40175656"/>
              <a:gd name="connsiteX9" fmla="*/ 9436497 w 49438321"/>
              <a:gd name="connsiteY9" fmla="*/ 1843322 h 40175656"/>
              <a:gd name="connsiteX10" fmla="*/ 16703675 w 49438321"/>
              <a:gd name="connsiteY10" fmla="*/ 11361749 h 40175656"/>
              <a:gd name="connsiteX11" fmla="*/ 11009213 w 49438321"/>
              <a:gd name="connsiteY11" fmla="*/ 24266970 h 40175656"/>
              <a:gd name="connsiteX12" fmla="*/ 596503 w 49438321"/>
              <a:gd name="connsiteY12" fmla="*/ 36763508 h 40175656"/>
              <a:gd name="connsiteX13" fmla="*/ 0 w 49438321"/>
              <a:gd name="connsiteY13" fmla="*/ 38924120 h 40175656"/>
              <a:gd name="connsiteX14" fmla="*/ 20120272 w 49438321"/>
              <a:gd name="connsiteY14" fmla="*/ 38924120 h 40175656"/>
              <a:gd name="connsiteX15" fmla="*/ 21638816 w 49438321"/>
              <a:gd name="connsiteY15" fmla="*/ 28763428 h 40175656"/>
              <a:gd name="connsiteX16" fmla="*/ 20282992 w 49438321"/>
              <a:gd name="connsiteY16" fmla="*/ 28763428 h 40175656"/>
              <a:gd name="connsiteX17" fmla="*/ 19089886 w 49438321"/>
              <a:gd name="connsiteY17" fmla="*/ 33960556 h 40175656"/>
              <a:gd name="connsiteX18" fmla="*/ 13937754 w 49438321"/>
              <a:gd name="connsiteY18" fmla="*/ 34427716 h 40175656"/>
              <a:gd name="connsiteX19" fmla="*/ 4175919 w 49438321"/>
              <a:gd name="connsiteY19" fmla="*/ 34427716 h 40175656"/>
              <a:gd name="connsiteX20" fmla="*/ 49438320 w 49438321"/>
              <a:gd name="connsiteY20" fmla="*/ 20237758 h 40175656"/>
              <a:gd name="connsiteX21" fmla="*/ 47269104 w 49438321"/>
              <a:gd name="connsiteY21" fmla="*/ 6573353 h 40175656"/>
              <a:gd name="connsiteX22" fmla="*/ 38049496 w 49438321"/>
              <a:gd name="connsiteY22" fmla="*/ 33150 h 40175656"/>
              <a:gd name="connsiteX23" fmla="*/ 28613000 w 49438321"/>
              <a:gd name="connsiteY23" fmla="*/ 6982134 h 40175656"/>
              <a:gd name="connsiteX24" fmla="*/ 26606400 w 49438321"/>
              <a:gd name="connsiteY24" fmla="*/ 20237758 h 40175656"/>
              <a:gd name="connsiteX25" fmla="*/ 29046884 w 49438321"/>
              <a:gd name="connsiteY25" fmla="*/ 34310920 h 40175656"/>
              <a:gd name="connsiteX26" fmla="*/ 37995224 w 49438321"/>
              <a:gd name="connsiteY26" fmla="*/ 40208808 h 40175656"/>
              <a:gd name="connsiteX27" fmla="*/ 47431720 w 49438321"/>
              <a:gd name="connsiteY27" fmla="*/ 33435006 h 40175656"/>
              <a:gd name="connsiteX28" fmla="*/ 49438320 w 49438321"/>
              <a:gd name="connsiteY28" fmla="*/ 20237758 h 40175656"/>
              <a:gd name="connsiteX29" fmla="*/ 37995224 w 49438321"/>
              <a:gd name="connsiteY29" fmla="*/ 38924120 h 40175656"/>
              <a:gd name="connsiteX30" fmla="*/ 31704260 w 49438321"/>
              <a:gd name="connsiteY30" fmla="*/ 31858358 h 40175656"/>
              <a:gd name="connsiteX31" fmla="*/ 31107758 w 49438321"/>
              <a:gd name="connsiteY31" fmla="*/ 19537026 h 40175656"/>
              <a:gd name="connsiteX32" fmla="*/ 31541640 w 49438321"/>
              <a:gd name="connsiteY32" fmla="*/ 8792380 h 40175656"/>
              <a:gd name="connsiteX33" fmla="*/ 37995224 w 49438321"/>
              <a:gd name="connsiteY33" fmla="*/ 1317835 h 40175656"/>
              <a:gd name="connsiteX34" fmla="*/ 44394736 w 49438321"/>
              <a:gd name="connsiteY34" fmla="*/ 8150038 h 40175656"/>
              <a:gd name="connsiteX35" fmla="*/ 44937064 w 49438321"/>
              <a:gd name="connsiteY35" fmla="*/ 19537026 h 40175656"/>
              <a:gd name="connsiteX36" fmla="*/ 44340464 w 49438321"/>
              <a:gd name="connsiteY36" fmla="*/ 31624748 h 40175656"/>
              <a:gd name="connsiteX37" fmla="*/ 37995224 w 49438321"/>
              <a:gd name="connsiteY37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438321" h="40175656">
                <a:moveTo>
                  <a:pt x="4175919" y="34427716"/>
                </a:moveTo>
                <a:lnTo>
                  <a:pt x="9924554" y="28413036"/>
                </a:lnTo>
                <a:cubicBezTo>
                  <a:pt x="18384838" y="20354540"/>
                  <a:pt x="21638816" y="17201218"/>
                  <a:pt x="21638816" y="11361749"/>
                </a:cubicBezTo>
                <a:cubicBezTo>
                  <a:pt x="21638816" y="4704692"/>
                  <a:pt x="16757848" y="33150"/>
                  <a:pt x="10141446" y="33150"/>
                </a:cubicBezTo>
                <a:cubicBezTo>
                  <a:pt x="4013200" y="33150"/>
                  <a:pt x="0" y="5405424"/>
                  <a:pt x="0" y="10602626"/>
                </a:cubicBezTo>
                <a:cubicBezTo>
                  <a:pt x="0" y="13872727"/>
                  <a:pt x="2711649" y="13872727"/>
                  <a:pt x="2874268" y="13872727"/>
                </a:cubicBezTo>
                <a:cubicBezTo>
                  <a:pt x="3796308" y="13872727"/>
                  <a:pt x="5694462" y="13171995"/>
                  <a:pt x="5694462" y="10777797"/>
                </a:cubicBezTo>
                <a:cubicBezTo>
                  <a:pt x="5694462" y="9259477"/>
                  <a:pt x="4718249" y="7741257"/>
                  <a:pt x="2820095" y="7741257"/>
                </a:cubicBezTo>
                <a:cubicBezTo>
                  <a:pt x="2386211" y="7741257"/>
                  <a:pt x="2277765" y="7741257"/>
                  <a:pt x="2115046" y="7799647"/>
                </a:cubicBezTo>
                <a:cubicBezTo>
                  <a:pt x="3362424" y="4003984"/>
                  <a:pt x="6290965" y="1843322"/>
                  <a:pt x="9436497" y="1843322"/>
                </a:cubicBezTo>
                <a:cubicBezTo>
                  <a:pt x="14371638" y="1843322"/>
                  <a:pt x="16703675" y="6573353"/>
                  <a:pt x="16703675" y="11361749"/>
                </a:cubicBezTo>
                <a:cubicBezTo>
                  <a:pt x="16703675" y="16033315"/>
                  <a:pt x="13992027" y="20646540"/>
                  <a:pt x="11009213" y="24266970"/>
                </a:cubicBezTo>
                <a:lnTo>
                  <a:pt x="596503" y="36763508"/>
                </a:lnTo>
                <a:cubicBezTo>
                  <a:pt x="0" y="37405852"/>
                  <a:pt x="0" y="37522644"/>
                  <a:pt x="0" y="38924120"/>
                </a:cubicBezTo>
                <a:lnTo>
                  <a:pt x="20120272" y="38924120"/>
                </a:lnTo>
                <a:lnTo>
                  <a:pt x="21638816" y="28763428"/>
                </a:lnTo>
                <a:lnTo>
                  <a:pt x="20282992" y="28763428"/>
                </a:lnTo>
                <a:cubicBezTo>
                  <a:pt x="20011826" y="30515222"/>
                  <a:pt x="19632216" y="33084628"/>
                  <a:pt x="19089886" y="33960556"/>
                </a:cubicBezTo>
                <a:cubicBezTo>
                  <a:pt x="18710176" y="34427716"/>
                  <a:pt x="15130859" y="34427716"/>
                  <a:pt x="13937754" y="34427716"/>
                </a:cubicBezTo>
                <a:lnTo>
                  <a:pt x="4175919" y="34427716"/>
                </a:lnTo>
                <a:close/>
                <a:moveTo>
                  <a:pt x="49438320" y="20237758"/>
                </a:moveTo>
                <a:cubicBezTo>
                  <a:pt x="49438320" y="15566118"/>
                  <a:pt x="49167156" y="10894577"/>
                  <a:pt x="47269104" y="6573353"/>
                </a:cubicBezTo>
                <a:cubicBezTo>
                  <a:pt x="44774348" y="967419"/>
                  <a:pt x="40327264" y="33150"/>
                  <a:pt x="38049496" y="33150"/>
                </a:cubicBezTo>
                <a:cubicBezTo>
                  <a:pt x="34795520" y="33150"/>
                  <a:pt x="30836592" y="1551371"/>
                  <a:pt x="28613000" y="6982134"/>
                </a:cubicBezTo>
                <a:cubicBezTo>
                  <a:pt x="26877566" y="11011358"/>
                  <a:pt x="26606400" y="15566118"/>
                  <a:pt x="26606400" y="20237758"/>
                </a:cubicBezTo>
                <a:cubicBezTo>
                  <a:pt x="26606400" y="24617374"/>
                  <a:pt x="26823392" y="29872880"/>
                  <a:pt x="29046884" y="34310920"/>
                </a:cubicBezTo>
                <a:cubicBezTo>
                  <a:pt x="31378822" y="39040916"/>
                  <a:pt x="35337848" y="40208808"/>
                  <a:pt x="37995224" y="40208808"/>
                </a:cubicBezTo>
                <a:cubicBezTo>
                  <a:pt x="40923864" y="40208808"/>
                  <a:pt x="45045512" y="38982512"/>
                  <a:pt x="47431720" y="33435006"/>
                </a:cubicBezTo>
                <a:cubicBezTo>
                  <a:pt x="49167156" y="29405770"/>
                  <a:pt x="49438320" y="24850922"/>
                  <a:pt x="49438320" y="20237758"/>
                </a:cubicBezTo>
                <a:close/>
                <a:moveTo>
                  <a:pt x="37995224" y="38924120"/>
                </a:moveTo>
                <a:cubicBezTo>
                  <a:pt x="35880180" y="38924120"/>
                  <a:pt x="32680474" y="37464244"/>
                  <a:pt x="31704260" y="31858358"/>
                </a:cubicBezTo>
                <a:cubicBezTo>
                  <a:pt x="31107758" y="28354646"/>
                  <a:pt x="31107758" y="22982286"/>
                  <a:pt x="31107758" y="19537026"/>
                </a:cubicBezTo>
                <a:cubicBezTo>
                  <a:pt x="31107758" y="15799754"/>
                  <a:pt x="31107758" y="11945701"/>
                  <a:pt x="31541640" y="8792380"/>
                </a:cubicBezTo>
                <a:cubicBezTo>
                  <a:pt x="32572028" y="1843322"/>
                  <a:pt x="36639400" y="1317835"/>
                  <a:pt x="37995224" y="1317835"/>
                </a:cubicBezTo>
                <a:cubicBezTo>
                  <a:pt x="39784932" y="1317835"/>
                  <a:pt x="43364248" y="2368884"/>
                  <a:pt x="44394736" y="8150038"/>
                </a:cubicBezTo>
                <a:cubicBezTo>
                  <a:pt x="44937064" y="11420139"/>
                  <a:pt x="44937064" y="15858144"/>
                  <a:pt x="44937064" y="19537026"/>
                </a:cubicBezTo>
                <a:cubicBezTo>
                  <a:pt x="44937064" y="23916642"/>
                  <a:pt x="44937064" y="27887462"/>
                  <a:pt x="44340464" y="31624748"/>
                </a:cubicBezTo>
                <a:cubicBezTo>
                  <a:pt x="43526968" y="37172280"/>
                  <a:pt x="40435708" y="38924120"/>
                  <a:pt x="37995224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E2CCA0E2-391C-FA29-1F1F-A35D759A410D}"/>
              </a:ext>
            </a:extLst>
          </p:cNvPr>
          <p:cNvSpPr/>
          <p:nvPr/>
        </p:nvSpPr>
        <p:spPr>
          <a:xfrm flipV="1">
            <a:off x="1568818851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7A84B11A-40A0-6999-5AA4-C92984EC78AD}"/>
              </a:ext>
            </a:extLst>
          </p:cNvPr>
          <p:cNvSpPr/>
          <p:nvPr/>
        </p:nvSpPr>
        <p:spPr>
          <a:xfrm flipV="1">
            <a:off x="1568818851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95FB9CA9-16AB-853A-23C1-0484B6DF37F7}"/>
              </a:ext>
            </a:extLst>
          </p:cNvPr>
          <p:cNvSpPr/>
          <p:nvPr/>
        </p:nvSpPr>
        <p:spPr>
          <a:xfrm flipV="1">
            <a:off x="1544325115" y="213503877"/>
            <a:ext cx="48841818" cy="40175656"/>
          </a:xfrm>
          <a:custGeom>
            <a:avLst/>
            <a:gdLst>
              <a:gd name="connsiteX0" fmla="*/ 4175919 w 48841818"/>
              <a:gd name="connsiteY0" fmla="*/ 34427716 h 40175656"/>
              <a:gd name="connsiteX1" fmla="*/ 9924554 w 48841818"/>
              <a:gd name="connsiteY1" fmla="*/ 28413036 h 40175656"/>
              <a:gd name="connsiteX2" fmla="*/ 21638816 w 48841818"/>
              <a:gd name="connsiteY2" fmla="*/ 11361749 h 40175656"/>
              <a:gd name="connsiteX3" fmla="*/ 10141446 w 48841818"/>
              <a:gd name="connsiteY3" fmla="*/ 33150 h 40175656"/>
              <a:gd name="connsiteX4" fmla="*/ 0 w 48841818"/>
              <a:gd name="connsiteY4" fmla="*/ 10602626 h 40175656"/>
              <a:gd name="connsiteX5" fmla="*/ 2874268 w 48841818"/>
              <a:gd name="connsiteY5" fmla="*/ 13872727 h 40175656"/>
              <a:gd name="connsiteX6" fmla="*/ 5694462 w 48841818"/>
              <a:gd name="connsiteY6" fmla="*/ 10777797 h 40175656"/>
              <a:gd name="connsiteX7" fmla="*/ 2820095 w 48841818"/>
              <a:gd name="connsiteY7" fmla="*/ 7741257 h 40175656"/>
              <a:gd name="connsiteX8" fmla="*/ 2115046 w 48841818"/>
              <a:gd name="connsiteY8" fmla="*/ 7799647 h 40175656"/>
              <a:gd name="connsiteX9" fmla="*/ 9436497 w 48841818"/>
              <a:gd name="connsiteY9" fmla="*/ 1843322 h 40175656"/>
              <a:gd name="connsiteX10" fmla="*/ 16703675 w 48841818"/>
              <a:gd name="connsiteY10" fmla="*/ 11361749 h 40175656"/>
              <a:gd name="connsiteX11" fmla="*/ 11009213 w 48841818"/>
              <a:gd name="connsiteY11" fmla="*/ 24266970 h 40175656"/>
              <a:gd name="connsiteX12" fmla="*/ 596503 w 48841818"/>
              <a:gd name="connsiteY12" fmla="*/ 36763508 h 40175656"/>
              <a:gd name="connsiteX13" fmla="*/ 0 w 48841818"/>
              <a:gd name="connsiteY13" fmla="*/ 38924120 h 40175656"/>
              <a:gd name="connsiteX14" fmla="*/ 20120272 w 48841818"/>
              <a:gd name="connsiteY14" fmla="*/ 38924120 h 40175656"/>
              <a:gd name="connsiteX15" fmla="*/ 21638816 w 48841818"/>
              <a:gd name="connsiteY15" fmla="*/ 28763428 h 40175656"/>
              <a:gd name="connsiteX16" fmla="*/ 20282992 w 48841818"/>
              <a:gd name="connsiteY16" fmla="*/ 28763428 h 40175656"/>
              <a:gd name="connsiteX17" fmla="*/ 19089886 w 48841818"/>
              <a:gd name="connsiteY17" fmla="*/ 33960556 h 40175656"/>
              <a:gd name="connsiteX18" fmla="*/ 13937754 w 48841818"/>
              <a:gd name="connsiteY18" fmla="*/ 34427716 h 40175656"/>
              <a:gd name="connsiteX19" fmla="*/ 4175919 w 48841818"/>
              <a:gd name="connsiteY19" fmla="*/ 34427716 h 40175656"/>
              <a:gd name="connsiteX20" fmla="*/ 48841820 w 48841818"/>
              <a:gd name="connsiteY20" fmla="*/ 27186742 h 40175656"/>
              <a:gd name="connsiteX21" fmla="*/ 38537556 w 48841818"/>
              <a:gd name="connsiteY21" fmla="*/ 14398289 h 40175656"/>
              <a:gd name="connsiteX22" fmla="*/ 31650086 w 48841818"/>
              <a:gd name="connsiteY22" fmla="*/ 17376390 h 40175656"/>
              <a:gd name="connsiteX23" fmla="*/ 31650086 w 48841818"/>
              <a:gd name="connsiteY23" fmla="*/ 5989376 h 40175656"/>
              <a:gd name="connsiteX24" fmla="*/ 36259788 w 48841818"/>
              <a:gd name="connsiteY24" fmla="*/ 6748499 h 40175656"/>
              <a:gd name="connsiteX25" fmla="*/ 46726772 w 48841818"/>
              <a:gd name="connsiteY25" fmla="*/ 675492 h 40175656"/>
              <a:gd name="connsiteX26" fmla="*/ 46184444 w 48841818"/>
              <a:gd name="connsiteY26" fmla="*/ 33150 h 40175656"/>
              <a:gd name="connsiteX27" fmla="*/ 45750560 w 48841818"/>
              <a:gd name="connsiteY27" fmla="*/ 208321 h 40175656"/>
              <a:gd name="connsiteX28" fmla="*/ 38374936 w 48841818"/>
              <a:gd name="connsiteY28" fmla="*/ 1901787 h 40175656"/>
              <a:gd name="connsiteX29" fmla="*/ 31161930 w 48841818"/>
              <a:gd name="connsiteY29" fmla="*/ 266686 h 40175656"/>
              <a:gd name="connsiteX30" fmla="*/ 30511154 w 48841818"/>
              <a:gd name="connsiteY30" fmla="*/ 91540 h 40175656"/>
              <a:gd name="connsiteX31" fmla="*/ 29968824 w 48841818"/>
              <a:gd name="connsiteY31" fmla="*/ 1493005 h 40175656"/>
              <a:gd name="connsiteX32" fmla="*/ 29968824 w 48841818"/>
              <a:gd name="connsiteY32" fmla="*/ 18777904 h 40175656"/>
              <a:gd name="connsiteX33" fmla="*/ 30728046 w 48841818"/>
              <a:gd name="connsiteY33" fmla="*/ 20296148 h 40175656"/>
              <a:gd name="connsiteX34" fmla="*/ 31433096 w 48841818"/>
              <a:gd name="connsiteY34" fmla="*/ 19770588 h 40175656"/>
              <a:gd name="connsiteX35" fmla="*/ 38429108 w 48841818"/>
              <a:gd name="connsiteY35" fmla="*/ 15682973 h 40175656"/>
              <a:gd name="connsiteX36" fmla="*/ 43038912 w 48841818"/>
              <a:gd name="connsiteY36" fmla="*/ 19420246 h 40175656"/>
              <a:gd name="connsiteX37" fmla="*/ 44015024 w 48841818"/>
              <a:gd name="connsiteY37" fmla="*/ 26777948 h 40175656"/>
              <a:gd name="connsiteX38" fmla="*/ 42713472 w 48841818"/>
              <a:gd name="connsiteY38" fmla="*/ 34778080 h 40175656"/>
              <a:gd name="connsiteX39" fmla="*/ 36910664 w 48841818"/>
              <a:gd name="connsiteY39" fmla="*/ 38573756 h 40175656"/>
              <a:gd name="connsiteX40" fmla="*/ 28938438 w 48841818"/>
              <a:gd name="connsiteY40" fmla="*/ 32033528 h 40175656"/>
              <a:gd name="connsiteX41" fmla="*/ 29860378 w 48841818"/>
              <a:gd name="connsiteY41" fmla="*/ 32150310 h 40175656"/>
              <a:gd name="connsiteX42" fmla="*/ 32572028 w 48841818"/>
              <a:gd name="connsiteY42" fmla="*/ 29288990 h 40175656"/>
              <a:gd name="connsiteX43" fmla="*/ 29860378 w 48841818"/>
              <a:gd name="connsiteY43" fmla="*/ 26427620 h 40175656"/>
              <a:gd name="connsiteX44" fmla="*/ 27203004 w 48841818"/>
              <a:gd name="connsiteY44" fmla="*/ 29522550 h 40175656"/>
              <a:gd name="connsiteX45" fmla="*/ 37019112 w 48841818"/>
              <a:gd name="connsiteY45" fmla="*/ 40208808 h 40175656"/>
              <a:gd name="connsiteX46" fmla="*/ 48841820 w 48841818"/>
              <a:gd name="connsiteY46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841818" h="40175656">
                <a:moveTo>
                  <a:pt x="4175919" y="34427716"/>
                </a:moveTo>
                <a:lnTo>
                  <a:pt x="9924554" y="28413036"/>
                </a:lnTo>
                <a:cubicBezTo>
                  <a:pt x="18384838" y="20354540"/>
                  <a:pt x="21638816" y="17201218"/>
                  <a:pt x="21638816" y="11361749"/>
                </a:cubicBezTo>
                <a:cubicBezTo>
                  <a:pt x="21638816" y="4704692"/>
                  <a:pt x="16757848" y="33150"/>
                  <a:pt x="10141446" y="33150"/>
                </a:cubicBezTo>
                <a:cubicBezTo>
                  <a:pt x="4013200" y="33150"/>
                  <a:pt x="0" y="5405424"/>
                  <a:pt x="0" y="10602626"/>
                </a:cubicBezTo>
                <a:cubicBezTo>
                  <a:pt x="0" y="13872727"/>
                  <a:pt x="2711649" y="13872727"/>
                  <a:pt x="2874268" y="13872727"/>
                </a:cubicBezTo>
                <a:cubicBezTo>
                  <a:pt x="3796308" y="13872727"/>
                  <a:pt x="5694462" y="13171995"/>
                  <a:pt x="5694462" y="10777797"/>
                </a:cubicBezTo>
                <a:cubicBezTo>
                  <a:pt x="5694462" y="9259477"/>
                  <a:pt x="4718249" y="7741257"/>
                  <a:pt x="2820095" y="7741257"/>
                </a:cubicBezTo>
                <a:cubicBezTo>
                  <a:pt x="2386211" y="7741257"/>
                  <a:pt x="2277765" y="7741257"/>
                  <a:pt x="2115046" y="7799647"/>
                </a:cubicBezTo>
                <a:cubicBezTo>
                  <a:pt x="3362424" y="4003984"/>
                  <a:pt x="6290965" y="1843322"/>
                  <a:pt x="9436497" y="1843322"/>
                </a:cubicBezTo>
                <a:cubicBezTo>
                  <a:pt x="14371638" y="1843322"/>
                  <a:pt x="16703675" y="6573353"/>
                  <a:pt x="16703675" y="11361749"/>
                </a:cubicBezTo>
                <a:cubicBezTo>
                  <a:pt x="16703675" y="16033315"/>
                  <a:pt x="13992027" y="20646540"/>
                  <a:pt x="11009213" y="24266970"/>
                </a:cubicBezTo>
                <a:lnTo>
                  <a:pt x="596503" y="36763508"/>
                </a:lnTo>
                <a:cubicBezTo>
                  <a:pt x="0" y="37405852"/>
                  <a:pt x="0" y="37522644"/>
                  <a:pt x="0" y="38924120"/>
                </a:cubicBezTo>
                <a:lnTo>
                  <a:pt x="20120272" y="38924120"/>
                </a:lnTo>
                <a:lnTo>
                  <a:pt x="21638816" y="28763428"/>
                </a:lnTo>
                <a:lnTo>
                  <a:pt x="20282992" y="28763428"/>
                </a:lnTo>
                <a:cubicBezTo>
                  <a:pt x="20011826" y="30515222"/>
                  <a:pt x="19632216" y="33084628"/>
                  <a:pt x="19089886" y="33960556"/>
                </a:cubicBezTo>
                <a:cubicBezTo>
                  <a:pt x="18710176" y="34427716"/>
                  <a:pt x="15130859" y="34427716"/>
                  <a:pt x="13937754" y="34427716"/>
                </a:cubicBezTo>
                <a:lnTo>
                  <a:pt x="4175919" y="34427716"/>
                </a:lnTo>
                <a:close/>
                <a:moveTo>
                  <a:pt x="48841820" y="27186742"/>
                </a:moveTo>
                <a:cubicBezTo>
                  <a:pt x="48841820" y="20237758"/>
                  <a:pt x="44394736" y="14398289"/>
                  <a:pt x="38537556" y="14398289"/>
                </a:cubicBezTo>
                <a:cubicBezTo>
                  <a:pt x="35934452" y="14398289"/>
                  <a:pt x="33602416" y="15332582"/>
                  <a:pt x="31650086" y="17376390"/>
                </a:cubicBezTo>
                <a:lnTo>
                  <a:pt x="31650086" y="5989376"/>
                </a:lnTo>
                <a:cubicBezTo>
                  <a:pt x="32734746" y="6339792"/>
                  <a:pt x="34524356" y="6748499"/>
                  <a:pt x="36259788" y="6748499"/>
                </a:cubicBezTo>
                <a:cubicBezTo>
                  <a:pt x="42930364" y="6748499"/>
                  <a:pt x="46726772" y="1434615"/>
                  <a:pt x="46726772" y="675492"/>
                </a:cubicBezTo>
                <a:cubicBezTo>
                  <a:pt x="46726772" y="325077"/>
                  <a:pt x="46563956" y="33150"/>
                  <a:pt x="46184444" y="33150"/>
                </a:cubicBezTo>
                <a:cubicBezTo>
                  <a:pt x="46130172" y="33150"/>
                  <a:pt x="46021724" y="33150"/>
                  <a:pt x="45750560" y="208321"/>
                </a:cubicBezTo>
                <a:cubicBezTo>
                  <a:pt x="44665900" y="733883"/>
                  <a:pt x="42008524" y="1901787"/>
                  <a:pt x="38374936" y="1901787"/>
                </a:cubicBezTo>
                <a:cubicBezTo>
                  <a:pt x="36205616" y="1901787"/>
                  <a:pt x="33710860" y="1493005"/>
                  <a:pt x="31161930" y="266686"/>
                </a:cubicBezTo>
                <a:cubicBezTo>
                  <a:pt x="30728046" y="91540"/>
                  <a:pt x="30619600" y="91540"/>
                  <a:pt x="30511154" y="91540"/>
                </a:cubicBezTo>
                <a:cubicBezTo>
                  <a:pt x="29968824" y="91540"/>
                  <a:pt x="29968824" y="558637"/>
                  <a:pt x="29968824" y="1493005"/>
                </a:cubicBezTo>
                <a:lnTo>
                  <a:pt x="29968824" y="18777904"/>
                </a:lnTo>
                <a:cubicBezTo>
                  <a:pt x="29968824" y="19828978"/>
                  <a:pt x="29968824" y="20296148"/>
                  <a:pt x="30728046" y="20296148"/>
                </a:cubicBezTo>
                <a:cubicBezTo>
                  <a:pt x="31107758" y="20296148"/>
                  <a:pt x="31216204" y="20120978"/>
                  <a:pt x="31433096" y="19770588"/>
                </a:cubicBezTo>
                <a:cubicBezTo>
                  <a:pt x="32029698" y="18836294"/>
                  <a:pt x="34036296" y="15682973"/>
                  <a:pt x="38429108" y="15682973"/>
                </a:cubicBezTo>
                <a:cubicBezTo>
                  <a:pt x="41249204" y="15682973"/>
                  <a:pt x="42605028" y="18369122"/>
                  <a:pt x="43038912" y="19420246"/>
                </a:cubicBezTo>
                <a:cubicBezTo>
                  <a:pt x="43906580" y="21580834"/>
                  <a:pt x="44015024" y="23858250"/>
                  <a:pt x="44015024" y="26777948"/>
                </a:cubicBezTo>
                <a:cubicBezTo>
                  <a:pt x="44015024" y="28821818"/>
                  <a:pt x="44015024" y="32325480"/>
                  <a:pt x="42713472" y="34778080"/>
                </a:cubicBezTo>
                <a:cubicBezTo>
                  <a:pt x="41411920" y="37055484"/>
                  <a:pt x="39405320" y="38573756"/>
                  <a:pt x="36910664" y="38573756"/>
                </a:cubicBezTo>
                <a:cubicBezTo>
                  <a:pt x="32951638" y="38573756"/>
                  <a:pt x="29860378" y="35478824"/>
                  <a:pt x="28938438" y="32033528"/>
                </a:cubicBezTo>
                <a:cubicBezTo>
                  <a:pt x="29101158" y="32091918"/>
                  <a:pt x="29263776" y="32150310"/>
                  <a:pt x="29860378" y="32150310"/>
                </a:cubicBezTo>
                <a:cubicBezTo>
                  <a:pt x="31650086" y="32150310"/>
                  <a:pt x="32572028" y="30690454"/>
                  <a:pt x="32572028" y="29288990"/>
                </a:cubicBezTo>
                <a:cubicBezTo>
                  <a:pt x="32572028" y="27887462"/>
                  <a:pt x="31650086" y="26427620"/>
                  <a:pt x="29860378" y="26427620"/>
                </a:cubicBezTo>
                <a:cubicBezTo>
                  <a:pt x="29101158" y="26427620"/>
                  <a:pt x="27203004" y="26836400"/>
                  <a:pt x="27203004" y="29522550"/>
                </a:cubicBezTo>
                <a:cubicBezTo>
                  <a:pt x="27203004" y="34544496"/>
                  <a:pt x="30945038" y="40208808"/>
                  <a:pt x="37019112" y="40208808"/>
                </a:cubicBezTo>
                <a:cubicBezTo>
                  <a:pt x="43310076" y="40208808"/>
                  <a:pt x="48841820" y="34602896"/>
                  <a:pt x="48841820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9337B781-8FDC-6249-F40C-3D91125A4036}"/>
              </a:ext>
            </a:extLst>
          </p:cNvPr>
          <p:cNvSpPr/>
          <p:nvPr/>
        </p:nvSpPr>
        <p:spPr>
          <a:xfrm flipV="1">
            <a:off x="1779881143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6" name="Forma libre: forma 85">
            <a:extLst>
              <a:ext uri="{FF2B5EF4-FFF2-40B4-BE49-F238E27FC236}">
                <a16:creationId xmlns:a16="http://schemas.microsoft.com/office/drawing/2014/main" id="{E36D28CB-3DE0-3697-60F9-FFAD2987F940}"/>
              </a:ext>
            </a:extLst>
          </p:cNvPr>
          <p:cNvSpPr/>
          <p:nvPr/>
        </p:nvSpPr>
        <p:spPr>
          <a:xfrm flipV="1">
            <a:off x="1779881143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7" name="Forma libre: forma 86">
            <a:extLst>
              <a:ext uri="{FF2B5EF4-FFF2-40B4-BE49-F238E27FC236}">
                <a16:creationId xmlns:a16="http://schemas.microsoft.com/office/drawing/2014/main" id="{45BAAB03-CBA1-66BE-CC68-14C48CDDEA09}"/>
              </a:ext>
            </a:extLst>
          </p:cNvPr>
          <p:cNvSpPr/>
          <p:nvPr/>
        </p:nvSpPr>
        <p:spPr>
          <a:xfrm flipV="1">
            <a:off x="1754952631" y="213503877"/>
            <a:ext cx="49872106" cy="40175656"/>
          </a:xfrm>
          <a:custGeom>
            <a:avLst/>
            <a:gdLst>
              <a:gd name="connsiteX0" fmla="*/ 13449498 w 49872106"/>
              <a:gd name="connsiteY0" fmla="*/ 18369122 h 40175656"/>
              <a:gd name="connsiteX1" fmla="*/ 21042114 w 49872106"/>
              <a:gd name="connsiteY1" fmla="*/ 8091573 h 40175656"/>
              <a:gd name="connsiteX2" fmla="*/ 11063288 w 49872106"/>
              <a:gd name="connsiteY2" fmla="*/ 33150 h 40175656"/>
              <a:gd name="connsiteX3" fmla="*/ 1464270 w 49872106"/>
              <a:gd name="connsiteY3" fmla="*/ 7974793 h 40175656"/>
              <a:gd name="connsiteX4" fmla="*/ 4230092 w 49872106"/>
              <a:gd name="connsiteY4" fmla="*/ 11011358 h 40175656"/>
              <a:gd name="connsiteX5" fmla="*/ 6995914 w 49872106"/>
              <a:gd name="connsiteY5" fmla="*/ 8033183 h 40175656"/>
              <a:gd name="connsiteX6" fmla="*/ 3633589 w 49872106"/>
              <a:gd name="connsiteY6" fmla="*/ 5113498 h 40175656"/>
              <a:gd name="connsiteX7" fmla="*/ 10846395 w 49872106"/>
              <a:gd name="connsiteY7" fmla="*/ 1493005 h 40175656"/>
              <a:gd name="connsiteX8" fmla="*/ 16052800 w 49872106"/>
              <a:gd name="connsiteY8" fmla="*/ 8033183 h 40175656"/>
              <a:gd name="connsiteX9" fmla="*/ 14534356 w 49872106"/>
              <a:gd name="connsiteY9" fmla="*/ 14690240 h 40175656"/>
              <a:gd name="connsiteX10" fmla="*/ 9707562 w 49872106"/>
              <a:gd name="connsiteY10" fmla="*/ 17726780 h 40175656"/>
              <a:gd name="connsiteX11" fmla="*/ 7592417 w 49872106"/>
              <a:gd name="connsiteY11" fmla="*/ 17901950 h 40175656"/>
              <a:gd name="connsiteX12" fmla="*/ 6779022 w 49872106"/>
              <a:gd name="connsiteY12" fmla="*/ 18602684 h 40175656"/>
              <a:gd name="connsiteX13" fmla="*/ 8080574 w 49872106"/>
              <a:gd name="connsiteY13" fmla="*/ 19245026 h 40175656"/>
              <a:gd name="connsiteX14" fmla="*/ 10466784 w 49872106"/>
              <a:gd name="connsiteY14" fmla="*/ 19245026 h 40175656"/>
              <a:gd name="connsiteX15" fmla="*/ 16920568 w 49872106"/>
              <a:gd name="connsiteY15" fmla="*/ 28938598 h 40175656"/>
              <a:gd name="connsiteX16" fmla="*/ 10792222 w 49872106"/>
              <a:gd name="connsiteY16" fmla="*/ 38573756 h 40175656"/>
              <a:gd name="connsiteX17" fmla="*/ 2494558 w 49872106"/>
              <a:gd name="connsiteY17" fmla="*/ 34135740 h 40175656"/>
              <a:gd name="connsiteX18" fmla="*/ 6073974 w 49872106"/>
              <a:gd name="connsiteY18" fmla="*/ 30924014 h 40175656"/>
              <a:gd name="connsiteX19" fmla="*/ 3036888 w 49872106"/>
              <a:gd name="connsiteY19" fmla="*/ 27653914 h 40175656"/>
              <a:gd name="connsiteX20" fmla="*/ 0 w 49872106"/>
              <a:gd name="connsiteY20" fmla="*/ 31040796 h 40175656"/>
              <a:gd name="connsiteX21" fmla="*/ 10954941 w 49872106"/>
              <a:gd name="connsiteY21" fmla="*/ 40208808 h 40175656"/>
              <a:gd name="connsiteX22" fmla="*/ 22506384 w 49872106"/>
              <a:gd name="connsiteY22" fmla="*/ 28938598 h 40175656"/>
              <a:gd name="connsiteX23" fmla="*/ 13449498 w 49872106"/>
              <a:gd name="connsiteY23" fmla="*/ 18369122 h 40175656"/>
              <a:gd name="connsiteX24" fmla="*/ 49872108 w 49872106"/>
              <a:gd name="connsiteY24" fmla="*/ 20237758 h 40175656"/>
              <a:gd name="connsiteX25" fmla="*/ 47702788 w 49872106"/>
              <a:gd name="connsiteY25" fmla="*/ 6573353 h 40175656"/>
              <a:gd name="connsiteX26" fmla="*/ 38483184 w 49872106"/>
              <a:gd name="connsiteY26" fmla="*/ 33150 h 40175656"/>
              <a:gd name="connsiteX27" fmla="*/ 29046884 w 49872106"/>
              <a:gd name="connsiteY27" fmla="*/ 6982134 h 40175656"/>
              <a:gd name="connsiteX28" fmla="*/ 27040284 w 49872106"/>
              <a:gd name="connsiteY28" fmla="*/ 20237758 h 40175656"/>
              <a:gd name="connsiteX29" fmla="*/ 29480668 w 49872106"/>
              <a:gd name="connsiteY29" fmla="*/ 34310920 h 40175656"/>
              <a:gd name="connsiteX30" fmla="*/ 38429008 w 49872106"/>
              <a:gd name="connsiteY30" fmla="*/ 40208808 h 40175656"/>
              <a:gd name="connsiteX31" fmla="*/ 47865508 w 49872106"/>
              <a:gd name="connsiteY31" fmla="*/ 33435006 h 40175656"/>
              <a:gd name="connsiteX32" fmla="*/ 49872108 w 49872106"/>
              <a:gd name="connsiteY32" fmla="*/ 20237758 h 40175656"/>
              <a:gd name="connsiteX33" fmla="*/ 38429008 w 49872106"/>
              <a:gd name="connsiteY33" fmla="*/ 38924120 h 40175656"/>
              <a:gd name="connsiteX34" fmla="*/ 32138144 w 49872106"/>
              <a:gd name="connsiteY34" fmla="*/ 31858358 h 40175656"/>
              <a:gd name="connsiteX35" fmla="*/ 31541442 w 49872106"/>
              <a:gd name="connsiteY35" fmla="*/ 19537026 h 40175656"/>
              <a:gd name="connsiteX36" fmla="*/ 31975424 w 49872106"/>
              <a:gd name="connsiteY36" fmla="*/ 8792380 h 40175656"/>
              <a:gd name="connsiteX37" fmla="*/ 38429008 w 49872106"/>
              <a:gd name="connsiteY37" fmla="*/ 1317835 h 40175656"/>
              <a:gd name="connsiteX38" fmla="*/ 44828420 w 49872106"/>
              <a:gd name="connsiteY38" fmla="*/ 8150038 h 40175656"/>
              <a:gd name="connsiteX39" fmla="*/ 45370752 w 49872106"/>
              <a:gd name="connsiteY39" fmla="*/ 19537026 h 40175656"/>
              <a:gd name="connsiteX40" fmla="*/ 44774248 w 49872106"/>
              <a:gd name="connsiteY40" fmla="*/ 31624748 h 40175656"/>
              <a:gd name="connsiteX41" fmla="*/ 38429008 w 49872106"/>
              <a:gd name="connsiteY41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872106" h="40175656">
                <a:moveTo>
                  <a:pt x="13449498" y="18369122"/>
                </a:moveTo>
                <a:cubicBezTo>
                  <a:pt x="17896682" y="16792438"/>
                  <a:pt x="21042114" y="12704823"/>
                  <a:pt x="21042114" y="8091573"/>
                </a:cubicBezTo>
                <a:cubicBezTo>
                  <a:pt x="21042114" y="3303251"/>
                  <a:pt x="16269692" y="33150"/>
                  <a:pt x="11063288" y="33150"/>
                </a:cubicBezTo>
                <a:cubicBezTo>
                  <a:pt x="5585817" y="33150"/>
                  <a:pt x="1464270" y="3536788"/>
                  <a:pt x="1464270" y="7974793"/>
                </a:cubicBezTo>
                <a:cubicBezTo>
                  <a:pt x="1464270" y="9901819"/>
                  <a:pt x="2657277" y="11011358"/>
                  <a:pt x="4230092" y="11011358"/>
                </a:cubicBezTo>
                <a:cubicBezTo>
                  <a:pt x="5911255" y="11011358"/>
                  <a:pt x="6995914" y="9726673"/>
                  <a:pt x="6995914" y="8033183"/>
                </a:cubicBezTo>
                <a:cubicBezTo>
                  <a:pt x="6995914" y="5113498"/>
                  <a:pt x="4446985" y="5113498"/>
                  <a:pt x="3633589" y="5113498"/>
                </a:cubicBezTo>
                <a:cubicBezTo>
                  <a:pt x="5314752" y="2252103"/>
                  <a:pt x="8893969" y="1493005"/>
                  <a:pt x="10846395" y="1493005"/>
                </a:cubicBezTo>
                <a:cubicBezTo>
                  <a:pt x="13069888" y="1493005"/>
                  <a:pt x="16052800" y="2777690"/>
                  <a:pt x="16052800" y="8033183"/>
                </a:cubicBezTo>
                <a:cubicBezTo>
                  <a:pt x="16052800" y="8733990"/>
                  <a:pt x="15944255" y="12120871"/>
                  <a:pt x="14534356" y="14690240"/>
                </a:cubicBezTo>
                <a:cubicBezTo>
                  <a:pt x="12907169" y="17493220"/>
                  <a:pt x="11063288" y="17668390"/>
                  <a:pt x="9707562" y="17726780"/>
                </a:cubicBezTo>
                <a:cubicBezTo>
                  <a:pt x="9273778" y="17785170"/>
                  <a:pt x="7972028" y="17901950"/>
                  <a:pt x="7592417" y="17901950"/>
                </a:cubicBezTo>
                <a:cubicBezTo>
                  <a:pt x="7158633" y="17960342"/>
                  <a:pt x="6779022" y="18018732"/>
                  <a:pt x="6779022" y="18602684"/>
                </a:cubicBezTo>
                <a:cubicBezTo>
                  <a:pt x="6779022" y="19245026"/>
                  <a:pt x="7158633" y="19245026"/>
                  <a:pt x="8080574" y="19245026"/>
                </a:cubicBezTo>
                <a:lnTo>
                  <a:pt x="10466784" y="19245026"/>
                </a:lnTo>
                <a:cubicBezTo>
                  <a:pt x="14913769" y="19245026"/>
                  <a:pt x="16920568" y="23215908"/>
                  <a:pt x="16920568" y="28938598"/>
                </a:cubicBezTo>
                <a:cubicBezTo>
                  <a:pt x="16920568" y="36880304"/>
                  <a:pt x="13178433" y="38573756"/>
                  <a:pt x="10792222" y="38573756"/>
                </a:cubicBezTo>
                <a:cubicBezTo>
                  <a:pt x="8460184" y="38573756"/>
                  <a:pt x="4392811" y="37581036"/>
                  <a:pt x="2494558" y="34135740"/>
                </a:cubicBezTo>
                <a:cubicBezTo>
                  <a:pt x="4392811" y="34427716"/>
                  <a:pt x="6073974" y="33143030"/>
                  <a:pt x="6073974" y="30924014"/>
                </a:cubicBezTo>
                <a:cubicBezTo>
                  <a:pt x="6073974" y="28821818"/>
                  <a:pt x="4609703" y="27653914"/>
                  <a:pt x="3036888" y="27653914"/>
                </a:cubicBezTo>
                <a:cubicBezTo>
                  <a:pt x="1735336" y="27653914"/>
                  <a:pt x="0" y="28471426"/>
                  <a:pt x="0" y="31040796"/>
                </a:cubicBezTo>
                <a:cubicBezTo>
                  <a:pt x="0" y="36354752"/>
                  <a:pt x="5043488" y="40208808"/>
                  <a:pt x="10954941" y="40208808"/>
                </a:cubicBezTo>
                <a:cubicBezTo>
                  <a:pt x="17571244" y="40208808"/>
                  <a:pt x="22506384" y="34894872"/>
                  <a:pt x="22506384" y="28938598"/>
                </a:cubicBezTo>
                <a:cubicBezTo>
                  <a:pt x="22506384" y="24150190"/>
                  <a:pt x="19089688" y="19595416"/>
                  <a:pt x="13449498" y="18369122"/>
                </a:cubicBezTo>
                <a:close/>
                <a:moveTo>
                  <a:pt x="49872108" y="20237758"/>
                </a:moveTo>
                <a:cubicBezTo>
                  <a:pt x="49872108" y="15566118"/>
                  <a:pt x="49601040" y="10894577"/>
                  <a:pt x="47702788" y="6573353"/>
                </a:cubicBezTo>
                <a:cubicBezTo>
                  <a:pt x="45208228" y="967419"/>
                  <a:pt x="40761048" y="33150"/>
                  <a:pt x="38483184" y="33150"/>
                </a:cubicBezTo>
                <a:cubicBezTo>
                  <a:pt x="35229404" y="33150"/>
                  <a:pt x="31270376" y="1551371"/>
                  <a:pt x="29046884" y="6982134"/>
                </a:cubicBezTo>
                <a:cubicBezTo>
                  <a:pt x="27311350" y="11011358"/>
                  <a:pt x="27040284" y="15566118"/>
                  <a:pt x="27040284" y="20237758"/>
                </a:cubicBezTo>
                <a:cubicBezTo>
                  <a:pt x="27040284" y="24617374"/>
                  <a:pt x="27257176" y="29872880"/>
                  <a:pt x="29480668" y="34310920"/>
                </a:cubicBezTo>
                <a:cubicBezTo>
                  <a:pt x="31812706" y="39040916"/>
                  <a:pt x="35771732" y="40208808"/>
                  <a:pt x="38429008" y="40208808"/>
                </a:cubicBezTo>
                <a:cubicBezTo>
                  <a:pt x="41357552" y="40208808"/>
                  <a:pt x="45479296" y="38982512"/>
                  <a:pt x="47865508" y="33435006"/>
                </a:cubicBezTo>
                <a:cubicBezTo>
                  <a:pt x="49601040" y="29405770"/>
                  <a:pt x="49872108" y="24850922"/>
                  <a:pt x="49872108" y="20237758"/>
                </a:cubicBezTo>
                <a:close/>
                <a:moveTo>
                  <a:pt x="38429008" y="38924120"/>
                </a:moveTo>
                <a:cubicBezTo>
                  <a:pt x="36314064" y="38924120"/>
                  <a:pt x="33114258" y="37464244"/>
                  <a:pt x="32138144" y="31858358"/>
                </a:cubicBezTo>
                <a:cubicBezTo>
                  <a:pt x="31541442" y="28354646"/>
                  <a:pt x="31541442" y="22982286"/>
                  <a:pt x="31541442" y="19537026"/>
                </a:cubicBezTo>
                <a:cubicBezTo>
                  <a:pt x="31541442" y="15799754"/>
                  <a:pt x="31541442" y="11945701"/>
                  <a:pt x="31975424" y="8792380"/>
                </a:cubicBezTo>
                <a:cubicBezTo>
                  <a:pt x="33005712" y="1843322"/>
                  <a:pt x="37073284" y="1317835"/>
                  <a:pt x="38429008" y="1317835"/>
                </a:cubicBezTo>
                <a:cubicBezTo>
                  <a:pt x="40218716" y="1317835"/>
                  <a:pt x="43798132" y="2368884"/>
                  <a:pt x="44828420" y="8150038"/>
                </a:cubicBezTo>
                <a:cubicBezTo>
                  <a:pt x="45370752" y="11420139"/>
                  <a:pt x="45370752" y="15858144"/>
                  <a:pt x="45370752" y="19537026"/>
                </a:cubicBezTo>
                <a:cubicBezTo>
                  <a:pt x="45370752" y="23916642"/>
                  <a:pt x="45370752" y="27887462"/>
                  <a:pt x="44774248" y="31624748"/>
                </a:cubicBezTo>
                <a:cubicBezTo>
                  <a:pt x="43960652" y="37172280"/>
                  <a:pt x="40869592" y="38924120"/>
                  <a:pt x="38429008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8" name="Forma libre: forma 87">
            <a:extLst>
              <a:ext uri="{FF2B5EF4-FFF2-40B4-BE49-F238E27FC236}">
                <a16:creationId xmlns:a16="http://schemas.microsoft.com/office/drawing/2014/main" id="{A134F431-770A-91E4-1358-FF279C05562A}"/>
              </a:ext>
            </a:extLst>
          </p:cNvPr>
          <p:cNvSpPr/>
          <p:nvPr/>
        </p:nvSpPr>
        <p:spPr>
          <a:xfrm flipV="1">
            <a:off x="1990943237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89" name="Forma libre: forma 88">
            <a:extLst>
              <a:ext uri="{FF2B5EF4-FFF2-40B4-BE49-F238E27FC236}">
                <a16:creationId xmlns:a16="http://schemas.microsoft.com/office/drawing/2014/main" id="{FAC49BD0-BA29-176B-AFCC-E6B8DA9C6DBE}"/>
              </a:ext>
            </a:extLst>
          </p:cNvPr>
          <p:cNvSpPr/>
          <p:nvPr/>
        </p:nvSpPr>
        <p:spPr>
          <a:xfrm flipV="1">
            <a:off x="1990943237" y="276050311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39E23D7A-85D2-CA0A-A7FE-6DEEAAEBB1AE}"/>
              </a:ext>
            </a:extLst>
          </p:cNvPr>
          <p:cNvSpPr/>
          <p:nvPr/>
        </p:nvSpPr>
        <p:spPr>
          <a:xfrm flipV="1">
            <a:off x="1966013931" y="213503877"/>
            <a:ext cx="49275603" cy="40175656"/>
          </a:xfrm>
          <a:custGeom>
            <a:avLst/>
            <a:gdLst>
              <a:gd name="connsiteX0" fmla="*/ 13449498 w 49275603"/>
              <a:gd name="connsiteY0" fmla="*/ 18369122 h 40175656"/>
              <a:gd name="connsiteX1" fmla="*/ 21042114 w 49275603"/>
              <a:gd name="connsiteY1" fmla="*/ 8091573 h 40175656"/>
              <a:gd name="connsiteX2" fmla="*/ 11063288 w 49275603"/>
              <a:gd name="connsiteY2" fmla="*/ 33150 h 40175656"/>
              <a:gd name="connsiteX3" fmla="*/ 1464270 w 49275603"/>
              <a:gd name="connsiteY3" fmla="*/ 7974793 h 40175656"/>
              <a:gd name="connsiteX4" fmla="*/ 4230092 w 49275603"/>
              <a:gd name="connsiteY4" fmla="*/ 11011358 h 40175656"/>
              <a:gd name="connsiteX5" fmla="*/ 6995914 w 49275603"/>
              <a:gd name="connsiteY5" fmla="*/ 8033183 h 40175656"/>
              <a:gd name="connsiteX6" fmla="*/ 3633589 w 49275603"/>
              <a:gd name="connsiteY6" fmla="*/ 5113498 h 40175656"/>
              <a:gd name="connsiteX7" fmla="*/ 10846395 w 49275603"/>
              <a:gd name="connsiteY7" fmla="*/ 1493005 h 40175656"/>
              <a:gd name="connsiteX8" fmla="*/ 16052800 w 49275603"/>
              <a:gd name="connsiteY8" fmla="*/ 8033183 h 40175656"/>
              <a:gd name="connsiteX9" fmla="*/ 14534356 w 49275603"/>
              <a:gd name="connsiteY9" fmla="*/ 14690240 h 40175656"/>
              <a:gd name="connsiteX10" fmla="*/ 9707562 w 49275603"/>
              <a:gd name="connsiteY10" fmla="*/ 17726780 h 40175656"/>
              <a:gd name="connsiteX11" fmla="*/ 7592417 w 49275603"/>
              <a:gd name="connsiteY11" fmla="*/ 17901950 h 40175656"/>
              <a:gd name="connsiteX12" fmla="*/ 6779022 w 49275603"/>
              <a:gd name="connsiteY12" fmla="*/ 18602684 h 40175656"/>
              <a:gd name="connsiteX13" fmla="*/ 8080574 w 49275603"/>
              <a:gd name="connsiteY13" fmla="*/ 19245026 h 40175656"/>
              <a:gd name="connsiteX14" fmla="*/ 10466784 w 49275603"/>
              <a:gd name="connsiteY14" fmla="*/ 19245026 h 40175656"/>
              <a:gd name="connsiteX15" fmla="*/ 16920568 w 49275603"/>
              <a:gd name="connsiteY15" fmla="*/ 28938598 h 40175656"/>
              <a:gd name="connsiteX16" fmla="*/ 10792222 w 49275603"/>
              <a:gd name="connsiteY16" fmla="*/ 38573756 h 40175656"/>
              <a:gd name="connsiteX17" fmla="*/ 2494558 w 49275603"/>
              <a:gd name="connsiteY17" fmla="*/ 34135740 h 40175656"/>
              <a:gd name="connsiteX18" fmla="*/ 6073974 w 49275603"/>
              <a:gd name="connsiteY18" fmla="*/ 30924014 h 40175656"/>
              <a:gd name="connsiteX19" fmla="*/ 3036888 w 49275603"/>
              <a:gd name="connsiteY19" fmla="*/ 27653914 h 40175656"/>
              <a:gd name="connsiteX20" fmla="*/ 0 w 49275603"/>
              <a:gd name="connsiteY20" fmla="*/ 31040796 h 40175656"/>
              <a:gd name="connsiteX21" fmla="*/ 10954941 w 49275603"/>
              <a:gd name="connsiteY21" fmla="*/ 40208808 h 40175656"/>
              <a:gd name="connsiteX22" fmla="*/ 22506384 w 49275603"/>
              <a:gd name="connsiteY22" fmla="*/ 28938598 h 40175656"/>
              <a:gd name="connsiteX23" fmla="*/ 13449498 w 49275603"/>
              <a:gd name="connsiteY23" fmla="*/ 18369122 h 40175656"/>
              <a:gd name="connsiteX24" fmla="*/ 49275604 w 49275603"/>
              <a:gd name="connsiteY24" fmla="*/ 27186742 h 40175656"/>
              <a:gd name="connsiteX25" fmla="*/ 38971340 w 49275603"/>
              <a:gd name="connsiteY25" fmla="*/ 14398289 h 40175656"/>
              <a:gd name="connsiteX26" fmla="*/ 32083772 w 49275603"/>
              <a:gd name="connsiteY26" fmla="*/ 17376390 h 40175656"/>
              <a:gd name="connsiteX27" fmla="*/ 32083772 w 49275603"/>
              <a:gd name="connsiteY27" fmla="*/ 5989376 h 40175656"/>
              <a:gd name="connsiteX28" fmla="*/ 36693672 w 49275603"/>
              <a:gd name="connsiteY28" fmla="*/ 6748499 h 40175656"/>
              <a:gd name="connsiteX29" fmla="*/ 47160456 w 49275603"/>
              <a:gd name="connsiteY29" fmla="*/ 675492 h 40175656"/>
              <a:gd name="connsiteX30" fmla="*/ 46618128 w 49275603"/>
              <a:gd name="connsiteY30" fmla="*/ 33150 h 40175656"/>
              <a:gd name="connsiteX31" fmla="*/ 46184344 w 49275603"/>
              <a:gd name="connsiteY31" fmla="*/ 208321 h 40175656"/>
              <a:gd name="connsiteX32" fmla="*/ 38808620 w 49275603"/>
              <a:gd name="connsiteY32" fmla="*/ 1901787 h 40175656"/>
              <a:gd name="connsiteX33" fmla="*/ 31595814 w 49275603"/>
              <a:gd name="connsiteY33" fmla="*/ 266686 h 40175656"/>
              <a:gd name="connsiteX34" fmla="*/ 30944940 w 49275603"/>
              <a:gd name="connsiteY34" fmla="*/ 91540 h 40175656"/>
              <a:gd name="connsiteX35" fmla="*/ 30402610 w 49275603"/>
              <a:gd name="connsiteY35" fmla="*/ 1493005 h 40175656"/>
              <a:gd name="connsiteX36" fmla="*/ 30402610 w 49275603"/>
              <a:gd name="connsiteY36" fmla="*/ 18777904 h 40175656"/>
              <a:gd name="connsiteX37" fmla="*/ 31161832 w 49275603"/>
              <a:gd name="connsiteY37" fmla="*/ 20296148 h 40175656"/>
              <a:gd name="connsiteX38" fmla="*/ 31866880 w 49275603"/>
              <a:gd name="connsiteY38" fmla="*/ 19770588 h 40175656"/>
              <a:gd name="connsiteX39" fmla="*/ 38862992 w 49275603"/>
              <a:gd name="connsiteY39" fmla="*/ 15682973 h 40175656"/>
              <a:gd name="connsiteX40" fmla="*/ 43472696 w 49275603"/>
              <a:gd name="connsiteY40" fmla="*/ 19420246 h 40175656"/>
              <a:gd name="connsiteX41" fmla="*/ 44448808 w 49275603"/>
              <a:gd name="connsiteY41" fmla="*/ 26777948 h 40175656"/>
              <a:gd name="connsiteX42" fmla="*/ 43147256 w 49275603"/>
              <a:gd name="connsiteY42" fmla="*/ 34778080 h 40175656"/>
              <a:gd name="connsiteX43" fmla="*/ 37344352 w 49275603"/>
              <a:gd name="connsiteY43" fmla="*/ 38573756 h 40175656"/>
              <a:gd name="connsiteX44" fmla="*/ 29372124 w 49275603"/>
              <a:gd name="connsiteY44" fmla="*/ 32033528 h 40175656"/>
              <a:gd name="connsiteX45" fmla="*/ 30294064 w 49275603"/>
              <a:gd name="connsiteY45" fmla="*/ 32150310 h 40175656"/>
              <a:gd name="connsiteX46" fmla="*/ 33005712 w 49275603"/>
              <a:gd name="connsiteY46" fmla="*/ 29288990 h 40175656"/>
              <a:gd name="connsiteX47" fmla="*/ 30294064 w 49275603"/>
              <a:gd name="connsiteY47" fmla="*/ 26427620 h 40175656"/>
              <a:gd name="connsiteX48" fmla="*/ 27636788 w 49275603"/>
              <a:gd name="connsiteY48" fmla="*/ 29522550 h 40175656"/>
              <a:gd name="connsiteX49" fmla="*/ 37452896 w 49275603"/>
              <a:gd name="connsiteY49" fmla="*/ 40208808 h 40175656"/>
              <a:gd name="connsiteX50" fmla="*/ 49275604 w 49275603"/>
              <a:gd name="connsiteY50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9275603" h="40175656">
                <a:moveTo>
                  <a:pt x="13449498" y="18369122"/>
                </a:moveTo>
                <a:cubicBezTo>
                  <a:pt x="17896682" y="16792438"/>
                  <a:pt x="21042114" y="12704823"/>
                  <a:pt x="21042114" y="8091573"/>
                </a:cubicBezTo>
                <a:cubicBezTo>
                  <a:pt x="21042114" y="3303251"/>
                  <a:pt x="16269692" y="33150"/>
                  <a:pt x="11063288" y="33150"/>
                </a:cubicBezTo>
                <a:cubicBezTo>
                  <a:pt x="5585817" y="33150"/>
                  <a:pt x="1464270" y="3536788"/>
                  <a:pt x="1464270" y="7974793"/>
                </a:cubicBezTo>
                <a:cubicBezTo>
                  <a:pt x="1464270" y="9901819"/>
                  <a:pt x="2657277" y="11011358"/>
                  <a:pt x="4230092" y="11011358"/>
                </a:cubicBezTo>
                <a:cubicBezTo>
                  <a:pt x="5911255" y="11011358"/>
                  <a:pt x="6995914" y="9726673"/>
                  <a:pt x="6995914" y="8033183"/>
                </a:cubicBezTo>
                <a:cubicBezTo>
                  <a:pt x="6995914" y="5113498"/>
                  <a:pt x="4446985" y="5113498"/>
                  <a:pt x="3633589" y="5113498"/>
                </a:cubicBezTo>
                <a:cubicBezTo>
                  <a:pt x="5314752" y="2252103"/>
                  <a:pt x="8893969" y="1493005"/>
                  <a:pt x="10846395" y="1493005"/>
                </a:cubicBezTo>
                <a:cubicBezTo>
                  <a:pt x="13069888" y="1493005"/>
                  <a:pt x="16052800" y="2777690"/>
                  <a:pt x="16052800" y="8033183"/>
                </a:cubicBezTo>
                <a:cubicBezTo>
                  <a:pt x="16052800" y="8733990"/>
                  <a:pt x="15944255" y="12120871"/>
                  <a:pt x="14534356" y="14690240"/>
                </a:cubicBezTo>
                <a:cubicBezTo>
                  <a:pt x="12907169" y="17493220"/>
                  <a:pt x="11063288" y="17668390"/>
                  <a:pt x="9707562" y="17726780"/>
                </a:cubicBezTo>
                <a:cubicBezTo>
                  <a:pt x="9273778" y="17785170"/>
                  <a:pt x="7972028" y="17901950"/>
                  <a:pt x="7592417" y="17901950"/>
                </a:cubicBezTo>
                <a:cubicBezTo>
                  <a:pt x="7158633" y="17960342"/>
                  <a:pt x="6779022" y="18018732"/>
                  <a:pt x="6779022" y="18602684"/>
                </a:cubicBezTo>
                <a:cubicBezTo>
                  <a:pt x="6779022" y="19245026"/>
                  <a:pt x="7158633" y="19245026"/>
                  <a:pt x="8080574" y="19245026"/>
                </a:cubicBezTo>
                <a:lnTo>
                  <a:pt x="10466784" y="19245026"/>
                </a:lnTo>
                <a:cubicBezTo>
                  <a:pt x="14913769" y="19245026"/>
                  <a:pt x="16920568" y="23215908"/>
                  <a:pt x="16920568" y="28938598"/>
                </a:cubicBezTo>
                <a:cubicBezTo>
                  <a:pt x="16920568" y="36880304"/>
                  <a:pt x="13178433" y="38573756"/>
                  <a:pt x="10792222" y="38573756"/>
                </a:cubicBezTo>
                <a:cubicBezTo>
                  <a:pt x="8460184" y="38573756"/>
                  <a:pt x="4392811" y="37581036"/>
                  <a:pt x="2494558" y="34135740"/>
                </a:cubicBezTo>
                <a:cubicBezTo>
                  <a:pt x="4392811" y="34427716"/>
                  <a:pt x="6073974" y="33143030"/>
                  <a:pt x="6073974" y="30924014"/>
                </a:cubicBezTo>
                <a:cubicBezTo>
                  <a:pt x="6073974" y="28821818"/>
                  <a:pt x="4609703" y="27653914"/>
                  <a:pt x="3036888" y="27653914"/>
                </a:cubicBezTo>
                <a:cubicBezTo>
                  <a:pt x="1735336" y="27653914"/>
                  <a:pt x="0" y="28471426"/>
                  <a:pt x="0" y="31040796"/>
                </a:cubicBezTo>
                <a:cubicBezTo>
                  <a:pt x="0" y="36354752"/>
                  <a:pt x="5043488" y="40208808"/>
                  <a:pt x="10954941" y="40208808"/>
                </a:cubicBezTo>
                <a:cubicBezTo>
                  <a:pt x="17571244" y="40208808"/>
                  <a:pt x="22506384" y="34894872"/>
                  <a:pt x="22506384" y="28938598"/>
                </a:cubicBezTo>
                <a:cubicBezTo>
                  <a:pt x="22506384" y="24150190"/>
                  <a:pt x="19089688" y="19595416"/>
                  <a:pt x="13449498" y="18369122"/>
                </a:cubicBezTo>
                <a:close/>
                <a:moveTo>
                  <a:pt x="49275604" y="27186742"/>
                </a:moveTo>
                <a:cubicBezTo>
                  <a:pt x="49275604" y="20237758"/>
                  <a:pt x="44828420" y="14398289"/>
                  <a:pt x="38971340" y="14398289"/>
                </a:cubicBezTo>
                <a:cubicBezTo>
                  <a:pt x="36368236" y="14398289"/>
                  <a:pt x="34036200" y="15332582"/>
                  <a:pt x="32083772" y="17376390"/>
                </a:cubicBezTo>
                <a:lnTo>
                  <a:pt x="32083772" y="5989376"/>
                </a:lnTo>
                <a:cubicBezTo>
                  <a:pt x="33168432" y="6339792"/>
                  <a:pt x="34958140" y="6748499"/>
                  <a:pt x="36693672" y="6748499"/>
                </a:cubicBezTo>
                <a:cubicBezTo>
                  <a:pt x="43364152" y="6748499"/>
                  <a:pt x="47160456" y="1434615"/>
                  <a:pt x="47160456" y="675492"/>
                </a:cubicBezTo>
                <a:cubicBezTo>
                  <a:pt x="47160456" y="325077"/>
                  <a:pt x="46997740" y="33150"/>
                  <a:pt x="46618128" y="33150"/>
                </a:cubicBezTo>
                <a:cubicBezTo>
                  <a:pt x="46563956" y="33150"/>
                  <a:pt x="46455408" y="33150"/>
                  <a:pt x="46184344" y="208321"/>
                </a:cubicBezTo>
                <a:cubicBezTo>
                  <a:pt x="45099684" y="733883"/>
                  <a:pt x="42442208" y="1901787"/>
                  <a:pt x="38808620" y="1901787"/>
                </a:cubicBezTo>
                <a:cubicBezTo>
                  <a:pt x="36639300" y="1901787"/>
                  <a:pt x="34144744" y="1493005"/>
                  <a:pt x="31595814" y="266686"/>
                </a:cubicBezTo>
                <a:cubicBezTo>
                  <a:pt x="31161832" y="91540"/>
                  <a:pt x="31053484" y="91540"/>
                  <a:pt x="30944940" y="91540"/>
                </a:cubicBezTo>
                <a:cubicBezTo>
                  <a:pt x="30402610" y="91540"/>
                  <a:pt x="30402610" y="558637"/>
                  <a:pt x="30402610" y="1493005"/>
                </a:cubicBezTo>
                <a:lnTo>
                  <a:pt x="30402610" y="18777904"/>
                </a:lnTo>
                <a:cubicBezTo>
                  <a:pt x="30402610" y="19828978"/>
                  <a:pt x="30402610" y="20296148"/>
                  <a:pt x="31161832" y="20296148"/>
                </a:cubicBezTo>
                <a:cubicBezTo>
                  <a:pt x="31541442" y="20296148"/>
                  <a:pt x="31649988" y="20120978"/>
                  <a:pt x="31866880" y="19770588"/>
                </a:cubicBezTo>
                <a:cubicBezTo>
                  <a:pt x="32463382" y="18836294"/>
                  <a:pt x="34469984" y="15682973"/>
                  <a:pt x="38862992" y="15682973"/>
                </a:cubicBezTo>
                <a:cubicBezTo>
                  <a:pt x="41682988" y="15682973"/>
                  <a:pt x="43038912" y="18369122"/>
                  <a:pt x="43472696" y="19420246"/>
                </a:cubicBezTo>
                <a:cubicBezTo>
                  <a:pt x="44340464" y="21580834"/>
                  <a:pt x="44448808" y="23858250"/>
                  <a:pt x="44448808" y="26777948"/>
                </a:cubicBezTo>
                <a:cubicBezTo>
                  <a:pt x="44448808" y="28821818"/>
                  <a:pt x="44448808" y="32325480"/>
                  <a:pt x="43147256" y="34778080"/>
                </a:cubicBezTo>
                <a:cubicBezTo>
                  <a:pt x="41845708" y="37055484"/>
                  <a:pt x="39839108" y="38573756"/>
                  <a:pt x="37344352" y="38573756"/>
                </a:cubicBezTo>
                <a:cubicBezTo>
                  <a:pt x="33385324" y="38573756"/>
                  <a:pt x="30294064" y="35478824"/>
                  <a:pt x="29372124" y="32033528"/>
                </a:cubicBezTo>
                <a:cubicBezTo>
                  <a:pt x="29534842" y="32091918"/>
                  <a:pt x="29697560" y="32150310"/>
                  <a:pt x="30294064" y="32150310"/>
                </a:cubicBezTo>
                <a:cubicBezTo>
                  <a:pt x="32083772" y="32150310"/>
                  <a:pt x="33005712" y="30690454"/>
                  <a:pt x="33005712" y="29288990"/>
                </a:cubicBezTo>
                <a:cubicBezTo>
                  <a:pt x="33005712" y="27887462"/>
                  <a:pt x="32083772" y="26427620"/>
                  <a:pt x="30294064" y="26427620"/>
                </a:cubicBezTo>
                <a:cubicBezTo>
                  <a:pt x="29534842" y="26427620"/>
                  <a:pt x="27636788" y="26836400"/>
                  <a:pt x="27636788" y="29522550"/>
                </a:cubicBezTo>
                <a:cubicBezTo>
                  <a:pt x="27636788" y="34544496"/>
                  <a:pt x="31378922" y="40208808"/>
                  <a:pt x="37452896" y="40208808"/>
                </a:cubicBezTo>
                <a:cubicBezTo>
                  <a:pt x="43743760" y="40208808"/>
                  <a:pt x="49275604" y="34602896"/>
                  <a:pt x="49275604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1" name="Forma libre: forma 90">
            <a:extLst>
              <a:ext uri="{FF2B5EF4-FFF2-40B4-BE49-F238E27FC236}">
                <a16:creationId xmlns:a16="http://schemas.microsoft.com/office/drawing/2014/main" id="{2F106CF0-CA24-97E2-86FE-31D173E6E774}"/>
              </a:ext>
            </a:extLst>
          </p:cNvPr>
          <p:cNvSpPr/>
          <p:nvPr/>
        </p:nvSpPr>
        <p:spPr>
          <a:xfrm flipV="1">
            <a:off x="1263732902" y="135298902"/>
            <a:ext cx="27007839" cy="26452872"/>
          </a:xfrm>
          <a:custGeom>
            <a:avLst/>
            <a:gdLst>
              <a:gd name="connsiteX0" fmla="*/ 16540956 w 27007839"/>
              <a:gd name="connsiteY0" fmla="*/ 8195044 h 26452872"/>
              <a:gd name="connsiteX1" fmla="*/ 21909980 w 27007839"/>
              <a:gd name="connsiteY1" fmla="*/ 1304438 h 26452872"/>
              <a:gd name="connsiteX2" fmla="*/ 24621530 w 27007839"/>
              <a:gd name="connsiteY2" fmla="*/ 2063561 h 26452872"/>
              <a:gd name="connsiteX3" fmla="*/ 22018426 w 27007839"/>
              <a:gd name="connsiteY3" fmla="*/ 5216882 h 26452872"/>
              <a:gd name="connsiteX4" fmla="*/ 24079200 w 27007839"/>
              <a:gd name="connsiteY4" fmla="*/ 7260689 h 26452872"/>
              <a:gd name="connsiteX5" fmla="*/ 27007840 w 27007839"/>
              <a:gd name="connsiteY5" fmla="*/ 3873807 h 26452872"/>
              <a:gd name="connsiteX6" fmla="*/ 21964154 w 27007839"/>
              <a:gd name="connsiteY6" fmla="*/ 19754 h 26452872"/>
              <a:gd name="connsiteX7" fmla="*/ 16269692 w 27007839"/>
              <a:gd name="connsiteY7" fmla="*/ 4457759 h 26452872"/>
              <a:gd name="connsiteX8" fmla="*/ 10412611 w 27007839"/>
              <a:gd name="connsiteY8" fmla="*/ 19754 h 26452872"/>
              <a:gd name="connsiteX9" fmla="*/ 1681163 w 27007839"/>
              <a:gd name="connsiteY9" fmla="*/ 9012544 h 26452872"/>
              <a:gd name="connsiteX10" fmla="*/ 2331938 w 27007839"/>
              <a:gd name="connsiteY10" fmla="*/ 9596496 h 26452872"/>
              <a:gd name="connsiteX11" fmla="*/ 3036987 w 27007839"/>
              <a:gd name="connsiteY11" fmla="*/ 8954154 h 26452872"/>
              <a:gd name="connsiteX12" fmla="*/ 10304165 w 27007839"/>
              <a:gd name="connsiteY12" fmla="*/ 1304438 h 26452872"/>
              <a:gd name="connsiteX13" fmla="*/ 13232705 w 27007839"/>
              <a:gd name="connsiteY13" fmla="*/ 5216882 h 26452872"/>
              <a:gd name="connsiteX14" fmla="*/ 10304165 w 27007839"/>
              <a:gd name="connsiteY14" fmla="*/ 19114848 h 26452872"/>
              <a:gd name="connsiteX15" fmla="*/ 5152033 w 27007839"/>
              <a:gd name="connsiteY15" fmla="*/ 25187942 h 26452872"/>
              <a:gd name="connsiteX16" fmla="*/ 2440484 w 27007839"/>
              <a:gd name="connsiteY16" fmla="*/ 24428806 h 26452872"/>
              <a:gd name="connsiteX17" fmla="*/ 4989414 w 27007839"/>
              <a:gd name="connsiteY17" fmla="*/ 21275474 h 26452872"/>
              <a:gd name="connsiteX18" fmla="*/ 2982714 w 27007839"/>
              <a:gd name="connsiteY18" fmla="*/ 19231630 h 26452872"/>
              <a:gd name="connsiteX19" fmla="*/ 0 w 27007839"/>
              <a:gd name="connsiteY19" fmla="*/ 22618560 h 26452872"/>
              <a:gd name="connsiteX20" fmla="*/ 5097860 w 27007839"/>
              <a:gd name="connsiteY20" fmla="*/ 26472626 h 26452872"/>
              <a:gd name="connsiteX21" fmla="*/ 10792222 w 27007839"/>
              <a:gd name="connsiteY21" fmla="*/ 22034608 h 26452872"/>
              <a:gd name="connsiteX22" fmla="*/ 16649402 w 27007839"/>
              <a:gd name="connsiteY22" fmla="*/ 26472626 h 26452872"/>
              <a:gd name="connsiteX23" fmla="*/ 25326578 w 27007839"/>
              <a:gd name="connsiteY23" fmla="*/ 17479836 h 26452872"/>
              <a:gd name="connsiteX24" fmla="*/ 24675802 w 27007839"/>
              <a:gd name="connsiteY24" fmla="*/ 16895884 h 26452872"/>
              <a:gd name="connsiteX25" fmla="*/ 23970754 w 27007839"/>
              <a:gd name="connsiteY25" fmla="*/ 17538226 h 26452872"/>
              <a:gd name="connsiteX26" fmla="*/ 16757848 w 27007839"/>
              <a:gd name="connsiteY26" fmla="*/ 25187942 h 26452872"/>
              <a:gd name="connsiteX27" fmla="*/ 13775035 w 27007839"/>
              <a:gd name="connsiteY27" fmla="*/ 21333876 h 26452872"/>
              <a:gd name="connsiteX28" fmla="*/ 14696976 w 27007839"/>
              <a:gd name="connsiteY28" fmla="*/ 16195151 h 26452872"/>
              <a:gd name="connsiteX29" fmla="*/ 16540956 w 27007839"/>
              <a:gd name="connsiteY29" fmla="*/ 8195044 h 264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007839" h="26452872">
                <a:moveTo>
                  <a:pt x="16540956" y="8195044"/>
                </a:moveTo>
                <a:cubicBezTo>
                  <a:pt x="16866294" y="6676737"/>
                  <a:pt x="18113672" y="1304438"/>
                  <a:pt x="21909980" y="1304438"/>
                </a:cubicBezTo>
                <a:cubicBezTo>
                  <a:pt x="22181146" y="1304438"/>
                  <a:pt x="23482696" y="1304438"/>
                  <a:pt x="24621530" y="2063561"/>
                </a:cubicBezTo>
                <a:cubicBezTo>
                  <a:pt x="23103086" y="2355512"/>
                  <a:pt x="22018426" y="3815417"/>
                  <a:pt x="22018426" y="5216882"/>
                </a:cubicBezTo>
                <a:cubicBezTo>
                  <a:pt x="22018426" y="6151175"/>
                  <a:pt x="22614930" y="7260689"/>
                  <a:pt x="24079200" y="7260689"/>
                </a:cubicBezTo>
                <a:cubicBezTo>
                  <a:pt x="25272306" y="7260689"/>
                  <a:pt x="27007840" y="6209565"/>
                  <a:pt x="27007840" y="3873807"/>
                </a:cubicBezTo>
                <a:cubicBezTo>
                  <a:pt x="27007840" y="837267"/>
                  <a:pt x="23808134" y="19754"/>
                  <a:pt x="21964154" y="19754"/>
                </a:cubicBezTo>
                <a:cubicBezTo>
                  <a:pt x="18818722" y="19754"/>
                  <a:pt x="16920568" y="3114697"/>
                  <a:pt x="16269692" y="4457759"/>
                </a:cubicBezTo>
                <a:cubicBezTo>
                  <a:pt x="14913967" y="603656"/>
                  <a:pt x="11985327" y="19754"/>
                  <a:pt x="10412611" y="19754"/>
                </a:cubicBezTo>
                <a:cubicBezTo>
                  <a:pt x="4772422" y="19754"/>
                  <a:pt x="1681163" y="7552702"/>
                  <a:pt x="1681163" y="9012544"/>
                </a:cubicBezTo>
                <a:cubicBezTo>
                  <a:pt x="1681163" y="9596496"/>
                  <a:pt x="2223492" y="9596496"/>
                  <a:pt x="2331938" y="9596496"/>
                </a:cubicBezTo>
                <a:cubicBezTo>
                  <a:pt x="2765822" y="9596496"/>
                  <a:pt x="2928541" y="9479728"/>
                  <a:pt x="3036987" y="8954154"/>
                </a:cubicBezTo>
                <a:cubicBezTo>
                  <a:pt x="4880967" y="2764293"/>
                  <a:pt x="8460284" y="1304438"/>
                  <a:pt x="10304165" y="1304438"/>
                </a:cubicBezTo>
                <a:cubicBezTo>
                  <a:pt x="11334552" y="1304438"/>
                  <a:pt x="13232705" y="1830012"/>
                  <a:pt x="13232705" y="5216882"/>
                </a:cubicBezTo>
                <a:cubicBezTo>
                  <a:pt x="13232705" y="7027128"/>
                  <a:pt x="12310765" y="10939571"/>
                  <a:pt x="10304165" y="19114848"/>
                </a:cubicBezTo>
                <a:cubicBezTo>
                  <a:pt x="9436398" y="22735354"/>
                  <a:pt x="7538343" y="25187942"/>
                  <a:pt x="5152033" y="25187942"/>
                </a:cubicBezTo>
                <a:cubicBezTo>
                  <a:pt x="4826695" y="25187942"/>
                  <a:pt x="3579317" y="25187942"/>
                  <a:pt x="2440484" y="24428806"/>
                </a:cubicBezTo>
                <a:cubicBezTo>
                  <a:pt x="3796209" y="24136830"/>
                  <a:pt x="4989414" y="22910536"/>
                  <a:pt x="4989414" y="21275474"/>
                </a:cubicBezTo>
                <a:cubicBezTo>
                  <a:pt x="4989414" y="19698814"/>
                  <a:pt x="3796209" y="19231630"/>
                  <a:pt x="2982714" y="19231630"/>
                </a:cubicBezTo>
                <a:cubicBezTo>
                  <a:pt x="1355824" y="19231630"/>
                  <a:pt x="0" y="20749924"/>
                  <a:pt x="0" y="22618560"/>
                </a:cubicBezTo>
                <a:cubicBezTo>
                  <a:pt x="0" y="25304722"/>
                  <a:pt x="2711649" y="26472626"/>
                  <a:pt x="5097860" y="26472626"/>
                </a:cubicBezTo>
                <a:cubicBezTo>
                  <a:pt x="8677176" y="26472626"/>
                  <a:pt x="10629602" y="22384988"/>
                  <a:pt x="10792222" y="22034608"/>
                </a:cubicBezTo>
                <a:cubicBezTo>
                  <a:pt x="11442998" y="24195220"/>
                  <a:pt x="13395424" y="26472626"/>
                  <a:pt x="16649402" y="26472626"/>
                </a:cubicBezTo>
                <a:cubicBezTo>
                  <a:pt x="22235318" y="26472626"/>
                  <a:pt x="25326578" y="18939690"/>
                  <a:pt x="25326578" y="17479836"/>
                </a:cubicBezTo>
                <a:cubicBezTo>
                  <a:pt x="25326578" y="16895884"/>
                  <a:pt x="24838522" y="16895884"/>
                  <a:pt x="24675802" y="16895884"/>
                </a:cubicBezTo>
                <a:cubicBezTo>
                  <a:pt x="24187746" y="16895884"/>
                  <a:pt x="24079200" y="17129444"/>
                  <a:pt x="23970754" y="17538226"/>
                </a:cubicBezTo>
                <a:cubicBezTo>
                  <a:pt x="22181146" y="23786464"/>
                  <a:pt x="18493284" y="25187942"/>
                  <a:pt x="16757848" y="25187942"/>
                </a:cubicBezTo>
                <a:cubicBezTo>
                  <a:pt x="14642802" y="25187942"/>
                  <a:pt x="13775035" y="23319306"/>
                  <a:pt x="13775035" y="21333876"/>
                </a:cubicBezTo>
                <a:cubicBezTo>
                  <a:pt x="13775035" y="20049180"/>
                  <a:pt x="14100473" y="18764520"/>
                  <a:pt x="14696976" y="16195151"/>
                </a:cubicBezTo>
                <a:lnTo>
                  <a:pt x="16540956" y="8195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9D408310-15E4-156D-679E-21FDB1E7F59A}"/>
              </a:ext>
            </a:extLst>
          </p:cNvPr>
          <p:cNvSpPr/>
          <p:nvPr/>
        </p:nvSpPr>
        <p:spPr>
          <a:xfrm flipV="1">
            <a:off x="1317787377" y="121342544"/>
            <a:ext cx="86770567" cy="58394860"/>
          </a:xfrm>
          <a:custGeom>
            <a:avLst/>
            <a:gdLst>
              <a:gd name="connsiteX0" fmla="*/ 7429798 w 86770567"/>
              <a:gd name="connsiteY0" fmla="*/ 58414932 h 58394860"/>
              <a:gd name="connsiteX1" fmla="*/ 7429798 w 86770567"/>
              <a:gd name="connsiteY1" fmla="*/ 56079180 h 58394860"/>
              <a:gd name="connsiteX2" fmla="*/ 2169220 w 86770567"/>
              <a:gd name="connsiteY2" fmla="*/ 56079180 h 58394860"/>
              <a:gd name="connsiteX3" fmla="*/ 2169220 w 86770567"/>
              <a:gd name="connsiteY3" fmla="*/ 2355817 h 58394860"/>
              <a:gd name="connsiteX4" fmla="*/ 7429798 w 86770567"/>
              <a:gd name="connsiteY4" fmla="*/ 2355817 h 58394860"/>
              <a:gd name="connsiteX5" fmla="*/ 7429798 w 86770567"/>
              <a:gd name="connsiteY5" fmla="*/ 20071 h 58394860"/>
              <a:gd name="connsiteX6" fmla="*/ 0 w 86770567"/>
              <a:gd name="connsiteY6" fmla="*/ 20071 h 58394860"/>
              <a:gd name="connsiteX7" fmla="*/ 0 w 86770567"/>
              <a:gd name="connsiteY7" fmla="*/ 58414932 h 58394860"/>
              <a:gd name="connsiteX8" fmla="*/ 7429798 w 86770567"/>
              <a:gd name="connsiteY8" fmla="*/ 58414932 h 58394860"/>
              <a:gd name="connsiteX9" fmla="*/ 15016162 w 86770567"/>
              <a:gd name="connsiteY9" fmla="*/ 31086168 h 58394860"/>
              <a:gd name="connsiteX10" fmla="*/ 22337614 w 86770567"/>
              <a:gd name="connsiteY10" fmla="*/ 19115166 h 58394860"/>
              <a:gd name="connsiteX11" fmla="*/ 28140422 w 86770567"/>
              <a:gd name="connsiteY11" fmla="*/ 21275804 h 58394860"/>
              <a:gd name="connsiteX12" fmla="*/ 25591492 w 86770567"/>
              <a:gd name="connsiteY12" fmla="*/ 23961952 h 58394860"/>
              <a:gd name="connsiteX13" fmla="*/ 28086248 w 86770567"/>
              <a:gd name="connsiteY13" fmla="*/ 26648102 h 58394860"/>
              <a:gd name="connsiteX14" fmla="*/ 30580906 w 86770567"/>
              <a:gd name="connsiteY14" fmla="*/ 23903562 h 58394860"/>
              <a:gd name="connsiteX15" fmla="*/ 22283340 w 86770567"/>
              <a:gd name="connsiteY15" fmla="*/ 17655310 h 58394860"/>
              <a:gd name="connsiteX16" fmla="*/ 10514806 w 86770567"/>
              <a:gd name="connsiteY16" fmla="*/ 31202950 h 58394860"/>
              <a:gd name="connsiteX17" fmla="*/ 22174796 w 86770567"/>
              <a:gd name="connsiteY17" fmla="*/ 44458576 h 58394860"/>
              <a:gd name="connsiteX18" fmla="*/ 31177508 w 86770567"/>
              <a:gd name="connsiteY18" fmla="*/ 36867248 h 58394860"/>
              <a:gd name="connsiteX19" fmla="*/ 30472460 w 86770567"/>
              <a:gd name="connsiteY19" fmla="*/ 36283296 h 58394860"/>
              <a:gd name="connsiteX20" fmla="*/ 29767410 w 86770567"/>
              <a:gd name="connsiteY20" fmla="*/ 36867248 h 58394860"/>
              <a:gd name="connsiteX21" fmla="*/ 22662952 w 86770567"/>
              <a:gd name="connsiteY21" fmla="*/ 42998708 h 58394860"/>
              <a:gd name="connsiteX22" fmla="*/ 15016162 w 86770567"/>
              <a:gd name="connsiteY22" fmla="*/ 31086168 h 58394860"/>
              <a:gd name="connsiteX23" fmla="*/ 38792744 w 86770567"/>
              <a:gd name="connsiteY23" fmla="*/ 23728392 h 58394860"/>
              <a:gd name="connsiteX24" fmla="*/ 38792744 w 86770567"/>
              <a:gd name="connsiteY24" fmla="*/ 39378216 h 58394860"/>
              <a:gd name="connsiteX25" fmla="*/ 34562652 w 86770567"/>
              <a:gd name="connsiteY25" fmla="*/ 42005984 h 58394860"/>
              <a:gd name="connsiteX26" fmla="*/ 34562652 w 86770567"/>
              <a:gd name="connsiteY26" fmla="*/ 43816232 h 58394860"/>
              <a:gd name="connsiteX27" fmla="*/ 40690900 w 86770567"/>
              <a:gd name="connsiteY27" fmla="*/ 43641048 h 58394860"/>
              <a:gd name="connsiteX28" fmla="*/ 46764972 w 86770567"/>
              <a:gd name="connsiteY28" fmla="*/ 43816232 h 58394860"/>
              <a:gd name="connsiteX29" fmla="*/ 46764972 w 86770567"/>
              <a:gd name="connsiteY29" fmla="*/ 42005984 h 58394860"/>
              <a:gd name="connsiteX30" fmla="*/ 42534780 w 86770567"/>
              <a:gd name="connsiteY30" fmla="*/ 39378216 h 58394860"/>
              <a:gd name="connsiteX31" fmla="*/ 42534780 w 86770567"/>
              <a:gd name="connsiteY31" fmla="*/ 28633580 h 58394860"/>
              <a:gd name="connsiteX32" fmla="*/ 49856428 w 86770567"/>
              <a:gd name="connsiteY32" fmla="*/ 19290386 h 58394860"/>
              <a:gd name="connsiteX33" fmla="*/ 53869728 w 86770567"/>
              <a:gd name="connsiteY33" fmla="*/ 25772198 h 58394860"/>
              <a:gd name="connsiteX34" fmla="*/ 53869728 w 86770567"/>
              <a:gd name="connsiteY34" fmla="*/ 39378216 h 58394860"/>
              <a:gd name="connsiteX35" fmla="*/ 49639040 w 86770567"/>
              <a:gd name="connsiteY35" fmla="*/ 42005984 h 58394860"/>
              <a:gd name="connsiteX36" fmla="*/ 49639040 w 86770567"/>
              <a:gd name="connsiteY36" fmla="*/ 43816232 h 58394860"/>
              <a:gd name="connsiteX37" fmla="*/ 55767388 w 86770567"/>
              <a:gd name="connsiteY37" fmla="*/ 43641048 h 58394860"/>
              <a:gd name="connsiteX38" fmla="*/ 61841656 w 86770567"/>
              <a:gd name="connsiteY38" fmla="*/ 43816232 h 58394860"/>
              <a:gd name="connsiteX39" fmla="*/ 61841656 w 86770567"/>
              <a:gd name="connsiteY39" fmla="*/ 42005984 h 58394860"/>
              <a:gd name="connsiteX40" fmla="*/ 57611564 w 86770567"/>
              <a:gd name="connsiteY40" fmla="*/ 39378216 h 58394860"/>
              <a:gd name="connsiteX41" fmla="*/ 57611564 w 86770567"/>
              <a:gd name="connsiteY41" fmla="*/ 28633580 h 58394860"/>
              <a:gd name="connsiteX42" fmla="*/ 64933116 w 86770567"/>
              <a:gd name="connsiteY42" fmla="*/ 19290386 h 58394860"/>
              <a:gd name="connsiteX43" fmla="*/ 68945920 w 86770567"/>
              <a:gd name="connsiteY43" fmla="*/ 25772198 h 58394860"/>
              <a:gd name="connsiteX44" fmla="*/ 68945920 w 86770567"/>
              <a:gd name="connsiteY44" fmla="*/ 39378216 h 58394860"/>
              <a:gd name="connsiteX45" fmla="*/ 64715828 w 86770567"/>
              <a:gd name="connsiteY45" fmla="*/ 42005984 h 58394860"/>
              <a:gd name="connsiteX46" fmla="*/ 64715828 w 86770567"/>
              <a:gd name="connsiteY46" fmla="*/ 43816232 h 58394860"/>
              <a:gd name="connsiteX47" fmla="*/ 70844168 w 86770567"/>
              <a:gd name="connsiteY47" fmla="*/ 43641048 h 58394860"/>
              <a:gd name="connsiteX48" fmla="*/ 76918440 w 86770567"/>
              <a:gd name="connsiteY48" fmla="*/ 43816232 h 58394860"/>
              <a:gd name="connsiteX49" fmla="*/ 76918440 w 86770567"/>
              <a:gd name="connsiteY49" fmla="*/ 42005984 h 58394860"/>
              <a:gd name="connsiteX50" fmla="*/ 72688352 w 86770567"/>
              <a:gd name="connsiteY50" fmla="*/ 40254144 h 58394860"/>
              <a:gd name="connsiteX51" fmla="*/ 72688352 w 86770567"/>
              <a:gd name="connsiteY51" fmla="*/ 29100690 h 58394860"/>
              <a:gd name="connsiteX52" fmla="*/ 71006888 w 86770567"/>
              <a:gd name="connsiteY52" fmla="*/ 20166290 h 58394860"/>
              <a:gd name="connsiteX53" fmla="*/ 65312728 w 86770567"/>
              <a:gd name="connsiteY53" fmla="*/ 18005702 h 58394860"/>
              <a:gd name="connsiteX54" fmla="*/ 57448848 w 86770567"/>
              <a:gd name="connsiteY54" fmla="*/ 23728392 h 58394860"/>
              <a:gd name="connsiteX55" fmla="*/ 50235940 w 86770567"/>
              <a:gd name="connsiteY55" fmla="*/ 18005702 h 58394860"/>
              <a:gd name="connsiteX56" fmla="*/ 42209444 w 86770567"/>
              <a:gd name="connsiteY56" fmla="*/ 24137124 h 58394860"/>
              <a:gd name="connsiteX57" fmla="*/ 42209444 w 86770567"/>
              <a:gd name="connsiteY57" fmla="*/ 18005702 h 58394860"/>
              <a:gd name="connsiteX58" fmla="*/ 34562652 w 86770567"/>
              <a:gd name="connsiteY58" fmla="*/ 18648044 h 58394860"/>
              <a:gd name="connsiteX59" fmla="*/ 34562652 w 86770567"/>
              <a:gd name="connsiteY59" fmla="*/ 20458240 h 58394860"/>
              <a:gd name="connsiteX60" fmla="*/ 38792744 w 86770567"/>
              <a:gd name="connsiteY60" fmla="*/ 23728392 h 58394860"/>
              <a:gd name="connsiteX61" fmla="*/ 86770568 w 86770567"/>
              <a:gd name="connsiteY61" fmla="*/ 20071 h 58394860"/>
              <a:gd name="connsiteX62" fmla="*/ 79340376 w 86770567"/>
              <a:gd name="connsiteY62" fmla="*/ 20071 h 58394860"/>
              <a:gd name="connsiteX63" fmla="*/ 79340376 w 86770567"/>
              <a:gd name="connsiteY63" fmla="*/ 2355817 h 58394860"/>
              <a:gd name="connsiteX64" fmla="*/ 84600952 w 86770567"/>
              <a:gd name="connsiteY64" fmla="*/ 2355817 h 58394860"/>
              <a:gd name="connsiteX65" fmla="*/ 84600952 w 86770567"/>
              <a:gd name="connsiteY65" fmla="*/ 56079180 h 58394860"/>
              <a:gd name="connsiteX66" fmla="*/ 79340376 w 86770567"/>
              <a:gd name="connsiteY66" fmla="*/ 56079180 h 58394860"/>
              <a:gd name="connsiteX67" fmla="*/ 79340376 w 86770567"/>
              <a:gd name="connsiteY67" fmla="*/ 58414932 h 58394860"/>
              <a:gd name="connsiteX68" fmla="*/ 86770568 w 86770567"/>
              <a:gd name="connsiteY68" fmla="*/ 58414932 h 58394860"/>
              <a:gd name="connsiteX69" fmla="*/ 86770568 w 86770567"/>
              <a:gd name="connsiteY69" fmla="*/ 20071 h 5839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6770567" h="58394860">
                <a:moveTo>
                  <a:pt x="7429798" y="58414932"/>
                </a:moveTo>
                <a:lnTo>
                  <a:pt x="7429798" y="56079180"/>
                </a:lnTo>
                <a:lnTo>
                  <a:pt x="2169220" y="56079180"/>
                </a:lnTo>
                <a:lnTo>
                  <a:pt x="2169220" y="2355817"/>
                </a:lnTo>
                <a:lnTo>
                  <a:pt x="7429798" y="2355817"/>
                </a:lnTo>
                <a:lnTo>
                  <a:pt x="7429798" y="20071"/>
                </a:lnTo>
                <a:lnTo>
                  <a:pt x="0" y="20071"/>
                </a:lnTo>
                <a:lnTo>
                  <a:pt x="0" y="58414932"/>
                </a:lnTo>
                <a:lnTo>
                  <a:pt x="7429798" y="58414932"/>
                </a:lnTo>
                <a:close/>
                <a:moveTo>
                  <a:pt x="15016162" y="31086168"/>
                </a:moveTo>
                <a:cubicBezTo>
                  <a:pt x="15016162" y="21567754"/>
                  <a:pt x="19463246" y="19115166"/>
                  <a:pt x="22337614" y="19115166"/>
                </a:cubicBezTo>
                <a:cubicBezTo>
                  <a:pt x="22825670" y="19115166"/>
                  <a:pt x="26242268" y="19173556"/>
                  <a:pt x="28140422" y="21275804"/>
                </a:cubicBezTo>
                <a:cubicBezTo>
                  <a:pt x="25916930" y="21450974"/>
                  <a:pt x="25591492" y="23202830"/>
                  <a:pt x="25591492" y="23961952"/>
                </a:cubicBezTo>
                <a:cubicBezTo>
                  <a:pt x="25591492" y="25480260"/>
                  <a:pt x="26567706" y="26648102"/>
                  <a:pt x="28086248" y="26648102"/>
                </a:cubicBezTo>
                <a:cubicBezTo>
                  <a:pt x="29496246" y="26648102"/>
                  <a:pt x="30580906" y="25655418"/>
                  <a:pt x="30580906" y="23903562"/>
                </a:cubicBezTo>
                <a:cubicBezTo>
                  <a:pt x="30580906" y="19932728"/>
                  <a:pt x="26459260" y="17655310"/>
                  <a:pt x="22283340" y="17655310"/>
                </a:cubicBezTo>
                <a:cubicBezTo>
                  <a:pt x="15504220" y="17655310"/>
                  <a:pt x="10514806" y="23961952"/>
                  <a:pt x="10514806" y="31202950"/>
                </a:cubicBezTo>
                <a:cubicBezTo>
                  <a:pt x="10514806" y="38677468"/>
                  <a:pt x="15883930" y="44458576"/>
                  <a:pt x="22174796" y="44458576"/>
                </a:cubicBezTo>
                <a:cubicBezTo>
                  <a:pt x="29441974" y="44458576"/>
                  <a:pt x="31177508" y="37451200"/>
                  <a:pt x="31177508" y="36867248"/>
                </a:cubicBezTo>
                <a:cubicBezTo>
                  <a:pt x="31177508" y="36283296"/>
                  <a:pt x="30635178" y="36283296"/>
                  <a:pt x="30472460" y="36283296"/>
                </a:cubicBezTo>
                <a:cubicBezTo>
                  <a:pt x="29984304" y="36283296"/>
                  <a:pt x="29875858" y="36516844"/>
                  <a:pt x="29767410" y="36867248"/>
                </a:cubicBezTo>
                <a:cubicBezTo>
                  <a:pt x="28194694" y="42297960"/>
                  <a:pt x="24669552" y="42998708"/>
                  <a:pt x="22662952" y="42998708"/>
                </a:cubicBezTo>
                <a:cubicBezTo>
                  <a:pt x="19788684" y="42998708"/>
                  <a:pt x="15016162" y="40487716"/>
                  <a:pt x="15016162" y="31086168"/>
                </a:cubicBezTo>
                <a:close/>
                <a:moveTo>
                  <a:pt x="38792744" y="23728392"/>
                </a:moveTo>
                <a:lnTo>
                  <a:pt x="38792744" y="39378216"/>
                </a:lnTo>
                <a:cubicBezTo>
                  <a:pt x="38792744" y="42005984"/>
                  <a:pt x="38196244" y="42005984"/>
                  <a:pt x="34562652" y="42005984"/>
                </a:cubicBezTo>
                <a:lnTo>
                  <a:pt x="34562652" y="43816232"/>
                </a:lnTo>
                <a:cubicBezTo>
                  <a:pt x="36460808" y="43757828"/>
                  <a:pt x="39226628" y="43641048"/>
                  <a:pt x="40690900" y="43641048"/>
                </a:cubicBezTo>
                <a:cubicBezTo>
                  <a:pt x="42100996" y="43641048"/>
                  <a:pt x="44921092" y="43757828"/>
                  <a:pt x="46764972" y="43816232"/>
                </a:cubicBezTo>
                <a:lnTo>
                  <a:pt x="46764972" y="42005984"/>
                </a:lnTo>
                <a:cubicBezTo>
                  <a:pt x="43131384" y="42005984"/>
                  <a:pt x="42534780" y="42005984"/>
                  <a:pt x="42534780" y="39378216"/>
                </a:cubicBezTo>
                <a:lnTo>
                  <a:pt x="42534780" y="28633580"/>
                </a:lnTo>
                <a:cubicBezTo>
                  <a:pt x="42534780" y="22560488"/>
                  <a:pt x="46385360" y="19290386"/>
                  <a:pt x="49856428" y="19290386"/>
                </a:cubicBezTo>
                <a:cubicBezTo>
                  <a:pt x="53272828" y="19290386"/>
                  <a:pt x="53869728" y="22443708"/>
                  <a:pt x="53869728" y="25772198"/>
                </a:cubicBezTo>
                <a:lnTo>
                  <a:pt x="53869728" y="39378216"/>
                </a:lnTo>
                <a:cubicBezTo>
                  <a:pt x="53869728" y="42005984"/>
                  <a:pt x="53272828" y="42005984"/>
                  <a:pt x="49639040" y="42005984"/>
                </a:cubicBezTo>
                <a:lnTo>
                  <a:pt x="49639040" y="43816232"/>
                </a:lnTo>
                <a:cubicBezTo>
                  <a:pt x="51537296" y="43757828"/>
                  <a:pt x="54303316" y="43641048"/>
                  <a:pt x="55767388" y="43641048"/>
                </a:cubicBezTo>
                <a:cubicBezTo>
                  <a:pt x="57177484" y="43641048"/>
                  <a:pt x="59997480" y="43757828"/>
                  <a:pt x="61841656" y="43816232"/>
                </a:cubicBezTo>
                <a:lnTo>
                  <a:pt x="61841656" y="42005984"/>
                </a:lnTo>
                <a:cubicBezTo>
                  <a:pt x="58207968" y="42005984"/>
                  <a:pt x="57611564" y="42005984"/>
                  <a:pt x="57611564" y="39378216"/>
                </a:cubicBezTo>
                <a:lnTo>
                  <a:pt x="57611564" y="28633580"/>
                </a:lnTo>
                <a:cubicBezTo>
                  <a:pt x="57611564" y="22560488"/>
                  <a:pt x="61462148" y="19290386"/>
                  <a:pt x="64933116" y="19290386"/>
                </a:cubicBezTo>
                <a:cubicBezTo>
                  <a:pt x="68349616" y="19290386"/>
                  <a:pt x="68945920" y="22443708"/>
                  <a:pt x="68945920" y="25772198"/>
                </a:cubicBezTo>
                <a:lnTo>
                  <a:pt x="68945920" y="39378216"/>
                </a:lnTo>
                <a:cubicBezTo>
                  <a:pt x="68945920" y="42005984"/>
                  <a:pt x="68349616" y="42005984"/>
                  <a:pt x="64715828" y="42005984"/>
                </a:cubicBezTo>
                <a:lnTo>
                  <a:pt x="64715828" y="43816232"/>
                </a:lnTo>
                <a:cubicBezTo>
                  <a:pt x="66614080" y="43757828"/>
                  <a:pt x="69380096" y="43641048"/>
                  <a:pt x="70844168" y="43641048"/>
                </a:cubicBezTo>
                <a:cubicBezTo>
                  <a:pt x="72254168" y="43641048"/>
                  <a:pt x="75074264" y="43757828"/>
                  <a:pt x="76918440" y="43816232"/>
                </a:cubicBezTo>
                <a:lnTo>
                  <a:pt x="76918440" y="42005984"/>
                </a:lnTo>
                <a:cubicBezTo>
                  <a:pt x="74098352" y="42005984"/>
                  <a:pt x="72742424" y="42005984"/>
                  <a:pt x="72688352" y="40254144"/>
                </a:cubicBezTo>
                <a:lnTo>
                  <a:pt x="72688352" y="29100690"/>
                </a:lnTo>
                <a:cubicBezTo>
                  <a:pt x="72688352" y="24078732"/>
                  <a:pt x="72688352" y="22268486"/>
                  <a:pt x="71006888" y="20166290"/>
                </a:cubicBezTo>
                <a:cubicBezTo>
                  <a:pt x="70247768" y="19173556"/>
                  <a:pt x="68458256" y="18005702"/>
                  <a:pt x="65312728" y="18005702"/>
                </a:cubicBezTo>
                <a:cubicBezTo>
                  <a:pt x="60757096" y="18005702"/>
                  <a:pt x="58370688" y="21509364"/>
                  <a:pt x="57448848" y="23728392"/>
                </a:cubicBezTo>
                <a:cubicBezTo>
                  <a:pt x="56689824" y="18648044"/>
                  <a:pt x="52676524" y="18005702"/>
                  <a:pt x="50235940" y="18005702"/>
                </a:cubicBezTo>
                <a:cubicBezTo>
                  <a:pt x="46276916" y="18005702"/>
                  <a:pt x="43727984" y="20516680"/>
                  <a:pt x="42209444" y="24137124"/>
                </a:cubicBezTo>
                <a:lnTo>
                  <a:pt x="42209444" y="18005702"/>
                </a:lnTo>
                <a:lnTo>
                  <a:pt x="34562652" y="18648044"/>
                </a:lnTo>
                <a:lnTo>
                  <a:pt x="34562652" y="20458240"/>
                </a:lnTo>
                <a:cubicBezTo>
                  <a:pt x="38358960" y="20458240"/>
                  <a:pt x="38792744" y="20867022"/>
                  <a:pt x="38792744" y="23728392"/>
                </a:cubicBezTo>
                <a:close/>
                <a:moveTo>
                  <a:pt x="86770568" y="20071"/>
                </a:moveTo>
                <a:lnTo>
                  <a:pt x="79340376" y="20071"/>
                </a:lnTo>
                <a:lnTo>
                  <a:pt x="79340376" y="2355817"/>
                </a:lnTo>
                <a:lnTo>
                  <a:pt x="84600952" y="2355817"/>
                </a:lnTo>
                <a:lnTo>
                  <a:pt x="84600952" y="56079180"/>
                </a:lnTo>
                <a:lnTo>
                  <a:pt x="79340376" y="56079180"/>
                </a:lnTo>
                <a:lnTo>
                  <a:pt x="79340376" y="58414932"/>
                </a:lnTo>
                <a:lnTo>
                  <a:pt x="86770568" y="58414932"/>
                </a:lnTo>
                <a:lnTo>
                  <a:pt x="86770568" y="200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3" name="Forma libre: forma 92">
            <a:extLst>
              <a:ext uri="{FF2B5EF4-FFF2-40B4-BE49-F238E27FC236}">
                <a16:creationId xmlns:a16="http://schemas.microsoft.com/office/drawing/2014/main" id="{F4797177-3C6B-502D-3A8C-1C66C509C808}"/>
              </a:ext>
            </a:extLst>
          </p:cNvPr>
          <p:cNvSpPr/>
          <p:nvPr/>
        </p:nvSpPr>
        <p:spPr>
          <a:xfrm flipV="1">
            <a:off x="473276767" y="2147483647"/>
            <a:ext cx="19113500" cy="12700"/>
          </a:xfrm>
          <a:custGeom>
            <a:avLst/>
            <a:gdLst>
              <a:gd name="connsiteX0" fmla="*/ 19113500 w 19113500"/>
              <a:gd name="connsiteY0" fmla="*/ 348022 h 12700"/>
              <a:gd name="connsiteX1" fmla="*/ 0 w 19113500"/>
              <a:gd name="connsiteY1" fmla="*/ 34802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348022"/>
                </a:moveTo>
                <a:lnTo>
                  <a:pt x="0" y="34802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4" name="Forma libre: forma 93">
            <a:extLst>
              <a:ext uri="{FF2B5EF4-FFF2-40B4-BE49-F238E27FC236}">
                <a16:creationId xmlns:a16="http://schemas.microsoft.com/office/drawing/2014/main" id="{B734B6CD-6CA4-1396-C445-A6792F4FFB0A}"/>
              </a:ext>
            </a:extLst>
          </p:cNvPr>
          <p:cNvSpPr/>
          <p:nvPr/>
        </p:nvSpPr>
        <p:spPr>
          <a:xfrm flipV="1">
            <a:off x="473276767" y="2147483647"/>
            <a:ext cx="19113500" cy="12700"/>
          </a:xfrm>
          <a:custGeom>
            <a:avLst/>
            <a:gdLst>
              <a:gd name="connsiteX0" fmla="*/ 19113500 w 19113500"/>
              <a:gd name="connsiteY0" fmla="*/ 348022 h 12700"/>
              <a:gd name="connsiteX1" fmla="*/ 0 w 19113500"/>
              <a:gd name="connsiteY1" fmla="*/ 34802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348022"/>
                </a:moveTo>
                <a:lnTo>
                  <a:pt x="0" y="348022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5" name="Forma libre: forma 94">
            <a:extLst>
              <a:ext uri="{FF2B5EF4-FFF2-40B4-BE49-F238E27FC236}">
                <a16:creationId xmlns:a16="http://schemas.microsoft.com/office/drawing/2014/main" id="{66E71D83-1B07-BEB5-3478-3372D88E523B}"/>
              </a:ext>
            </a:extLst>
          </p:cNvPr>
          <p:cNvSpPr/>
          <p:nvPr/>
        </p:nvSpPr>
        <p:spPr>
          <a:xfrm flipV="1">
            <a:off x="429074962" y="2147483647"/>
            <a:ext cx="22831921" cy="40175656"/>
          </a:xfrm>
          <a:custGeom>
            <a:avLst/>
            <a:gdLst>
              <a:gd name="connsiteX0" fmla="*/ 22831922 w 22831921"/>
              <a:gd name="connsiteY0" fmla="*/ 20552288 h 40175656"/>
              <a:gd name="connsiteX1" fmla="*/ 20662602 w 22831921"/>
              <a:gd name="connsiteY1" fmla="*/ 6887882 h 40175656"/>
              <a:gd name="connsiteX2" fmla="*/ 11443047 w 22831921"/>
              <a:gd name="connsiteY2" fmla="*/ 347779 h 40175656"/>
              <a:gd name="connsiteX3" fmla="*/ 2006600 w 22831921"/>
              <a:gd name="connsiteY3" fmla="*/ 7296664 h 40175656"/>
              <a:gd name="connsiteX4" fmla="*/ 0 w 22831921"/>
              <a:gd name="connsiteY4" fmla="*/ 20552288 h 40175656"/>
              <a:gd name="connsiteX5" fmla="*/ 2440434 w 22831921"/>
              <a:gd name="connsiteY5" fmla="*/ 34625476 h 40175656"/>
              <a:gd name="connsiteX6" fmla="*/ 11388824 w 22831921"/>
              <a:gd name="connsiteY6" fmla="*/ 40523436 h 40175656"/>
              <a:gd name="connsiteX7" fmla="*/ 20825322 w 22831921"/>
              <a:gd name="connsiteY7" fmla="*/ 33749572 h 40175656"/>
              <a:gd name="connsiteX8" fmla="*/ 22831922 w 22831921"/>
              <a:gd name="connsiteY8" fmla="*/ 20552288 h 40175656"/>
              <a:gd name="connsiteX9" fmla="*/ 11388824 w 22831921"/>
              <a:gd name="connsiteY9" fmla="*/ 39238752 h 40175656"/>
              <a:gd name="connsiteX10" fmla="*/ 5097860 w 22831921"/>
              <a:gd name="connsiteY10" fmla="*/ 32172986 h 40175656"/>
              <a:gd name="connsiteX11" fmla="*/ 4501307 w 22831921"/>
              <a:gd name="connsiteY11" fmla="*/ 19851606 h 40175656"/>
              <a:gd name="connsiteX12" fmla="*/ 4935141 w 22831921"/>
              <a:gd name="connsiteY12" fmla="*/ 9107009 h 40175656"/>
              <a:gd name="connsiteX13" fmla="*/ 11388824 w 22831921"/>
              <a:gd name="connsiteY13" fmla="*/ 1632464 h 40175656"/>
              <a:gd name="connsiteX14" fmla="*/ 17788284 w 22831921"/>
              <a:gd name="connsiteY14" fmla="*/ 8464667 h 40175656"/>
              <a:gd name="connsiteX15" fmla="*/ 18330614 w 22831921"/>
              <a:gd name="connsiteY15" fmla="*/ 19851606 h 40175656"/>
              <a:gd name="connsiteX16" fmla="*/ 17734062 w 22831921"/>
              <a:gd name="connsiteY16" fmla="*/ 31939426 h 40175656"/>
              <a:gd name="connsiteX17" fmla="*/ 11388824 w 22831921"/>
              <a:gd name="connsiteY17" fmla="*/ 3923875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31921" h="40175656">
                <a:moveTo>
                  <a:pt x="22831922" y="20552288"/>
                </a:moveTo>
                <a:cubicBezTo>
                  <a:pt x="22831922" y="15880673"/>
                  <a:pt x="22560756" y="11209256"/>
                  <a:pt x="20662602" y="6887882"/>
                </a:cubicBezTo>
                <a:cubicBezTo>
                  <a:pt x="18167896" y="1282023"/>
                  <a:pt x="13720812" y="347779"/>
                  <a:pt x="11443047" y="347779"/>
                </a:cubicBezTo>
                <a:cubicBezTo>
                  <a:pt x="8189119" y="347779"/>
                  <a:pt x="4230092" y="1866025"/>
                  <a:pt x="2006600" y="7296664"/>
                </a:cubicBezTo>
                <a:cubicBezTo>
                  <a:pt x="271115" y="11325937"/>
                  <a:pt x="0" y="15880673"/>
                  <a:pt x="0" y="20552288"/>
                </a:cubicBezTo>
                <a:cubicBezTo>
                  <a:pt x="0" y="24932002"/>
                  <a:pt x="216892" y="30187422"/>
                  <a:pt x="2440434" y="34625476"/>
                </a:cubicBezTo>
                <a:cubicBezTo>
                  <a:pt x="4772422" y="39355632"/>
                  <a:pt x="8731448" y="40523436"/>
                  <a:pt x="11388824" y="40523436"/>
                </a:cubicBezTo>
                <a:cubicBezTo>
                  <a:pt x="14317365" y="40523436"/>
                  <a:pt x="18439060" y="39297092"/>
                  <a:pt x="20825322" y="33749572"/>
                </a:cubicBezTo>
                <a:cubicBezTo>
                  <a:pt x="22560756" y="29720300"/>
                  <a:pt x="22831922" y="25165564"/>
                  <a:pt x="22831922" y="20552288"/>
                </a:cubicBezTo>
                <a:close/>
                <a:moveTo>
                  <a:pt x="11388824" y="39238752"/>
                </a:moveTo>
                <a:cubicBezTo>
                  <a:pt x="9273778" y="39238752"/>
                  <a:pt x="6074073" y="37778848"/>
                  <a:pt x="5097860" y="32172986"/>
                </a:cubicBezTo>
                <a:cubicBezTo>
                  <a:pt x="4501307" y="28669176"/>
                  <a:pt x="4501307" y="23296878"/>
                  <a:pt x="4501307" y="19851606"/>
                </a:cubicBezTo>
                <a:cubicBezTo>
                  <a:pt x="4501307" y="16114432"/>
                  <a:pt x="4501307" y="12260379"/>
                  <a:pt x="4935141" y="9107009"/>
                </a:cubicBezTo>
                <a:cubicBezTo>
                  <a:pt x="5965528" y="2157926"/>
                  <a:pt x="10033000" y="1632464"/>
                  <a:pt x="11388824" y="1632464"/>
                </a:cubicBezTo>
                <a:cubicBezTo>
                  <a:pt x="13178482" y="1632464"/>
                  <a:pt x="16757848" y="2683587"/>
                  <a:pt x="17788284" y="8464667"/>
                </a:cubicBezTo>
                <a:cubicBezTo>
                  <a:pt x="18330614" y="11734718"/>
                  <a:pt x="18330614" y="16172773"/>
                  <a:pt x="18330614" y="19851606"/>
                </a:cubicBezTo>
                <a:cubicBezTo>
                  <a:pt x="18330614" y="24231320"/>
                  <a:pt x="18330614" y="28202054"/>
                  <a:pt x="17734062" y="31939426"/>
                </a:cubicBezTo>
                <a:cubicBezTo>
                  <a:pt x="16920518" y="37486944"/>
                  <a:pt x="13829258" y="39238752"/>
                  <a:pt x="11388824" y="3923875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6" name="Forma libre: forma 95">
            <a:extLst>
              <a:ext uri="{FF2B5EF4-FFF2-40B4-BE49-F238E27FC236}">
                <a16:creationId xmlns:a16="http://schemas.microsoft.com/office/drawing/2014/main" id="{ECB13446-45BD-829A-B3B4-59573D13BFC2}"/>
              </a:ext>
            </a:extLst>
          </p:cNvPr>
          <p:cNvSpPr/>
          <p:nvPr/>
        </p:nvSpPr>
        <p:spPr>
          <a:xfrm flipV="1">
            <a:off x="473276767" y="1841838544"/>
            <a:ext cx="19113500" cy="12700"/>
          </a:xfrm>
          <a:custGeom>
            <a:avLst/>
            <a:gdLst>
              <a:gd name="connsiteX0" fmla="*/ 19113500 w 19113500"/>
              <a:gd name="connsiteY0" fmla="*/ 286417 h 12700"/>
              <a:gd name="connsiteX1" fmla="*/ 0 w 19113500"/>
              <a:gd name="connsiteY1" fmla="*/ 28641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86417"/>
                </a:moveTo>
                <a:lnTo>
                  <a:pt x="0" y="286417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7" name="Forma libre: forma 96">
            <a:extLst>
              <a:ext uri="{FF2B5EF4-FFF2-40B4-BE49-F238E27FC236}">
                <a16:creationId xmlns:a16="http://schemas.microsoft.com/office/drawing/2014/main" id="{3DD4450D-241B-7EDB-DB7F-35D2D4B3ED12}"/>
              </a:ext>
            </a:extLst>
          </p:cNvPr>
          <p:cNvSpPr/>
          <p:nvPr/>
        </p:nvSpPr>
        <p:spPr>
          <a:xfrm flipV="1">
            <a:off x="473276767" y="1841838544"/>
            <a:ext cx="19113500" cy="12700"/>
          </a:xfrm>
          <a:custGeom>
            <a:avLst/>
            <a:gdLst>
              <a:gd name="connsiteX0" fmla="*/ 19113500 w 19113500"/>
              <a:gd name="connsiteY0" fmla="*/ 286417 h 12700"/>
              <a:gd name="connsiteX1" fmla="*/ 0 w 19113500"/>
              <a:gd name="connsiteY1" fmla="*/ 28641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86417"/>
                </a:moveTo>
                <a:lnTo>
                  <a:pt x="0" y="286417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8" name="Forma libre: forma 97">
            <a:extLst>
              <a:ext uri="{FF2B5EF4-FFF2-40B4-BE49-F238E27FC236}">
                <a16:creationId xmlns:a16="http://schemas.microsoft.com/office/drawing/2014/main" id="{F5337C2D-CD7F-3FF2-76F4-B644AA69B2A9}"/>
              </a:ext>
            </a:extLst>
          </p:cNvPr>
          <p:cNvSpPr/>
          <p:nvPr/>
        </p:nvSpPr>
        <p:spPr>
          <a:xfrm flipV="1">
            <a:off x="404584451" y="1820212627"/>
            <a:ext cx="47323275" cy="40175656"/>
          </a:xfrm>
          <a:custGeom>
            <a:avLst/>
            <a:gdLst>
              <a:gd name="connsiteX0" fmla="*/ 11117659 w 47323275"/>
              <a:gd name="connsiteY0" fmla="*/ 1804421 h 40175656"/>
              <a:gd name="connsiteX1" fmla="*/ 9870306 w 47323275"/>
              <a:gd name="connsiteY1" fmla="*/ 286175 h 40175656"/>
              <a:gd name="connsiteX2" fmla="*/ 0 w 47323275"/>
              <a:gd name="connsiteY2" fmla="*/ 4023349 h 40175656"/>
              <a:gd name="connsiteX3" fmla="*/ 0 w 47323275"/>
              <a:gd name="connsiteY3" fmla="*/ 5833694 h 40175656"/>
              <a:gd name="connsiteX4" fmla="*/ 7104484 w 47323275"/>
              <a:gd name="connsiteY4" fmla="*/ 4315449 h 40175656"/>
              <a:gd name="connsiteX5" fmla="*/ 7104484 w 47323275"/>
              <a:gd name="connsiteY5" fmla="*/ 34563872 h 40175656"/>
              <a:gd name="connsiteX6" fmla="*/ 2060798 w 47323275"/>
              <a:gd name="connsiteY6" fmla="*/ 37367000 h 40175656"/>
              <a:gd name="connsiteX7" fmla="*/ 325388 w 47323275"/>
              <a:gd name="connsiteY7" fmla="*/ 37367000 h 40175656"/>
              <a:gd name="connsiteX8" fmla="*/ 325388 w 47323275"/>
              <a:gd name="connsiteY8" fmla="*/ 39177148 h 40175656"/>
              <a:gd name="connsiteX9" fmla="*/ 9111059 w 47323275"/>
              <a:gd name="connsiteY9" fmla="*/ 39001928 h 40175656"/>
              <a:gd name="connsiteX10" fmla="*/ 17896780 w 47323275"/>
              <a:gd name="connsiteY10" fmla="*/ 39177148 h 40175656"/>
              <a:gd name="connsiteX11" fmla="*/ 17896780 w 47323275"/>
              <a:gd name="connsiteY11" fmla="*/ 37367000 h 40175656"/>
              <a:gd name="connsiteX12" fmla="*/ 16161345 w 47323275"/>
              <a:gd name="connsiteY12" fmla="*/ 37367000 h 40175656"/>
              <a:gd name="connsiteX13" fmla="*/ 11117659 w 47323275"/>
              <a:gd name="connsiteY13" fmla="*/ 34563872 h 40175656"/>
              <a:gd name="connsiteX14" fmla="*/ 11117659 w 47323275"/>
              <a:gd name="connsiteY14" fmla="*/ 1804421 h 40175656"/>
              <a:gd name="connsiteX15" fmla="*/ 47323276 w 47323275"/>
              <a:gd name="connsiteY15" fmla="*/ 20490684 h 40175656"/>
              <a:gd name="connsiteX16" fmla="*/ 45154008 w 47323275"/>
              <a:gd name="connsiteY16" fmla="*/ 6826278 h 40175656"/>
              <a:gd name="connsiteX17" fmla="*/ 35934400 w 47323275"/>
              <a:gd name="connsiteY17" fmla="*/ 286175 h 40175656"/>
              <a:gd name="connsiteX18" fmla="*/ 26497954 w 47323275"/>
              <a:gd name="connsiteY18" fmla="*/ 7235060 h 40175656"/>
              <a:gd name="connsiteX19" fmla="*/ 24491354 w 47323275"/>
              <a:gd name="connsiteY19" fmla="*/ 20490684 h 40175656"/>
              <a:gd name="connsiteX20" fmla="*/ 26931838 w 47323275"/>
              <a:gd name="connsiteY20" fmla="*/ 34563872 h 40175656"/>
              <a:gd name="connsiteX21" fmla="*/ 35880180 w 47323275"/>
              <a:gd name="connsiteY21" fmla="*/ 40461832 h 40175656"/>
              <a:gd name="connsiteX22" fmla="*/ 45316676 w 47323275"/>
              <a:gd name="connsiteY22" fmla="*/ 33687968 h 40175656"/>
              <a:gd name="connsiteX23" fmla="*/ 47323276 w 47323275"/>
              <a:gd name="connsiteY23" fmla="*/ 20490684 h 40175656"/>
              <a:gd name="connsiteX24" fmla="*/ 35880180 w 47323275"/>
              <a:gd name="connsiteY24" fmla="*/ 39177148 h 40175656"/>
              <a:gd name="connsiteX25" fmla="*/ 29589214 w 47323275"/>
              <a:gd name="connsiteY25" fmla="*/ 32111382 h 40175656"/>
              <a:gd name="connsiteX26" fmla="*/ 28992662 w 47323275"/>
              <a:gd name="connsiteY26" fmla="*/ 19790002 h 40175656"/>
              <a:gd name="connsiteX27" fmla="*/ 29426544 w 47323275"/>
              <a:gd name="connsiteY27" fmla="*/ 9045405 h 40175656"/>
              <a:gd name="connsiteX28" fmla="*/ 35880180 w 47323275"/>
              <a:gd name="connsiteY28" fmla="*/ 1570860 h 40175656"/>
              <a:gd name="connsiteX29" fmla="*/ 42279640 w 47323275"/>
              <a:gd name="connsiteY29" fmla="*/ 8403063 h 40175656"/>
              <a:gd name="connsiteX30" fmla="*/ 42821968 w 47323275"/>
              <a:gd name="connsiteY30" fmla="*/ 19790002 h 40175656"/>
              <a:gd name="connsiteX31" fmla="*/ 42225416 w 47323275"/>
              <a:gd name="connsiteY31" fmla="*/ 31877822 h 40175656"/>
              <a:gd name="connsiteX32" fmla="*/ 35880180 w 47323275"/>
              <a:gd name="connsiteY32" fmla="*/ 39177148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323275" h="40175656">
                <a:moveTo>
                  <a:pt x="11117659" y="1804421"/>
                </a:moveTo>
                <a:cubicBezTo>
                  <a:pt x="11117659" y="402856"/>
                  <a:pt x="11117659" y="286175"/>
                  <a:pt x="9870306" y="286175"/>
                </a:cubicBezTo>
                <a:cubicBezTo>
                  <a:pt x="6507907" y="4023349"/>
                  <a:pt x="1735435" y="4023349"/>
                  <a:pt x="0" y="4023349"/>
                </a:cubicBezTo>
                <a:lnTo>
                  <a:pt x="0" y="5833694"/>
                </a:lnTo>
                <a:cubicBezTo>
                  <a:pt x="1084659" y="5833694"/>
                  <a:pt x="4284365" y="5833694"/>
                  <a:pt x="7104484" y="4315449"/>
                </a:cubicBezTo>
                <a:lnTo>
                  <a:pt x="7104484" y="34563872"/>
                </a:lnTo>
                <a:cubicBezTo>
                  <a:pt x="7104484" y="36666120"/>
                  <a:pt x="6941741" y="37367000"/>
                  <a:pt x="2060798" y="37367000"/>
                </a:cubicBezTo>
                <a:lnTo>
                  <a:pt x="325388" y="37367000"/>
                </a:lnTo>
                <a:lnTo>
                  <a:pt x="325388" y="39177148"/>
                </a:lnTo>
                <a:cubicBezTo>
                  <a:pt x="2223542" y="39001928"/>
                  <a:pt x="6941741" y="39001928"/>
                  <a:pt x="9111059" y="39001928"/>
                </a:cubicBezTo>
                <a:cubicBezTo>
                  <a:pt x="11280403" y="39001928"/>
                  <a:pt x="15998577" y="39001928"/>
                  <a:pt x="17896780" y="39177148"/>
                </a:cubicBezTo>
                <a:lnTo>
                  <a:pt x="17896780" y="37367000"/>
                </a:lnTo>
                <a:lnTo>
                  <a:pt x="16161345" y="37367000"/>
                </a:lnTo>
                <a:cubicBezTo>
                  <a:pt x="11280403" y="37367000"/>
                  <a:pt x="11117659" y="36724656"/>
                  <a:pt x="11117659" y="34563872"/>
                </a:cubicBezTo>
                <a:lnTo>
                  <a:pt x="11117659" y="1804421"/>
                </a:lnTo>
                <a:close/>
                <a:moveTo>
                  <a:pt x="47323276" y="20490684"/>
                </a:moveTo>
                <a:cubicBezTo>
                  <a:pt x="47323276" y="15819069"/>
                  <a:pt x="47052112" y="11147652"/>
                  <a:pt x="45154008" y="6826278"/>
                </a:cubicBezTo>
                <a:cubicBezTo>
                  <a:pt x="42659300" y="1220419"/>
                  <a:pt x="38212168" y="286175"/>
                  <a:pt x="35934400" y="286175"/>
                </a:cubicBezTo>
                <a:cubicBezTo>
                  <a:pt x="32680474" y="286175"/>
                  <a:pt x="28721496" y="1804421"/>
                  <a:pt x="26497954" y="7235060"/>
                </a:cubicBezTo>
                <a:cubicBezTo>
                  <a:pt x="24762520" y="11264333"/>
                  <a:pt x="24491354" y="15819069"/>
                  <a:pt x="24491354" y="20490684"/>
                </a:cubicBezTo>
                <a:cubicBezTo>
                  <a:pt x="24491354" y="24870398"/>
                  <a:pt x="24708296" y="30125818"/>
                  <a:pt x="26931838" y="34563872"/>
                </a:cubicBezTo>
                <a:cubicBezTo>
                  <a:pt x="29263776" y="39294028"/>
                  <a:pt x="33222804" y="40461832"/>
                  <a:pt x="35880180" y="40461832"/>
                </a:cubicBezTo>
                <a:cubicBezTo>
                  <a:pt x="38808768" y="40461832"/>
                  <a:pt x="42930464" y="39235488"/>
                  <a:pt x="45316676" y="33687968"/>
                </a:cubicBezTo>
                <a:cubicBezTo>
                  <a:pt x="47052112" y="29658696"/>
                  <a:pt x="47323276" y="25103960"/>
                  <a:pt x="47323276" y="20490684"/>
                </a:cubicBezTo>
                <a:close/>
                <a:moveTo>
                  <a:pt x="35880180" y="39177148"/>
                </a:moveTo>
                <a:cubicBezTo>
                  <a:pt x="33765132" y="39177148"/>
                  <a:pt x="30565428" y="37717244"/>
                  <a:pt x="29589214" y="32111382"/>
                </a:cubicBezTo>
                <a:cubicBezTo>
                  <a:pt x="28992662" y="28607572"/>
                  <a:pt x="28992662" y="23235274"/>
                  <a:pt x="28992662" y="19790002"/>
                </a:cubicBezTo>
                <a:cubicBezTo>
                  <a:pt x="28992662" y="16052828"/>
                  <a:pt x="28992662" y="12198775"/>
                  <a:pt x="29426544" y="9045405"/>
                </a:cubicBezTo>
                <a:cubicBezTo>
                  <a:pt x="30456932" y="2096322"/>
                  <a:pt x="34524356" y="1570860"/>
                  <a:pt x="35880180" y="1570860"/>
                </a:cubicBezTo>
                <a:cubicBezTo>
                  <a:pt x="37669836" y="1570860"/>
                  <a:pt x="41249204" y="2621983"/>
                  <a:pt x="42279640" y="8403063"/>
                </a:cubicBezTo>
                <a:cubicBezTo>
                  <a:pt x="42821968" y="11673114"/>
                  <a:pt x="42821968" y="16111169"/>
                  <a:pt x="42821968" y="19790002"/>
                </a:cubicBezTo>
                <a:cubicBezTo>
                  <a:pt x="42821968" y="24169716"/>
                  <a:pt x="42821968" y="28140450"/>
                  <a:pt x="42225416" y="31877822"/>
                </a:cubicBezTo>
                <a:cubicBezTo>
                  <a:pt x="41411920" y="37425340"/>
                  <a:pt x="38320664" y="39177148"/>
                  <a:pt x="35880180" y="3917714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99" name="Forma libre: forma 98">
            <a:extLst>
              <a:ext uri="{FF2B5EF4-FFF2-40B4-BE49-F238E27FC236}">
                <a16:creationId xmlns:a16="http://schemas.microsoft.com/office/drawing/2014/main" id="{288115E0-6AD3-EB67-FD50-0979A0A3E1FB}"/>
              </a:ext>
            </a:extLst>
          </p:cNvPr>
          <p:cNvSpPr/>
          <p:nvPr/>
        </p:nvSpPr>
        <p:spPr>
          <a:xfrm flipV="1">
            <a:off x="473276767" y="1450647290"/>
            <a:ext cx="19113500" cy="12700"/>
          </a:xfrm>
          <a:custGeom>
            <a:avLst/>
            <a:gdLst>
              <a:gd name="connsiteX0" fmla="*/ 19113500 w 19113500"/>
              <a:gd name="connsiteY0" fmla="*/ 224812 h 12700"/>
              <a:gd name="connsiteX1" fmla="*/ 0 w 19113500"/>
              <a:gd name="connsiteY1" fmla="*/ 22481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24812"/>
                </a:moveTo>
                <a:lnTo>
                  <a:pt x="0" y="22481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0" name="Forma libre: forma 99">
            <a:extLst>
              <a:ext uri="{FF2B5EF4-FFF2-40B4-BE49-F238E27FC236}">
                <a16:creationId xmlns:a16="http://schemas.microsoft.com/office/drawing/2014/main" id="{14757B7B-9409-D19D-23F4-017F7BA5475A}"/>
              </a:ext>
            </a:extLst>
          </p:cNvPr>
          <p:cNvSpPr/>
          <p:nvPr/>
        </p:nvSpPr>
        <p:spPr>
          <a:xfrm flipV="1">
            <a:off x="473276767" y="1450647290"/>
            <a:ext cx="19113500" cy="12700"/>
          </a:xfrm>
          <a:custGeom>
            <a:avLst/>
            <a:gdLst>
              <a:gd name="connsiteX0" fmla="*/ 19113500 w 19113500"/>
              <a:gd name="connsiteY0" fmla="*/ 224812 h 12700"/>
              <a:gd name="connsiteX1" fmla="*/ 0 w 19113500"/>
              <a:gd name="connsiteY1" fmla="*/ 22481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24812"/>
                </a:moveTo>
                <a:lnTo>
                  <a:pt x="0" y="224812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1" name="Forma libre: forma 100">
            <a:extLst>
              <a:ext uri="{FF2B5EF4-FFF2-40B4-BE49-F238E27FC236}">
                <a16:creationId xmlns:a16="http://schemas.microsoft.com/office/drawing/2014/main" id="{1A41830E-320B-6AEB-DCD7-528BB1382549}"/>
              </a:ext>
            </a:extLst>
          </p:cNvPr>
          <p:cNvSpPr/>
          <p:nvPr/>
        </p:nvSpPr>
        <p:spPr>
          <a:xfrm flipV="1">
            <a:off x="402469380" y="1429014527"/>
            <a:ext cx="49438346" cy="40175656"/>
          </a:xfrm>
          <a:custGeom>
            <a:avLst/>
            <a:gdLst>
              <a:gd name="connsiteX0" fmla="*/ 4175869 w 49438346"/>
              <a:gd name="connsiteY0" fmla="*/ 34619144 h 40175656"/>
              <a:gd name="connsiteX1" fmla="*/ 9924554 w 49438346"/>
              <a:gd name="connsiteY1" fmla="*/ 28604406 h 40175656"/>
              <a:gd name="connsiteX2" fmla="*/ 21638790 w 49438346"/>
              <a:gd name="connsiteY2" fmla="*/ 11553168 h 40175656"/>
              <a:gd name="connsiteX3" fmla="*/ 10141471 w 49438346"/>
              <a:gd name="connsiteY3" fmla="*/ 224569 h 40175656"/>
              <a:gd name="connsiteX4" fmla="*/ 0 w 49438346"/>
              <a:gd name="connsiteY4" fmla="*/ 10794045 h 40175656"/>
              <a:gd name="connsiteX5" fmla="*/ 2874293 w 49438346"/>
              <a:gd name="connsiteY5" fmla="*/ 14064096 h 40175656"/>
              <a:gd name="connsiteX6" fmla="*/ 5694412 w 49438346"/>
              <a:gd name="connsiteY6" fmla="*/ 10969166 h 40175656"/>
              <a:gd name="connsiteX7" fmla="*/ 2820070 w 49438346"/>
              <a:gd name="connsiteY7" fmla="*/ 7932676 h 40175656"/>
              <a:gd name="connsiteX8" fmla="*/ 2115071 w 49438346"/>
              <a:gd name="connsiteY8" fmla="*/ 7991016 h 40175656"/>
              <a:gd name="connsiteX9" fmla="*/ 9436472 w 49438346"/>
              <a:gd name="connsiteY9" fmla="*/ 2034716 h 40175656"/>
              <a:gd name="connsiteX10" fmla="*/ 16703650 w 49438346"/>
              <a:gd name="connsiteY10" fmla="*/ 11553168 h 40175656"/>
              <a:gd name="connsiteX11" fmla="*/ 11009238 w 49438346"/>
              <a:gd name="connsiteY11" fmla="*/ 24458352 h 40175656"/>
              <a:gd name="connsiteX12" fmla="*/ 596553 w 49438346"/>
              <a:gd name="connsiteY12" fmla="*/ 36954952 h 40175656"/>
              <a:gd name="connsiteX13" fmla="*/ 0 w 49438346"/>
              <a:gd name="connsiteY13" fmla="*/ 39115540 h 40175656"/>
              <a:gd name="connsiteX14" fmla="*/ 20120298 w 49438346"/>
              <a:gd name="connsiteY14" fmla="*/ 39115540 h 40175656"/>
              <a:gd name="connsiteX15" fmla="*/ 21638790 w 49438346"/>
              <a:gd name="connsiteY15" fmla="*/ 28954846 h 40175656"/>
              <a:gd name="connsiteX16" fmla="*/ 20282966 w 49438346"/>
              <a:gd name="connsiteY16" fmla="*/ 28954846 h 40175656"/>
              <a:gd name="connsiteX17" fmla="*/ 19089862 w 49438346"/>
              <a:gd name="connsiteY17" fmla="*/ 34151924 h 40175656"/>
              <a:gd name="connsiteX18" fmla="*/ 13937754 w 49438346"/>
              <a:gd name="connsiteY18" fmla="*/ 34619144 h 40175656"/>
              <a:gd name="connsiteX19" fmla="*/ 4175869 w 49438346"/>
              <a:gd name="connsiteY19" fmla="*/ 34619144 h 40175656"/>
              <a:gd name="connsiteX20" fmla="*/ 49438348 w 49438346"/>
              <a:gd name="connsiteY20" fmla="*/ 20429178 h 40175656"/>
              <a:gd name="connsiteX21" fmla="*/ 47269076 w 49438346"/>
              <a:gd name="connsiteY21" fmla="*/ 6764772 h 40175656"/>
              <a:gd name="connsiteX22" fmla="*/ 38049472 w 49438346"/>
              <a:gd name="connsiteY22" fmla="*/ 224569 h 40175656"/>
              <a:gd name="connsiteX23" fmla="*/ 28613026 w 49438346"/>
              <a:gd name="connsiteY23" fmla="*/ 7173553 h 40175656"/>
              <a:gd name="connsiteX24" fmla="*/ 26606426 w 49438346"/>
              <a:gd name="connsiteY24" fmla="*/ 20429178 h 40175656"/>
              <a:gd name="connsiteX25" fmla="*/ 29046910 w 49438346"/>
              <a:gd name="connsiteY25" fmla="*/ 34502364 h 40175656"/>
              <a:gd name="connsiteX26" fmla="*/ 37995248 w 49438346"/>
              <a:gd name="connsiteY26" fmla="*/ 40400224 h 40175656"/>
              <a:gd name="connsiteX27" fmla="*/ 47431748 w 49438346"/>
              <a:gd name="connsiteY27" fmla="*/ 33626464 h 40175656"/>
              <a:gd name="connsiteX28" fmla="*/ 49438348 w 49438346"/>
              <a:gd name="connsiteY28" fmla="*/ 20429178 h 40175656"/>
              <a:gd name="connsiteX29" fmla="*/ 37995248 w 49438346"/>
              <a:gd name="connsiteY29" fmla="*/ 39115540 h 40175656"/>
              <a:gd name="connsiteX30" fmla="*/ 31704284 w 49438346"/>
              <a:gd name="connsiteY30" fmla="*/ 32049776 h 40175656"/>
              <a:gd name="connsiteX31" fmla="*/ 31107732 w 49438346"/>
              <a:gd name="connsiteY31" fmla="*/ 19728396 h 40175656"/>
              <a:gd name="connsiteX32" fmla="*/ 31541616 w 49438346"/>
              <a:gd name="connsiteY32" fmla="*/ 8983799 h 40175656"/>
              <a:gd name="connsiteX33" fmla="*/ 37995248 w 49438346"/>
              <a:gd name="connsiteY33" fmla="*/ 1509254 h 40175656"/>
              <a:gd name="connsiteX34" fmla="*/ 44394712 w 49438346"/>
              <a:gd name="connsiteY34" fmla="*/ 8341457 h 40175656"/>
              <a:gd name="connsiteX35" fmla="*/ 44937040 w 49438346"/>
              <a:gd name="connsiteY35" fmla="*/ 19728396 h 40175656"/>
              <a:gd name="connsiteX36" fmla="*/ 44340488 w 49438346"/>
              <a:gd name="connsiteY36" fmla="*/ 31816116 h 40175656"/>
              <a:gd name="connsiteX37" fmla="*/ 37995248 w 49438346"/>
              <a:gd name="connsiteY37" fmla="*/ 3911554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438346" h="40175656">
                <a:moveTo>
                  <a:pt x="4175869" y="34619144"/>
                </a:moveTo>
                <a:lnTo>
                  <a:pt x="9924554" y="28604406"/>
                </a:lnTo>
                <a:cubicBezTo>
                  <a:pt x="18384862" y="20545958"/>
                  <a:pt x="21638790" y="17392588"/>
                  <a:pt x="21638790" y="11553168"/>
                </a:cubicBezTo>
                <a:cubicBezTo>
                  <a:pt x="21638790" y="4896086"/>
                  <a:pt x="16757873" y="224569"/>
                  <a:pt x="10141471" y="224569"/>
                </a:cubicBezTo>
                <a:cubicBezTo>
                  <a:pt x="4013200" y="224569"/>
                  <a:pt x="0" y="5596868"/>
                  <a:pt x="0" y="10794045"/>
                </a:cubicBezTo>
                <a:cubicBezTo>
                  <a:pt x="0" y="14064096"/>
                  <a:pt x="2711624" y="14064096"/>
                  <a:pt x="2874293" y="14064096"/>
                </a:cubicBezTo>
                <a:cubicBezTo>
                  <a:pt x="3796283" y="14064096"/>
                  <a:pt x="5694412" y="13363414"/>
                  <a:pt x="5694412" y="10969166"/>
                </a:cubicBezTo>
                <a:cubicBezTo>
                  <a:pt x="5694412" y="9450921"/>
                  <a:pt x="4718199" y="7932676"/>
                  <a:pt x="2820070" y="7932676"/>
                </a:cubicBezTo>
                <a:cubicBezTo>
                  <a:pt x="2386211" y="7932676"/>
                  <a:pt x="2277765" y="7932676"/>
                  <a:pt x="2115071" y="7991016"/>
                </a:cubicBezTo>
                <a:cubicBezTo>
                  <a:pt x="3362400" y="4195403"/>
                  <a:pt x="6290990" y="2034716"/>
                  <a:pt x="9436472" y="2034716"/>
                </a:cubicBezTo>
                <a:cubicBezTo>
                  <a:pt x="14371613" y="2034716"/>
                  <a:pt x="16703650" y="6764772"/>
                  <a:pt x="16703650" y="11553168"/>
                </a:cubicBezTo>
                <a:cubicBezTo>
                  <a:pt x="16703650" y="16224684"/>
                  <a:pt x="13992027" y="20837958"/>
                  <a:pt x="11009238" y="24458352"/>
                </a:cubicBezTo>
                <a:lnTo>
                  <a:pt x="596553" y="36954952"/>
                </a:lnTo>
                <a:cubicBezTo>
                  <a:pt x="0" y="37597296"/>
                  <a:pt x="0" y="37714076"/>
                  <a:pt x="0" y="39115540"/>
                </a:cubicBezTo>
                <a:lnTo>
                  <a:pt x="20120298" y="39115540"/>
                </a:lnTo>
                <a:lnTo>
                  <a:pt x="21638790" y="28954846"/>
                </a:lnTo>
                <a:lnTo>
                  <a:pt x="20282966" y="28954846"/>
                </a:lnTo>
                <a:cubicBezTo>
                  <a:pt x="20011852" y="30706652"/>
                  <a:pt x="19632190" y="33276022"/>
                  <a:pt x="19089862" y="34151924"/>
                </a:cubicBezTo>
                <a:cubicBezTo>
                  <a:pt x="18710200" y="34619144"/>
                  <a:pt x="15130884" y="34619144"/>
                  <a:pt x="13937754" y="34619144"/>
                </a:cubicBezTo>
                <a:lnTo>
                  <a:pt x="4175869" y="34619144"/>
                </a:lnTo>
                <a:close/>
                <a:moveTo>
                  <a:pt x="49438348" y="20429178"/>
                </a:moveTo>
                <a:cubicBezTo>
                  <a:pt x="49438348" y="15757562"/>
                  <a:pt x="49167180" y="11085946"/>
                  <a:pt x="47269076" y="6764772"/>
                </a:cubicBezTo>
                <a:cubicBezTo>
                  <a:pt x="44774372" y="1158813"/>
                  <a:pt x="40327236" y="224569"/>
                  <a:pt x="38049472" y="224569"/>
                </a:cubicBezTo>
                <a:cubicBezTo>
                  <a:pt x="34795544" y="224569"/>
                  <a:pt x="30836568" y="1742815"/>
                  <a:pt x="28613026" y="7173553"/>
                </a:cubicBezTo>
                <a:cubicBezTo>
                  <a:pt x="26877590" y="11202727"/>
                  <a:pt x="26606426" y="15757562"/>
                  <a:pt x="26606426" y="20429178"/>
                </a:cubicBezTo>
                <a:cubicBezTo>
                  <a:pt x="26606426" y="24808792"/>
                  <a:pt x="26823368" y="30064310"/>
                  <a:pt x="29046910" y="34502364"/>
                </a:cubicBezTo>
                <a:cubicBezTo>
                  <a:pt x="31378848" y="39232320"/>
                  <a:pt x="35337876" y="40400224"/>
                  <a:pt x="37995248" y="40400224"/>
                </a:cubicBezTo>
                <a:cubicBezTo>
                  <a:pt x="40923840" y="40400224"/>
                  <a:pt x="45045536" y="39173980"/>
                  <a:pt x="47431748" y="33626464"/>
                </a:cubicBezTo>
                <a:cubicBezTo>
                  <a:pt x="49167180" y="29597188"/>
                  <a:pt x="49438348" y="25042354"/>
                  <a:pt x="49438348" y="20429178"/>
                </a:cubicBezTo>
                <a:close/>
                <a:moveTo>
                  <a:pt x="37995248" y="39115540"/>
                </a:moveTo>
                <a:cubicBezTo>
                  <a:pt x="35880204" y="39115540"/>
                  <a:pt x="32680498" y="37655636"/>
                  <a:pt x="31704284" y="32049776"/>
                </a:cubicBezTo>
                <a:cubicBezTo>
                  <a:pt x="31107732" y="28546066"/>
                  <a:pt x="31107732" y="23173668"/>
                  <a:pt x="31107732" y="19728396"/>
                </a:cubicBezTo>
                <a:cubicBezTo>
                  <a:pt x="31107732" y="15991123"/>
                  <a:pt x="31107732" y="12137070"/>
                  <a:pt x="31541616" y="8983799"/>
                </a:cubicBezTo>
                <a:cubicBezTo>
                  <a:pt x="32572002" y="2034716"/>
                  <a:pt x="36639424" y="1509254"/>
                  <a:pt x="37995248" y="1509254"/>
                </a:cubicBezTo>
                <a:cubicBezTo>
                  <a:pt x="39784908" y="1509254"/>
                  <a:pt x="43364276" y="2560278"/>
                  <a:pt x="44394712" y="8341457"/>
                </a:cubicBezTo>
                <a:cubicBezTo>
                  <a:pt x="44937040" y="11611508"/>
                  <a:pt x="44937040" y="16049563"/>
                  <a:pt x="44937040" y="19728396"/>
                </a:cubicBezTo>
                <a:cubicBezTo>
                  <a:pt x="44937040" y="24108010"/>
                  <a:pt x="44937040" y="28078844"/>
                  <a:pt x="44340488" y="31816116"/>
                </a:cubicBezTo>
                <a:cubicBezTo>
                  <a:pt x="43526992" y="37363736"/>
                  <a:pt x="40435732" y="39115540"/>
                  <a:pt x="37995248" y="391155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B1863093-A3A2-9920-0882-8B18FFE44971}"/>
              </a:ext>
            </a:extLst>
          </p:cNvPr>
          <p:cNvSpPr/>
          <p:nvPr/>
        </p:nvSpPr>
        <p:spPr>
          <a:xfrm flipV="1">
            <a:off x="473276767" y="1059456037"/>
            <a:ext cx="19113500" cy="12700"/>
          </a:xfrm>
          <a:custGeom>
            <a:avLst/>
            <a:gdLst>
              <a:gd name="connsiteX0" fmla="*/ 19113500 w 19113500"/>
              <a:gd name="connsiteY0" fmla="*/ 163208 h 12700"/>
              <a:gd name="connsiteX1" fmla="*/ 0 w 19113500"/>
              <a:gd name="connsiteY1" fmla="*/ 16320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63208"/>
                </a:moveTo>
                <a:lnTo>
                  <a:pt x="0" y="1632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3" name="Forma libre: forma 102">
            <a:extLst>
              <a:ext uri="{FF2B5EF4-FFF2-40B4-BE49-F238E27FC236}">
                <a16:creationId xmlns:a16="http://schemas.microsoft.com/office/drawing/2014/main" id="{EE3B2F75-C282-CA52-FCAC-82EE7AFC0762}"/>
              </a:ext>
            </a:extLst>
          </p:cNvPr>
          <p:cNvSpPr/>
          <p:nvPr/>
        </p:nvSpPr>
        <p:spPr>
          <a:xfrm flipV="1">
            <a:off x="473276767" y="1059456037"/>
            <a:ext cx="19113500" cy="12700"/>
          </a:xfrm>
          <a:custGeom>
            <a:avLst/>
            <a:gdLst>
              <a:gd name="connsiteX0" fmla="*/ 19113500 w 19113500"/>
              <a:gd name="connsiteY0" fmla="*/ 163208 h 12700"/>
              <a:gd name="connsiteX1" fmla="*/ 0 w 19113500"/>
              <a:gd name="connsiteY1" fmla="*/ 16320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63208"/>
                </a:moveTo>
                <a:lnTo>
                  <a:pt x="0" y="1632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4" name="Forma libre: forma 103">
            <a:extLst>
              <a:ext uri="{FF2B5EF4-FFF2-40B4-BE49-F238E27FC236}">
                <a16:creationId xmlns:a16="http://schemas.microsoft.com/office/drawing/2014/main" id="{0C3F7D2A-4824-9E78-92F4-EA95A15836D9}"/>
              </a:ext>
            </a:extLst>
          </p:cNvPr>
          <p:cNvSpPr/>
          <p:nvPr/>
        </p:nvSpPr>
        <p:spPr>
          <a:xfrm flipV="1">
            <a:off x="402035496" y="1037827837"/>
            <a:ext cx="49872230" cy="40175656"/>
          </a:xfrm>
          <a:custGeom>
            <a:avLst/>
            <a:gdLst>
              <a:gd name="connsiteX0" fmla="*/ 13449697 w 49872230"/>
              <a:gd name="connsiteY0" fmla="*/ 18498888 h 40175656"/>
              <a:gd name="connsiteX1" fmla="*/ 21042288 w 49872230"/>
              <a:gd name="connsiteY1" fmla="*/ 8221413 h 40175656"/>
              <a:gd name="connsiteX2" fmla="*/ 11063461 w 49872230"/>
              <a:gd name="connsiteY2" fmla="*/ 162965 h 40175656"/>
              <a:gd name="connsiteX3" fmla="*/ 1464295 w 49872230"/>
              <a:gd name="connsiteY3" fmla="*/ 8104632 h 40175656"/>
              <a:gd name="connsiteX4" fmla="*/ 4230167 w 49872230"/>
              <a:gd name="connsiteY4" fmla="*/ 11141123 h 40175656"/>
              <a:gd name="connsiteX5" fmla="*/ 6996014 w 49872230"/>
              <a:gd name="connsiteY5" fmla="*/ 8162973 h 40175656"/>
              <a:gd name="connsiteX6" fmla="*/ 3633614 w 49872230"/>
              <a:gd name="connsiteY6" fmla="*/ 5243263 h 40175656"/>
              <a:gd name="connsiteX7" fmla="*/ 10846544 w 49872230"/>
              <a:gd name="connsiteY7" fmla="*/ 1622770 h 40175656"/>
              <a:gd name="connsiteX8" fmla="*/ 16052874 w 49872230"/>
              <a:gd name="connsiteY8" fmla="*/ 8162973 h 40175656"/>
              <a:gd name="connsiteX9" fmla="*/ 14534356 w 49872230"/>
              <a:gd name="connsiteY9" fmla="*/ 14820055 h 40175656"/>
              <a:gd name="connsiteX10" fmla="*/ 9707662 w 49872230"/>
              <a:gd name="connsiteY10" fmla="*/ 17856546 h 40175656"/>
              <a:gd name="connsiteX11" fmla="*/ 7592566 w 49872230"/>
              <a:gd name="connsiteY11" fmla="*/ 18031766 h 40175656"/>
              <a:gd name="connsiteX12" fmla="*/ 6779097 w 49872230"/>
              <a:gd name="connsiteY12" fmla="*/ 18732448 h 40175656"/>
              <a:gd name="connsiteX13" fmla="*/ 8080673 w 49872230"/>
              <a:gd name="connsiteY13" fmla="*/ 19374790 h 40175656"/>
              <a:gd name="connsiteX14" fmla="*/ 10466908 w 49872230"/>
              <a:gd name="connsiteY14" fmla="*/ 19374790 h 40175656"/>
              <a:gd name="connsiteX15" fmla="*/ 16920592 w 49872230"/>
              <a:gd name="connsiteY15" fmla="*/ 29068364 h 40175656"/>
              <a:gd name="connsiteX16" fmla="*/ 10792321 w 49872230"/>
              <a:gd name="connsiteY16" fmla="*/ 38703596 h 40175656"/>
              <a:gd name="connsiteX17" fmla="*/ 2494707 w 49872230"/>
              <a:gd name="connsiteY17" fmla="*/ 34265540 h 40175656"/>
              <a:gd name="connsiteX18" fmla="*/ 6074073 w 49872230"/>
              <a:gd name="connsiteY18" fmla="*/ 31053830 h 40175656"/>
              <a:gd name="connsiteX19" fmla="*/ 3037036 w 49872230"/>
              <a:gd name="connsiteY19" fmla="*/ 27783678 h 40175656"/>
              <a:gd name="connsiteX20" fmla="*/ 0 w 49872230"/>
              <a:gd name="connsiteY20" fmla="*/ 31170610 h 40175656"/>
              <a:gd name="connsiteX21" fmla="*/ 10955015 w 49872230"/>
              <a:gd name="connsiteY21" fmla="*/ 40338620 h 40175656"/>
              <a:gd name="connsiteX22" fmla="*/ 22506558 w 49872230"/>
              <a:gd name="connsiteY22" fmla="*/ 29068364 h 40175656"/>
              <a:gd name="connsiteX23" fmla="*/ 13449697 w 49872230"/>
              <a:gd name="connsiteY23" fmla="*/ 18498888 h 40175656"/>
              <a:gd name="connsiteX24" fmla="*/ 49872232 w 49872230"/>
              <a:gd name="connsiteY24" fmla="*/ 20367574 h 40175656"/>
              <a:gd name="connsiteX25" fmla="*/ 47702960 w 49872230"/>
              <a:gd name="connsiteY25" fmla="*/ 6703168 h 40175656"/>
              <a:gd name="connsiteX26" fmla="*/ 38483356 w 49872230"/>
              <a:gd name="connsiteY26" fmla="*/ 162965 h 40175656"/>
              <a:gd name="connsiteX27" fmla="*/ 29046910 w 49872230"/>
              <a:gd name="connsiteY27" fmla="*/ 7111949 h 40175656"/>
              <a:gd name="connsiteX28" fmla="*/ 27040310 w 49872230"/>
              <a:gd name="connsiteY28" fmla="*/ 20367574 h 40175656"/>
              <a:gd name="connsiteX29" fmla="*/ 29480792 w 49872230"/>
              <a:gd name="connsiteY29" fmla="*/ 34440760 h 40175656"/>
              <a:gd name="connsiteX30" fmla="*/ 38429132 w 49872230"/>
              <a:gd name="connsiteY30" fmla="*/ 40338620 h 40175656"/>
              <a:gd name="connsiteX31" fmla="*/ 47865632 w 49872230"/>
              <a:gd name="connsiteY31" fmla="*/ 33564760 h 40175656"/>
              <a:gd name="connsiteX32" fmla="*/ 49872232 w 49872230"/>
              <a:gd name="connsiteY32" fmla="*/ 20367574 h 40175656"/>
              <a:gd name="connsiteX33" fmla="*/ 38429132 w 49872230"/>
              <a:gd name="connsiteY33" fmla="*/ 39053936 h 40175656"/>
              <a:gd name="connsiteX34" fmla="*/ 32138168 w 49872230"/>
              <a:gd name="connsiteY34" fmla="*/ 31988172 h 40175656"/>
              <a:gd name="connsiteX35" fmla="*/ 31541616 w 49872230"/>
              <a:gd name="connsiteY35" fmla="*/ 19666792 h 40175656"/>
              <a:gd name="connsiteX36" fmla="*/ 31975500 w 49872230"/>
              <a:gd name="connsiteY36" fmla="*/ 8922195 h 40175656"/>
              <a:gd name="connsiteX37" fmla="*/ 38429132 w 49872230"/>
              <a:gd name="connsiteY37" fmla="*/ 1447649 h 40175656"/>
              <a:gd name="connsiteX38" fmla="*/ 44828592 w 49872230"/>
              <a:gd name="connsiteY38" fmla="*/ 8279853 h 40175656"/>
              <a:gd name="connsiteX39" fmla="*/ 45370924 w 49872230"/>
              <a:gd name="connsiteY39" fmla="*/ 19666792 h 40175656"/>
              <a:gd name="connsiteX40" fmla="*/ 44774372 w 49872230"/>
              <a:gd name="connsiteY40" fmla="*/ 31754512 h 40175656"/>
              <a:gd name="connsiteX41" fmla="*/ 38429132 w 49872230"/>
              <a:gd name="connsiteY41" fmla="*/ 39053936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872230" h="40175656">
                <a:moveTo>
                  <a:pt x="13449697" y="18498888"/>
                </a:moveTo>
                <a:cubicBezTo>
                  <a:pt x="17896756" y="16922202"/>
                  <a:pt x="21042288" y="12834588"/>
                  <a:pt x="21042288" y="8221413"/>
                </a:cubicBezTo>
                <a:cubicBezTo>
                  <a:pt x="21042288" y="3433017"/>
                  <a:pt x="16269816" y="162965"/>
                  <a:pt x="11063461" y="162965"/>
                </a:cubicBezTo>
                <a:cubicBezTo>
                  <a:pt x="5585966" y="162965"/>
                  <a:pt x="1464295" y="3666578"/>
                  <a:pt x="1464295" y="8104632"/>
                </a:cubicBezTo>
                <a:cubicBezTo>
                  <a:pt x="1464295" y="10031659"/>
                  <a:pt x="2657401" y="11141123"/>
                  <a:pt x="4230167" y="11141123"/>
                </a:cubicBezTo>
                <a:cubicBezTo>
                  <a:pt x="5911404" y="11141123"/>
                  <a:pt x="6996014" y="9856438"/>
                  <a:pt x="6996014" y="8162973"/>
                </a:cubicBezTo>
                <a:cubicBezTo>
                  <a:pt x="6996014" y="5243263"/>
                  <a:pt x="4447084" y="5243263"/>
                  <a:pt x="3633614" y="5243263"/>
                </a:cubicBezTo>
                <a:cubicBezTo>
                  <a:pt x="5314826" y="2381893"/>
                  <a:pt x="8894142" y="1622770"/>
                  <a:pt x="10846544" y="1622770"/>
                </a:cubicBezTo>
                <a:cubicBezTo>
                  <a:pt x="13070061" y="1622770"/>
                  <a:pt x="16052874" y="2907455"/>
                  <a:pt x="16052874" y="8162973"/>
                </a:cubicBezTo>
                <a:cubicBezTo>
                  <a:pt x="16052874" y="8863755"/>
                  <a:pt x="15944379" y="12250686"/>
                  <a:pt x="14534356" y="14820055"/>
                </a:cubicBezTo>
                <a:cubicBezTo>
                  <a:pt x="12907367" y="17622984"/>
                  <a:pt x="11063461" y="17798204"/>
                  <a:pt x="9707662" y="17856546"/>
                </a:cubicBezTo>
                <a:cubicBezTo>
                  <a:pt x="9273778" y="17914986"/>
                  <a:pt x="7972202" y="18031766"/>
                  <a:pt x="7592566" y="18031766"/>
                </a:cubicBezTo>
                <a:cubicBezTo>
                  <a:pt x="7158732" y="18090106"/>
                  <a:pt x="6779097" y="18148546"/>
                  <a:pt x="6779097" y="18732448"/>
                </a:cubicBezTo>
                <a:cubicBezTo>
                  <a:pt x="6779097" y="19374790"/>
                  <a:pt x="7158732" y="19374790"/>
                  <a:pt x="8080673" y="19374790"/>
                </a:cubicBezTo>
                <a:lnTo>
                  <a:pt x="10466908" y="19374790"/>
                </a:lnTo>
                <a:cubicBezTo>
                  <a:pt x="14913967" y="19374790"/>
                  <a:pt x="16920592" y="23345724"/>
                  <a:pt x="16920592" y="29068364"/>
                </a:cubicBezTo>
                <a:cubicBezTo>
                  <a:pt x="16920592" y="37010128"/>
                  <a:pt x="13178557" y="38703596"/>
                  <a:pt x="10792321" y="38703596"/>
                </a:cubicBezTo>
                <a:cubicBezTo>
                  <a:pt x="8460308" y="38703596"/>
                  <a:pt x="4392861" y="37710812"/>
                  <a:pt x="2494707" y="34265540"/>
                </a:cubicBezTo>
                <a:cubicBezTo>
                  <a:pt x="4392861" y="34557540"/>
                  <a:pt x="6074073" y="33272858"/>
                  <a:pt x="6074073" y="31053830"/>
                </a:cubicBezTo>
                <a:cubicBezTo>
                  <a:pt x="6074073" y="28951582"/>
                  <a:pt x="4609753" y="27783678"/>
                  <a:pt x="3037036" y="27783678"/>
                </a:cubicBezTo>
                <a:cubicBezTo>
                  <a:pt x="1735460" y="27783678"/>
                  <a:pt x="0" y="28601242"/>
                  <a:pt x="0" y="31170610"/>
                </a:cubicBezTo>
                <a:cubicBezTo>
                  <a:pt x="0" y="36484568"/>
                  <a:pt x="5043637" y="40338620"/>
                  <a:pt x="10955015" y="40338620"/>
                </a:cubicBezTo>
                <a:cubicBezTo>
                  <a:pt x="17571368" y="40338620"/>
                  <a:pt x="22506558" y="35024664"/>
                  <a:pt x="22506558" y="29068364"/>
                </a:cubicBezTo>
                <a:cubicBezTo>
                  <a:pt x="22506558" y="24279968"/>
                  <a:pt x="19089862" y="19725232"/>
                  <a:pt x="13449697" y="18498888"/>
                </a:cubicBezTo>
                <a:close/>
                <a:moveTo>
                  <a:pt x="49872232" y="20367574"/>
                </a:moveTo>
                <a:cubicBezTo>
                  <a:pt x="49872232" y="15695958"/>
                  <a:pt x="49601064" y="11024342"/>
                  <a:pt x="47702960" y="6703168"/>
                </a:cubicBezTo>
                <a:cubicBezTo>
                  <a:pt x="45208256" y="1097209"/>
                  <a:pt x="40761120" y="162965"/>
                  <a:pt x="38483356" y="162965"/>
                </a:cubicBezTo>
                <a:cubicBezTo>
                  <a:pt x="35229428" y="162965"/>
                  <a:pt x="31270450" y="1681210"/>
                  <a:pt x="29046910" y="7111949"/>
                </a:cubicBezTo>
                <a:cubicBezTo>
                  <a:pt x="27311474" y="11141123"/>
                  <a:pt x="27040310" y="15695958"/>
                  <a:pt x="27040310" y="20367574"/>
                </a:cubicBezTo>
                <a:cubicBezTo>
                  <a:pt x="27040310" y="24747188"/>
                  <a:pt x="27257250" y="30002706"/>
                  <a:pt x="29480792" y="34440760"/>
                </a:cubicBezTo>
                <a:cubicBezTo>
                  <a:pt x="31812732" y="39170716"/>
                  <a:pt x="35771756" y="40338620"/>
                  <a:pt x="38429132" y="40338620"/>
                </a:cubicBezTo>
                <a:cubicBezTo>
                  <a:pt x="41357724" y="40338620"/>
                  <a:pt x="45479420" y="39112276"/>
                  <a:pt x="47865632" y="33564760"/>
                </a:cubicBezTo>
                <a:cubicBezTo>
                  <a:pt x="49601064" y="29535584"/>
                  <a:pt x="49872232" y="24980750"/>
                  <a:pt x="49872232" y="20367574"/>
                </a:cubicBezTo>
                <a:close/>
                <a:moveTo>
                  <a:pt x="38429132" y="39053936"/>
                </a:moveTo>
                <a:cubicBezTo>
                  <a:pt x="36314088" y="39053936"/>
                  <a:pt x="33114382" y="37594032"/>
                  <a:pt x="32138168" y="31988172"/>
                </a:cubicBezTo>
                <a:cubicBezTo>
                  <a:pt x="31541616" y="28484462"/>
                  <a:pt x="31541616" y="23112064"/>
                  <a:pt x="31541616" y="19666792"/>
                </a:cubicBezTo>
                <a:cubicBezTo>
                  <a:pt x="31541616" y="15929519"/>
                  <a:pt x="31541616" y="12075466"/>
                  <a:pt x="31975500" y="8922195"/>
                </a:cubicBezTo>
                <a:cubicBezTo>
                  <a:pt x="33005886" y="1973112"/>
                  <a:pt x="37073308" y="1447649"/>
                  <a:pt x="38429132" y="1447649"/>
                </a:cubicBezTo>
                <a:cubicBezTo>
                  <a:pt x="40218792" y="1447649"/>
                  <a:pt x="43798156" y="2498674"/>
                  <a:pt x="44828592" y="8279853"/>
                </a:cubicBezTo>
                <a:cubicBezTo>
                  <a:pt x="45370924" y="11549904"/>
                  <a:pt x="45370924" y="15987959"/>
                  <a:pt x="45370924" y="19666792"/>
                </a:cubicBezTo>
                <a:cubicBezTo>
                  <a:pt x="45370924" y="24046406"/>
                  <a:pt x="45370924" y="28017240"/>
                  <a:pt x="44774372" y="31754512"/>
                </a:cubicBezTo>
                <a:cubicBezTo>
                  <a:pt x="43960876" y="37302032"/>
                  <a:pt x="40869616" y="39053936"/>
                  <a:pt x="38429132" y="390539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5" name="Forma libre: forma 104">
            <a:extLst>
              <a:ext uri="{FF2B5EF4-FFF2-40B4-BE49-F238E27FC236}">
                <a16:creationId xmlns:a16="http://schemas.microsoft.com/office/drawing/2014/main" id="{ADFCF655-BD71-9EBA-F3A1-797CB9514ACD}"/>
              </a:ext>
            </a:extLst>
          </p:cNvPr>
          <p:cNvSpPr/>
          <p:nvPr/>
        </p:nvSpPr>
        <p:spPr>
          <a:xfrm flipV="1">
            <a:off x="473276767" y="668264733"/>
            <a:ext cx="19113500" cy="12700"/>
          </a:xfrm>
          <a:custGeom>
            <a:avLst/>
            <a:gdLst>
              <a:gd name="connsiteX0" fmla="*/ 19113500 w 19113500"/>
              <a:gd name="connsiteY0" fmla="*/ 101603 h 12700"/>
              <a:gd name="connsiteX1" fmla="*/ 0 w 19113500"/>
              <a:gd name="connsiteY1" fmla="*/ 101603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01603"/>
                </a:moveTo>
                <a:lnTo>
                  <a:pt x="0" y="101603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6" name="Forma libre: forma 105">
            <a:extLst>
              <a:ext uri="{FF2B5EF4-FFF2-40B4-BE49-F238E27FC236}">
                <a16:creationId xmlns:a16="http://schemas.microsoft.com/office/drawing/2014/main" id="{A3AAD688-ED5F-F99A-4960-7527EC957684}"/>
              </a:ext>
            </a:extLst>
          </p:cNvPr>
          <p:cNvSpPr/>
          <p:nvPr/>
        </p:nvSpPr>
        <p:spPr>
          <a:xfrm flipV="1">
            <a:off x="473276767" y="668264733"/>
            <a:ext cx="19113500" cy="12700"/>
          </a:xfrm>
          <a:custGeom>
            <a:avLst/>
            <a:gdLst>
              <a:gd name="connsiteX0" fmla="*/ 19113500 w 19113500"/>
              <a:gd name="connsiteY0" fmla="*/ 101603 h 12700"/>
              <a:gd name="connsiteX1" fmla="*/ 0 w 19113500"/>
              <a:gd name="connsiteY1" fmla="*/ 101603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01603"/>
                </a:moveTo>
                <a:lnTo>
                  <a:pt x="0" y="101603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7" name="Forma libre: forma 106">
            <a:extLst>
              <a:ext uri="{FF2B5EF4-FFF2-40B4-BE49-F238E27FC236}">
                <a16:creationId xmlns:a16="http://schemas.microsoft.com/office/drawing/2014/main" id="{7FD2FDDB-6366-37A7-3E24-CCA03BCABA7C}"/>
              </a:ext>
            </a:extLst>
          </p:cNvPr>
          <p:cNvSpPr/>
          <p:nvPr/>
        </p:nvSpPr>
        <p:spPr>
          <a:xfrm flipV="1">
            <a:off x="401276250" y="646637377"/>
            <a:ext cx="50631476" cy="40817998"/>
          </a:xfrm>
          <a:custGeom>
            <a:avLst/>
            <a:gdLst>
              <a:gd name="connsiteX0" fmla="*/ 14425861 w 50631476"/>
              <a:gd name="connsiteY0" fmla="*/ 29999592 h 40817998"/>
              <a:gd name="connsiteX1" fmla="*/ 14425861 w 50631476"/>
              <a:gd name="connsiteY1" fmla="*/ 35079940 h 40817998"/>
              <a:gd name="connsiteX2" fmla="*/ 10304214 w 50631476"/>
              <a:gd name="connsiteY2" fmla="*/ 37824480 h 40817998"/>
              <a:gd name="connsiteX3" fmla="*/ 9165332 w 50631476"/>
              <a:gd name="connsiteY3" fmla="*/ 37824480 h 40817998"/>
              <a:gd name="connsiteX4" fmla="*/ 9165332 w 50631476"/>
              <a:gd name="connsiteY4" fmla="*/ 39634724 h 40817998"/>
              <a:gd name="connsiteX5" fmla="*/ 16486733 w 50631476"/>
              <a:gd name="connsiteY5" fmla="*/ 39459556 h 40817998"/>
              <a:gd name="connsiteX6" fmla="*/ 23862358 w 50631476"/>
              <a:gd name="connsiteY6" fmla="*/ 39634724 h 40817998"/>
              <a:gd name="connsiteX7" fmla="*/ 23862358 w 50631476"/>
              <a:gd name="connsiteY7" fmla="*/ 37824480 h 40817998"/>
              <a:gd name="connsiteX8" fmla="*/ 22723476 w 50631476"/>
              <a:gd name="connsiteY8" fmla="*/ 37824480 h 40817998"/>
              <a:gd name="connsiteX9" fmla="*/ 18601780 w 50631476"/>
              <a:gd name="connsiteY9" fmla="*/ 35079940 h 40817998"/>
              <a:gd name="connsiteX10" fmla="*/ 18601780 w 50631476"/>
              <a:gd name="connsiteY10" fmla="*/ 29999592 h 40817998"/>
              <a:gd name="connsiteX11" fmla="*/ 24025026 w 50631476"/>
              <a:gd name="connsiteY11" fmla="*/ 29999592 h 40817998"/>
              <a:gd name="connsiteX12" fmla="*/ 24025026 w 50631476"/>
              <a:gd name="connsiteY12" fmla="*/ 28189346 h 40817998"/>
              <a:gd name="connsiteX13" fmla="*/ 18601780 w 50631476"/>
              <a:gd name="connsiteY13" fmla="*/ 28189346 h 40817998"/>
              <a:gd name="connsiteX14" fmla="*/ 18601780 w 50631476"/>
              <a:gd name="connsiteY14" fmla="*/ 1619656 h 40817998"/>
              <a:gd name="connsiteX15" fmla="*/ 17734062 w 50631476"/>
              <a:gd name="connsiteY15" fmla="*/ 101411 h 40817998"/>
              <a:gd name="connsiteX16" fmla="*/ 16649402 w 50631476"/>
              <a:gd name="connsiteY16" fmla="*/ 802143 h 40817998"/>
              <a:gd name="connsiteX17" fmla="*/ 0 w 50631476"/>
              <a:gd name="connsiteY17" fmla="*/ 28189346 h 40817998"/>
              <a:gd name="connsiteX18" fmla="*/ 0 w 50631476"/>
              <a:gd name="connsiteY18" fmla="*/ 29999592 h 40817998"/>
              <a:gd name="connsiteX19" fmla="*/ 14425861 w 50631476"/>
              <a:gd name="connsiteY19" fmla="*/ 29999592 h 40817998"/>
              <a:gd name="connsiteX20" fmla="*/ 14751273 w 50631476"/>
              <a:gd name="connsiteY20" fmla="*/ 28189346 h 40817998"/>
              <a:gd name="connsiteX21" fmla="*/ 1518518 w 50631476"/>
              <a:gd name="connsiteY21" fmla="*/ 28189346 h 40817998"/>
              <a:gd name="connsiteX22" fmla="*/ 14751273 w 50631476"/>
              <a:gd name="connsiteY22" fmla="*/ 6408052 h 40817998"/>
              <a:gd name="connsiteX23" fmla="*/ 14751273 w 50631476"/>
              <a:gd name="connsiteY23" fmla="*/ 28189346 h 40817998"/>
              <a:gd name="connsiteX24" fmla="*/ 50631476 w 50631476"/>
              <a:gd name="connsiteY24" fmla="*/ 20948362 h 40817998"/>
              <a:gd name="connsiteX25" fmla="*/ 48462208 w 50631476"/>
              <a:gd name="connsiteY25" fmla="*/ 7283955 h 40817998"/>
              <a:gd name="connsiteX26" fmla="*/ 39242604 w 50631476"/>
              <a:gd name="connsiteY26" fmla="*/ 743753 h 40817998"/>
              <a:gd name="connsiteX27" fmla="*/ 29806156 w 50631476"/>
              <a:gd name="connsiteY27" fmla="*/ 7692737 h 40817998"/>
              <a:gd name="connsiteX28" fmla="*/ 27799556 w 50631476"/>
              <a:gd name="connsiteY28" fmla="*/ 20948362 h 40817998"/>
              <a:gd name="connsiteX29" fmla="*/ 30240040 w 50631476"/>
              <a:gd name="connsiteY29" fmla="*/ 35021548 h 40817998"/>
              <a:gd name="connsiteX30" fmla="*/ 39188380 w 50631476"/>
              <a:gd name="connsiteY30" fmla="*/ 40919408 h 40817998"/>
              <a:gd name="connsiteX31" fmla="*/ 48624876 w 50631476"/>
              <a:gd name="connsiteY31" fmla="*/ 34145596 h 40817998"/>
              <a:gd name="connsiteX32" fmla="*/ 50631476 w 50631476"/>
              <a:gd name="connsiteY32" fmla="*/ 20948362 h 40817998"/>
              <a:gd name="connsiteX33" fmla="*/ 39188380 w 50631476"/>
              <a:gd name="connsiteY33" fmla="*/ 39634724 h 40817998"/>
              <a:gd name="connsiteX34" fmla="*/ 32897416 w 50631476"/>
              <a:gd name="connsiteY34" fmla="*/ 32568960 h 40817998"/>
              <a:gd name="connsiteX35" fmla="*/ 32300862 w 50631476"/>
              <a:gd name="connsiteY35" fmla="*/ 20247630 h 40817998"/>
              <a:gd name="connsiteX36" fmla="*/ 32734746 w 50631476"/>
              <a:gd name="connsiteY36" fmla="*/ 9502983 h 40817998"/>
              <a:gd name="connsiteX37" fmla="*/ 39188380 w 50631476"/>
              <a:gd name="connsiteY37" fmla="*/ 2028437 h 40817998"/>
              <a:gd name="connsiteX38" fmla="*/ 45587840 w 50631476"/>
              <a:gd name="connsiteY38" fmla="*/ 8860640 h 40817998"/>
              <a:gd name="connsiteX39" fmla="*/ 46130172 w 50631476"/>
              <a:gd name="connsiteY39" fmla="*/ 20247630 h 40817998"/>
              <a:gd name="connsiteX40" fmla="*/ 45533616 w 50631476"/>
              <a:gd name="connsiteY40" fmla="*/ 32335350 h 40817998"/>
              <a:gd name="connsiteX41" fmla="*/ 39188380 w 50631476"/>
              <a:gd name="connsiteY41" fmla="*/ 39634724 h 408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631476" h="40817998">
                <a:moveTo>
                  <a:pt x="14425861" y="29999592"/>
                </a:moveTo>
                <a:lnTo>
                  <a:pt x="14425861" y="35079940"/>
                </a:lnTo>
                <a:cubicBezTo>
                  <a:pt x="14425861" y="37182136"/>
                  <a:pt x="14317414" y="37824480"/>
                  <a:pt x="10304214" y="37824480"/>
                </a:cubicBezTo>
                <a:lnTo>
                  <a:pt x="9165332" y="37824480"/>
                </a:lnTo>
                <a:lnTo>
                  <a:pt x="9165332" y="39634724"/>
                </a:lnTo>
                <a:cubicBezTo>
                  <a:pt x="11388824" y="39459556"/>
                  <a:pt x="14208944" y="39459556"/>
                  <a:pt x="16486733" y="39459556"/>
                </a:cubicBezTo>
                <a:cubicBezTo>
                  <a:pt x="18764448" y="39459556"/>
                  <a:pt x="21638816" y="39459556"/>
                  <a:pt x="23862358" y="39634724"/>
                </a:cubicBezTo>
                <a:lnTo>
                  <a:pt x="23862358" y="37824480"/>
                </a:lnTo>
                <a:lnTo>
                  <a:pt x="22723476" y="37824480"/>
                </a:lnTo>
                <a:cubicBezTo>
                  <a:pt x="18710226" y="37824480"/>
                  <a:pt x="18601780" y="37182136"/>
                  <a:pt x="18601780" y="35079940"/>
                </a:cubicBezTo>
                <a:lnTo>
                  <a:pt x="18601780" y="29999592"/>
                </a:lnTo>
                <a:lnTo>
                  <a:pt x="24025026" y="29999592"/>
                </a:lnTo>
                <a:lnTo>
                  <a:pt x="24025026" y="28189346"/>
                </a:lnTo>
                <a:lnTo>
                  <a:pt x="18601780" y="28189346"/>
                </a:lnTo>
                <a:lnTo>
                  <a:pt x="18601780" y="1619656"/>
                </a:lnTo>
                <a:cubicBezTo>
                  <a:pt x="18601780" y="451752"/>
                  <a:pt x="18601780" y="101411"/>
                  <a:pt x="17734062" y="101411"/>
                </a:cubicBezTo>
                <a:cubicBezTo>
                  <a:pt x="17245956" y="101411"/>
                  <a:pt x="17083286" y="101411"/>
                  <a:pt x="16649402" y="802143"/>
                </a:cubicBezTo>
                <a:lnTo>
                  <a:pt x="0" y="28189346"/>
                </a:lnTo>
                <a:lnTo>
                  <a:pt x="0" y="29999592"/>
                </a:lnTo>
                <a:lnTo>
                  <a:pt x="14425861" y="29999592"/>
                </a:lnTo>
                <a:close/>
                <a:moveTo>
                  <a:pt x="14751273" y="28189346"/>
                </a:moveTo>
                <a:lnTo>
                  <a:pt x="1518518" y="28189346"/>
                </a:lnTo>
                <a:lnTo>
                  <a:pt x="14751273" y="6408052"/>
                </a:lnTo>
                <a:lnTo>
                  <a:pt x="14751273" y="28189346"/>
                </a:lnTo>
                <a:close/>
                <a:moveTo>
                  <a:pt x="50631476" y="20948362"/>
                </a:moveTo>
                <a:cubicBezTo>
                  <a:pt x="50631476" y="16276746"/>
                  <a:pt x="50360312" y="11605180"/>
                  <a:pt x="48462208" y="7283955"/>
                </a:cubicBezTo>
                <a:cubicBezTo>
                  <a:pt x="45967500" y="1678046"/>
                  <a:pt x="41520368" y="743753"/>
                  <a:pt x="39242604" y="743753"/>
                </a:cubicBezTo>
                <a:cubicBezTo>
                  <a:pt x="35988676" y="743753"/>
                  <a:pt x="32029698" y="2261998"/>
                  <a:pt x="29806156" y="7692737"/>
                </a:cubicBezTo>
                <a:cubicBezTo>
                  <a:pt x="28070720" y="11721960"/>
                  <a:pt x="27799556" y="16276746"/>
                  <a:pt x="27799556" y="20948362"/>
                </a:cubicBezTo>
                <a:cubicBezTo>
                  <a:pt x="27799556" y="25327976"/>
                  <a:pt x="28016498" y="30583494"/>
                  <a:pt x="30240040" y="35021548"/>
                </a:cubicBezTo>
                <a:cubicBezTo>
                  <a:pt x="32571978" y="39751504"/>
                  <a:pt x="36531004" y="40919408"/>
                  <a:pt x="39188380" y="40919408"/>
                </a:cubicBezTo>
                <a:cubicBezTo>
                  <a:pt x="42116972" y="40919408"/>
                  <a:pt x="46238668" y="39693116"/>
                  <a:pt x="48624876" y="34145596"/>
                </a:cubicBezTo>
                <a:cubicBezTo>
                  <a:pt x="50360312" y="30116372"/>
                  <a:pt x="50631476" y="25561538"/>
                  <a:pt x="50631476" y="20948362"/>
                </a:cubicBezTo>
                <a:close/>
                <a:moveTo>
                  <a:pt x="39188380" y="39634724"/>
                </a:moveTo>
                <a:cubicBezTo>
                  <a:pt x="37073332" y="39634724"/>
                  <a:pt x="33873628" y="38174868"/>
                  <a:pt x="32897416" y="32568960"/>
                </a:cubicBezTo>
                <a:cubicBezTo>
                  <a:pt x="32300862" y="29065248"/>
                  <a:pt x="32300862" y="23692900"/>
                  <a:pt x="32300862" y="20247630"/>
                </a:cubicBezTo>
                <a:cubicBezTo>
                  <a:pt x="32300862" y="16510356"/>
                  <a:pt x="32300862" y="12656303"/>
                  <a:pt x="32734746" y="9502983"/>
                </a:cubicBezTo>
                <a:cubicBezTo>
                  <a:pt x="33765132" y="2553950"/>
                  <a:pt x="37832556" y="2028437"/>
                  <a:pt x="39188380" y="2028437"/>
                </a:cubicBezTo>
                <a:cubicBezTo>
                  <a:pt x="40978040" y="2028437"/>
                  <a:pt x="44557404" y="3079511"/>
                  <a:pt x="45587840" y="8860640"/>
                </a:cubicBezTo>
                <a:cubicBezTo>
                  <a:pt x="46130172" y="12130742"/>
                  <a:pt x="46130172" y="16568747"/>
                  <a:pt x="46130172" y="20247630"/>
                </a:cubicBezTo>
                <a:cubicBezTo>
                  <a:pt x="46130172" y="24627244"/>
                  <a:pt x="46130172" y="28598078"/>
                  <a:pt x="45533616" y="32335350"/>
                </a:cubicBezTo>
                <a:cubicBezTo>
                  <a:pt x="44720124" y="37882868"/>
                  <a:pt x="41628864" y="39634724"/>
                  <a:pt x="39188380" y="3963472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8" name="Forma libre: forma 107">
            <a:extLst>
              <a:ext uri="{FF2B5EF4-FFF2-40B4-BE49-F238E27FC236}">
                <a16:creationId xmlns:a16="http://schemas.microsoft.com/office/drawing/2014/main" id="{FBD068B8-BEE2-C5CE-523B-9DDDF35125FD}"/>
              </a:ext>
            </a:extLst>
          </p:cNvPr>
          <p:cNvSpPr/>
          <p:nvPr/>
        </p:nvSpPr>
        <p:spPr>
          <a:xfrm flipV="1">
            <a:off x="340341203" y="1197427447"/>
            <a:ext cx="35088512" cy="26920130"/>
          </a:xfrm>
          <a:custGeom>
            <a:avLst/>
            <a:gdLst>
              <a:gd name="connsiteX0" fmla="*/ 3308201 w 35088512"/>
              <a:gd name="connsiteY0" fmla="*/ 420616 h 26920130"/>
              <a:gd name="connsiteX1" fmla="*/ 2060873 w 35088512"/>
              <a:gd name="connsiteY1" fmla="*/ 187055 h 26920130"/>
              <a:gd name="connsiteX2" fmla="*/ 596553 w 35088512"/>
              <a:gd name="connsiteY2" fmla="*/ 1880620 h 26920130"/>
              <a:gd name="connsiteX3" fmla="*/ 1735435 w 35088512"/>
              <a:gd name="connsiteY3" fmla="*/ 3924427 h 26920130"/>
              <a:gd name="connsiteX4" fmla="*/ 4664026 w 35088512"/>
              <a:gd name="connsiteY4" fmla="*/ 4741890 h 26920130"/>
              <a:gd name="connsiteX5" fmla="*/ 9002613 w 35088512"/>
              <a:gd name="connsiteY5" fmla="*/ 5909794 h 26920130"/>
              <a:gd name="connsiteX6" fmla="*/ 18764498 w 35088512"/>
              <a:gd name="connsiteY6" fmla="*/ 8537503 h 26920130"/>
              <a:gd name="connsiteX7" fmla="*/ 23374276 w 35088512"/>
              <a:gd name="connsiteY7" fmla="*/ 15136245 h 26920130"/>
              <a:gd name="connsiteX8" fmla="*/ 18981440 w 35088512"/>
              <a:gd name="connsiteY8" fmla="*/ 18756738 h 26920130"/>
              <a:gd name="connsiteX9" fmla="*/ 8351838 w 35088512"/>
              <a:gd name="connsiteY9" fmla="*/ 15778587 h 26920130"/>
              <a:gd name="connsiteX10" fmla="*/ 4447109 w 35088512"/>
              <a:gd name="connsiteY10" fmla="*/ 14610683 h 26920130"/>
              <a:gd name="connsiteX11" fmla="*/ 0 w 35088512"/>
              <a:gd name="connsiteY11" fmla="*/ 19399080 h 26920130"/>
              <a:gd name="connsiteX12" fmla="*/ 8351838 w 35088512"/>
              <a:gd name="connsiteY12" fmla="*/ 27107186 h 26920130"/>
              <a:gd name="connsiteX13" fmla="*/ 8894167 w 35088512"/>
              <a:gd name="connsiteY13" fmla="*/ 26406404 h 26920130"/>
              <a:gd name="connsiteX14" fmla="*/ 7918004 w 35088512"/>
              <a:gd name="connsiteY14" fmla="*/ 25472060 h 26920130"/>
              <a:gd name="connsiteX15" fmla="*/ 1193106 w 35088512"/>
              <a:gd name="connsiteY15" fmla="*/ 19574200 h 26920130"/>
              <a:gd name="connsiteX16" fmla="*/ 2928566 w 35088512"/>
              <a:gd name="connsiteY16" fmla="*/ 18114394 h 26920130"/>
              <a:gd name="connsiteX17" fmla="*/ 6724898 w 35088512"/>
              <a:gd name="connsiteY17" fmla="*/ 19107078 h 26920130"/>
              <a:gd name="connsiteX18" fmla="*/ 18113698 w 35088512"/>
              <a:gd name="connsiteY18" fmla="*/ 22494010 h 26920130"/>
              <a:gd name="connsiteX19" fmla="*/ 24567382 w 35088512"/>
              <a:gd name="connsiteY19" fmla="*/ 15369806 h 26920130"/>
              <a:gd name="connsiteX20" fmla="*/ 22126922 w 35088512"/>
              <a:gd name="connsiteY20" fmla="*/ 9471946 h 26920130"/>
              <a:gd name="connsiteX21" fmla="*/ 30478760 w 35088512"/>
              <a:gd name="connsiteY21" fmla="*/ 13267559 h 26920130"/>
              <a:gd name="connsiteX22" fmla="*/ 33895384 w 35088512"/>
              <a:gd name="connsiteY22" fmla="*/ 19690980 h 26920130"/>
              <a:gd name="connsiteX23" fmla="*/ 31617642 w 35088512"/>
              <a:gd name="connsiteY23" fmla="*/ 24129036 h 26920130"/>
              <a:gd name="connsiteX24" fmla="*/ 30966866 w 35088512"/>
              <a:gd name="connsiteY24" fmla="*/ 21618008 h 26920130"/>
              <a:gd name="connsiteX25" fmla="*/ 28743300 w 35088512"/>
              <a:gd name="connsiteY25" fmla="*/ 20450202 h 26920130"/>
              <a:gd name="connsiteX26" fmla="*/ 26845170 w 35088512"/>
              <a:gd name="connsiteY26" fmla="*/ 22610790 h 26920130"/>
              <a:gd name="connsiteX27" fmla="*/ 30370314 w 35088512"/>
              <a:gd name="connsiteY27" fmla="*/ 25880842 h 26920130"/>
              <a:gd name="connsiteX28" fmla="*/ 35088512 w 35088512"/>
              <a:gd name="connsiteY28" fmla="*/ 19690980 h 26920130"/>
              <a:gd name="connsiteX29" fmla="*/ 24025076 w 35088512"/>
              <a:gd name="connsiteY29" fmla="*/ 6026575 h 26920130"/>
              <a:gd name="connsiteX30" fmla="*/ 3308201 w 35088512"/>
              <a:gd name="connsiteY30" fmla="*/ 420616 h 2692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088512" h="26920130">
                <a:moveTo>
                  <a:pt x="3308201" y="420616"/>
                </a:moveTo>
                <a:cubicBezTo>
                  <a:pt x="2548979" y="187055"/>
                  <a:pt x="2440459" y="187055"/>
                  <a:pt x="2060873" y="187055"/>
                </a:cubicBezTo>
                <a:cubicBezTo>
                  <a:pt x="1084659" y="187055"/>
                  <a:pt x="596553" y="1004618"/>
                  <a:pt x="596553" y="1880620"/>
                </a:cubicBezTo>
                <a:cubicBezTo>
                  <a:pt x="596553" y="2464522"/>
                  <a:pt x="921965" y="3398766"/>
                  <a:pt x="1735435" y="3924427"/>
                </a:cubicBezTo>
                <a:cubicBezTo>
                  <a:pt x="2006625" y="4041108"/>
                  <a:pt x="3687862" y="4508329"/>
                  <a:pt x="4664026" y="4741890"/>
                </a:cubicBezTo>
                <a:cubicBezTo>
                  <a:pt x="6074048" y="5150672"/>
                  <a:pt x="7538368" y="5559453"/>
                  <a:pt x="9002613" y="5909794"/>
                </a:cubicBezTo>
                <a:lnTo>
                  <a:pt x="18764498" y="8537503"/>
                </a:lnTo>
                <a:cubicBezTo>
                  <a:pt x="19577992" y="8771164"/>
                  <a:pt x="23374276" y="11282192"/>
                  <a:pt x="23374276" y="15136245"/>
                </a:cubicBezTo>
                <a:cubicBezTo>
                  <a:pt x="23374276" y="18114394"/>
                  <a:pt x="20988040" y="18756738"/>
                  <a:pt x="18981440" y="18756738"/>
                </a:cubicBezTo>
                <a:cubicBezTo>
                  <a:pt x="16486758" y="18756738"/>
                  <a:pt x="13124309" y="17763954"/>
                  <a:pt x="8351838" y="15778587"/>
                </a:cubicBezTo>
                <a:cubicBezTo>
                  <a:pt x="6128321" y="14844244"/>
                  <a:pt x="5531768" y="14610683"/>
                  <a:pt x="4447109" y="14610683"/>
                </a:cubicBezTo>
                <a:cubicBezTo>
                  <a:pt x="2006625" y="14610683"/>
                  <a:pt x="0" y="16479270"/>
                  <a:pt x="0" y="19399080"/>
                </a:cubicBezTo>
                <a:cubicBezTo>
                  <a:pt x="0" y="24946498"/>
                  <a:pt x="7863731" y="27107186"/>
                  <a:pt x="8351838" y="27107186"/>
                </a:cubicBezTo>
                <a:cubicBezTo>
                  <a:pt x="8894167" y="27107186"/>
                  <a:pt x="8894167" y="26523184"/>
                  <a:pt x="8894167" y="26406404"/>
                </a:cubicBezTo>
                <a:cubicBezTo>
                  <a:pt x="8894167" y="25822502"/>
                  <a:pt x="8785696" y="25764062"/>
                  <a:pt x="7918004" y="25472060"/>
                </a:cubicBezTo>
                <a:cubicBezTo>
                  <a:pt x="2820119" y="23895474"/>
                  <a:pt x="1193106" y="21559666"/>
                  <a:pt x="1193106" y="19574200"/>
                </a:cubicBezTo>
                <a:cubicBezTo>
                  <a:pt x="1193106" y="19107078"/>
                  <a:pt x="1193106" y="18114394"/>
                  <a:pt x="2928566" y="18114394"/>
                </a:cubicBezTo>
                <a:cubicBezTo>
                  <a:pt x="4284415" y="18114394"/>
                  <a:pt x="5694462" y="18698298"/>
                  <a:pt x="6724898" y="19107078"/>
                </a:cubicBezTo>
                <a:cubicBezTo>
                  <a:pt x="12473508" y="21442886"/>
                  <a:pt x="15564768" y="22494010"/>
                  <a:pt x="18113698" y="22494010"/>
                </a:cubicBezTo>
                <a:cubicBezTo>
                  <a:pt x="22940416" y="22494010"/>
                  <a:pt x="24567382" y="18815078"/>
                  <a:pt x="24567382" y="15369806"/>
                </a:cubicBezTo>
                <a:cubicBezTo>
                  <a:pt x="24567382" y="13092438"/>
                  <a:pt x="23645440" y="11106971"/>
                  <a:pt x="22126922" y="9471946"/>
                </a:cubicBezTo>
                <a:cubicBezTo>
                  <a:pt x="24947016" y="10231068"/>
                  <a:pt x="27604418" y="10931751"/>
                  <a:pt x="30478760" y="13267559"/>
                </a:cubicBezTo>
                <a:cubicBezTo>
                  <a:pt x="32322666" y="14785804"/>
                  <a:pt x="33895384" y="17004832"/>
                  <a:pt x="33895384" y="19690980"/>
                </a:cubicBezTo>
                <a:cubicBezTo>
                  <a:pt x="33895384" y="20508544"/>
                  <a:pt x="33732688" y="23136352"/>
                  <a:pt x="31617642" y="24129036"/>
                </a:cubicBezTo>
                <a:cubicBezTo>
                  <a:pt x="31617642" y="23194692"/>
                  <a:pt x="31617642" y="22435570"/>
                  <a:pt x="30966866" y="21618008"/>
                </a:cubicBezTo>
                <a:cubicBezTo>
                  <a:pt x="30478760" y="21034104"/>
                  <a:pt x="29773736" y="20450202"/>
                  <a:pt x="28743300" y="20450202"/>
                </a:cubicBezTo>
                <a:cubicBezTo>
                  <a:pt x="27062088" y="20450202"/>
                  <a:pt x="26845170" y="22026788"/>
                  <a:pt x="26845170" y="22610790"/>
                </a:cubicBezTo>
                <a:cubicBezTo>
                  <a:pt x="26845170" y="23953816"/>
                  <a:pt x="27712888" y="25880842"/>
                  <a:pt x="30370314" y="25880842"/>
                </a:cubicBezTo>
                <a:cubicBezTo>
                  <a:pt x="33081912" y="25880842"/>
                  <a:pt x="35088512" y="23311472"/>
                  <a:pt x="35088512" y="19690980"/>
                </a:cubicBezTo>
                <a:cubicBezTo>
                  <a:pt x="35088512" y="13676340"/>
                  <a:pt x="30153348" y="7661700"/>
                  <a:pt x="24025076" y="6026575"/>
                </a:cubicBezTo>
                <a:lnTo>
                  <a:pt x="3308201" y="4206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09" name="Forma libre: forma 108">
            <a:extLst>
              <a:ext uri="{FF2B5EF4-FFF2-40B4-BE49-F238E27FC236}">
                <a16:creationId xmlns:a16="http://schemas.microsoft.com/office/drawing/2014/main" id="{11644A5F-8855-04AF-624F-C7C8BE59D8D2}"/>
              </a:ext>
            </a:extLst>
          </p:cNvPr>
          <p:cNvSpPr/>
          <p:nvPr/>
        </p:nvSpPr>
        <p:spPr>
          <a:xfrm flipV="1">
            <a:off x="323637578" y="1252975065"/>
            <a:ext cx="54232596" cy="93429732"/>
          </a:xfrm>
          <a:custGeom>
            <a:avLst/>
            <a:gdLst>
              <a:gd name="connsiteX0" fmla="*/ 54232596 w 54232596"/>
              <a:gd name="connsiteY0" fmla="*/ 85630664 h 93429732"/>
              <a:gd name="connsiteX1" fmla="*/ 52063328 w 54232596"/>
              <a:gd name="connsiteY1" fmla="*/ 85630664 h 93429732"/>
              <a:gd name="connsiteX2" fmla="*/ 52063328 w 54232596"/>
              <a:gd name="connsiteY2" fmla="*/ 91294968 h 93429732"/>
              <a:gd name="connsiteX3" fmla="*/ 2169269 w 54232596"/>
              <a:gd name="connsiteY3" fmla="*/ 91294968 h 93429732"/>
              <a:gd name="connsiteX4" fmla="*/ 2169269 w 54232596"/>
              <a:gd name="connsiteY4" fmla="*/ 85630664 h 93429732"/>
              <a:gd name="connsiteX5" fmla="*/ 0 w 54232596"/>
              <a:gd name="connsiteY5" fmla="*/ 85630664 h 93429732"/>
              <a:gd name="connsiteX6" fmla="*/ 0 w 54232596"/>
              <a:gd name="connsiteY6" fmla="*/ 93630776 h 93429732"/>
              <a:gd name="connsiteX7" fmla="*/ 54232596 w 54232596"/>
              <a:gd name="connsiteY7" fmla="*/ 93630776 h 93429732"/>
              <a:gd name="connsiteX8" fmla="*/ 54232596 w 54232596"/>
              <a:gd name="connsiteY8" fmla="*/ 85630664 h 93429732"/>
              <a:gd name="connsiteX9" fmla="*/ 28851722 w 54232596"/>
              <a:gd name="connsiteY9" fmla="*/ 77462184 h 93429732"/>
              <a:gd name="connsiteX10" fmla="*/ 17734062 w 54232596"/>
              <a:gd name="connsiteY10" fmla="*/ 69578856 h 93429732"/>
              <a:gd name="connsiteX11" fmla="*/ 19740636 w 54232596"/>
              <a:gd name="connsiteY11" fmla="*/ 63330556 h 93429732"/>
              <a:gd name="connsiteX12" fmla="*/ 22235394 w 54232596"/>
              <a:gd name="connsiteY12" fmla="*/ 66075144 h 93429732"/>
              <a:gd name="connsiteX13" fmla="*/ 24730076 w 54232596"/>
              <a:gd name="connsiteY13" fmla="*/ 63388996 h 93429732"/>
              <a:gd name="connsiteX14" fmla="*/ 22181120 w 54232596"/>
              <a:gd name="connsiteY14" fmla="*/ 60702848 h 93429732"/>
              <a:gd name="connsiteX15" fmla="*/ 16378262 w 54232596"/>
              <a:gd name="connsiteY15" fmla="*/ 69637200 h 93429732"/>
              <a:gd name="connsiteX16" fmla="*/ 28960242 w 54232596"/>
              <a:gd name="connsiteY16" fmla="*/ 82308920 h 93429732"/>
              <a:gd name="connsiteX17" fmla="*/ 41271008 w 54232596"/>
              <a:gd name="connsiteY17" fmla="*/ 69753976 h 93429732"/>
              <a:gd name="connsiteX18" fmla="*/ 34220772 w 54232596"/>
              <a:gd name="connsiteY18" fmla="*/ 60060504 h 93429732"/>
              <a:gd name="connsiteX19" fmla="*/ 33678416 w 54232596"/>
              <a:gd name="connsiteY19" fmla="*/ 60819628 h 93429732"/>
              <a:gd name="connsiteX20" fmla="*/ 34220772 w 54232596"/>
              <a:gd name="connsiteY20" fmla="*/ 61578752 h 93429732"/>
              <a:gd name="connsiteX21" fmla="*/ 39915208 w 54232596"/>
              <a:gd name="connsiteY21" fmla="*/ 69228520 h 93429732"/>
              <a:gd name="connsiteX22" fmla="*/ 28851722 w 54232596"/>
              <a:gd name="connsiteY22" fmla="*/ 77462184 h 93429732"/>
              <a:gd name="connsiteX23" fmla="*/ 22018426 w 54232596"/>
              <a:gd name="connsiteY23" fmla="*/ 51860772 h 93429732"/>
              <a:gd name="connsiteX24" fmla="*/ 36552784 w 54232596"/>
              <a:gd name="connsiteY24" fmla="*/ 51860772 h 93429732"/>
              <a:gd name="connsiteX25" fmla="*/ 38993240 w 54232596"/>
              <a:gd name="connsiteY25" fmla="*/ 56415604 h 93429732"/>
              <a:gd name="connsiteX26" fmla="*/ 40674452 w 54232596"/>
              <a:gd name="connsiteY26" fmla="*/ 56415604 h 93429732"/>
              <a:gd name="connsiteX27" fmla="*/ 40511760 w 54232596"/>
              <a:gd name="connsiteY27" fmla="*/ 49816964 h 93429732"/>
              <a:gd name="connsiteX28" fmla="*/ 40674452 w 54232596"/>
              <a:gd name="connsiteY28" fmla="*/ 43276760 h 93429732"/>
              <a:gd name="connsiteX29" fmla="*/ 38993240 w 54232596"/>
              <a:gd name="connsiteY29" fmla="*/ 43276760 h 93429732"/>
              <a:gd name="connsiteX30" fmla="*/ 36552784 w 54232596"/>
              <a:gd name="connsiteY30" fmla="*/ 47831596 h 93429732"/>
              <a:gd name="connsiteX31" fmla="*/ 26573982 w 54232596"/>
              <a:gd name="connsiteY31" fmla="*/ 47831596 h 93429732"/>
              <a:gd name="connsiteX32" fmla="*/ 17896730 w 54232596"/>
              <a:gd name="connsiteY32" fmla="*/ 39948172 h 93429732"/>
              <a:gd name="connsiteX33" fmla="*/ 23916556 w 54232596"/>
              <a:gd name="connsiteY33" fmla="*/ 35626896 h 93429732"/>
              <a:gd name="connsiteX34" fmla="*/ 36552784 w 54232596"/>
              <a:gd name="connsiteY34" fmla="*/ 35626896 h 93429732"/>
              <a:gd name="connsiteX35" fmla="*/ 38993240 w 54232596"/>
              <a:gd name="connsiteY35" fmla="*/ 40181532 h 93429732"/>
              <a:gd name="connsiteX36" fmla="*/ 40674452 w 54232596"/>
              <a:gd name="connsiteY36" fmla="*/ 40181532 h 93429732"/>
              <a:gd name="connsiteX37" fmla="*/ 40511760 w 54232596"/>
              <a:gd name="connsiteY37" fmla="*/ 33582892 h 93429732"/>
              <a:gd name="connsiteX38" fmla="*/ 40674452 w 54232596"/>
              <a:gd name="connsiteY38" fmla="*/ 27043084 h 93429732"/>
              <a:gd name="connsiteX39" fmla="*/ 38993240 w 54232596"/>
              <a:gd name="connsiteY39" fmla="*/ 27043084 h 93429732"/>
              <a:gd name="connsiteX40" fmla="*/ 36552784 w 54232596"/>
              <a:gd name="connsiteY40" fmla="*/ 31597820 h 93429732"/>
              <a:gd name="connsiteX41" fmla="*/ 26573982 w 54232596"/>
              <a:gd name="connsiteY41" fmla="*/ 31597820 h 93429732"/>
              <a:gd name="connsiteX42" fmla="*/ 17896730 w 54232596"/>
              <a:gd name="connsiteY42" fmla="*/ 23714396 h 93429732"/>
              <a:gd name="connsiteX43" fmla="*/ 23916556 w 54232596"/>
              <a:gd name="connsiteY43" fmla="*/ 19393022 h 93429732"/>
              <a:gd name="connsiteX44" fmla="*/ 36552784 w 54232596"/>
              <a:gd name="connsiteY44" fmla="*/ 19393022 h 93429732"/>
              <a:gd name="connsiteX45" fmla="*/ 38993240 w 54232596"/>
              <a:gd name="connsiteY45" fmla="*/ 23947758 h 93429732"/>
              <a:gd name="connsiteX46" fmla="*/ 40674452 w 54232596"/>
              <a:gd name="connsiteY46" fmla="*/ 23947758 h 93429732"/>
              <a:gd name="connsiteX47" fmla="*/ 40511760 w 54232596"/>
              <a:gd name="connsiteY47" fmla="*/ 17349116 h 93429732"/>
              <a:gd name="connsiteX48" fmla="*/ 40674452 w 54232596"/>
              <a:gd name="connsiteY48" fmla="*/ 10809310 h 93429732"/>
              <a:gd name="connsiteX49" fmla="*/ 38993240 w 54232596"/>
              <a:gd name="connsiteY49" fmla="*/ 10809310 h 93429732"/>
              <a:gd name="connsiteX50" fmla="*/ 37366276 w 54232596"/>
              <a:gd name="connsiteY50" fmla="*/ 15364046 h 93429732"/>
              <a:gd name="connsiteX51" fmla="*/ 27007816 w 54232596"/>
              <a:gd name="connsiteY51" fmla="*/ 15364046 h 93429732"/>
              <a:gd name="connsiteX52" fmla="*/ 18710250 w 54232596"/>
              <a:gd name="connsiteY52" fmla="*/ 17174490 h 93429732"/>
              <a:gd name="connsiteX53" fmla="*/ 16703625 w 54232596"/>
              <a:gd name="connsiteY53" fmla="*/ 23305714 h 93429732"/>
              <a:gd name="connsiteX54" fmla="*/ 22018426 w 54232596"/>
              <a:gd name="connsiteY54" fmla="*/ 31773042 h 93429732"/>
              <a:gd name="connsiteX55" fmla="*/ 16703625 w 54232596"/>
              <a:gd name="connsiteY55" fmla="*/ 39539488 h 93429732"/>
              <a:gd name="connsiteX56" fmla="*/ 22398088 w 54232596"/>
              <a:gd name="connsiteY56" fmla="*/ 48181936 h 93429732"/>
              <a:gd name="connsiteX57" fmla="*/ 16703625 w 54232596"/>
              <a:gd name="connsiteY57" fmla="*/ 48181936 h 93429732"/>
              <a:gd name="connsiteX58" fmla="*/ 17300178 w 54232596"/>
              <a:gd name="connsiteY58" fmla="*/ 56415604 h 93429732"/>
              <a:gd name="connsiteX59" fmla="*/ 18981390 w 54232596"/>
              <a:gd name="connsiteY59" fmla="*/ 56415604 h 93429732"/>
              <a:gd name="connsiteX60" fmla="*/ 22018426 w 54232596"/>
              <a:gd name="connsiteY60" fmla="*/ 51860772 h 93429732"/>
              <a:gd name="connsiteX61" fmla="*/ 0 w 54232596"/>
              <a:gd name="connsiteY61" fmla="*/ 201040 h 93429732"/>
              <a:gd name="connsiteX62" fmla="*/ 0 w 54232596"/>
              <a:gd name="connsiteY62" fmla="*/ 8201445 h 93429732"/>
              <a:gd name="connsiteX63" fmla="*/ 2169269 w 54232596"/>
              <a:gd name="connsiteY63" fmla="*/ 8201445 h 93429732"/>
              <a:gd name="connsiteX64" fmla="*/ 2169269 w 54232596"/>
              <a:gd name="connsiteY64" fmla="*/ 2537145 h 93429732"/>
              <a:gd name="connsiteX65" fmla="*/ 52063328 w 54232596"/>
              <a:gd name="connsiteY65" fmla="*/ 2537145 h 93429732"/>
              <a:gd name="connsiteX66" fmla="*/ 52063328 w 54232596"/>
              <a:gd name="connsiteY66" fmla="*/ 8201445 h 93429732"/>
              <a:gd name="connsiteX67" fmla="*/ 54232596 w 54232596"/>
              <a:gd name="connsiteY67" fmla="*/ 8201445 h 93429732"/>
              <a:gd name="connsiteX68" fmla="*/ 54232596 w 54232596"/>
              <a:gd name="connsiteY68" fmla="*/ 201040 h 93429732"/>
              <a:gd name="connsiteX69" fmla="*/ 0 w 54232596"/>
              <a:gd name="connsiteY69" fmla="*/ 201040 h 934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4232596" h="93429732">
                <a:moveTo>
                  <a:pt x="54232596" y="85630664"/>
                </a:moveTo>
                <a:lnTo>
                  <a:pt x="52063328" y="85630664"/>
                </a:lnTo>
                <a:lnTo>
                  <a:pt x="52063328" y="91294968"/>
                </a:lnTo>
                <a:lnTo>
                  <a:pt x="2169269" y="91294968"/>
                </a:lnTo>
                <a:lnTo>
                  <a:pt x="2169269" y="85630664"/>
                </a:lnTo>
                <a:lnTo>
                  <a:pt x="0" y="85630664"/>
                </a:lnTo>
                <a:lnTo>
                  <a:pt x="0" y="93630776"/>
                </a:lnTo>
                <a:lnTo>
                  <a:pt x="54232596" y="93630776"/>
                </a:lnTo>
                <a:lnTo>
                  <a:pt x="54232596" y="85630664"/>
                </a:lnTo>
                <a:close/>
                <a:moveTo>
                  <a:pt x="28851722" y="77462184"/>
                </a:moveTo>
                <a:cubicBezTo>
                  <a:pt x="20011826" y="77462184"/>
                  <a:pt x="17734062" y="72673792"/>
                  <a:pt x="17734062" y="69578856"/>
                </a:cubicBezTo>
                <a:cubicBezTo>
                  <a:pt x="17734062" y="69053296"/>
                  <a:pt x="17788284" y="65374464"/>
                  <a:pt x="19740636" y="63330556"/>
                </a:cubicBezTo>
                <a:cubicBezTo>
                  <a:pt x="19903380" y="65724804"/>
                  <a:pt x="21530320" y="66075144"/>
                  <a:pt x="22235394" y="66075144"/>
                </a:cubicBezTo>
                <a:cubicBezTo>
                  <a:pt x="23645416" y="66075144"/>
                  <a:pt x="24730076" y="65024024"/>
                  <a:pt x="24730076" y="63388996"/>
                </a:cubicBezTo>
                <a:cubicBezTo>
                  <a:pt x="24730076" y="61870752"/>
                  <a:pt x="23808110" y="60702848"/>
                  <a:pt x="22181120" y="60702848"/>
                </a:cubicBezTo>
                <a:cubicBezTo>
                  <a:pt x="18493308" y="60702848"/>
                  <a:pt x="16378262" y="65140804"/>
                  <a:pt x="16378262" y="69637200"/>
                </a:cubicBezTo>
                <a:cubicBezTo>
                  <a:pt x="16378262" y="76936624"/>
                  <a:pt x="22235394" y="82308920"/>
                  <a:pt x="28960242" y="82308920"/>
                </a:cubicBezTo>
                <a:cubicBezTo>
                  <a:pt x="35901984" y="82308920"/>
                  <a:pt x="41271008" y="76527840"/>
                  <a:pt x="41271008" y="69753976"/>
                </a:cubicBezTo>
                <a:cubicBezTo>
                  <a:pt x="41271008" y="61929092"/>
                  <a:pt x="34763100" y="60060504"/>
                  <a:pt x="34220772" y="60060504"/>
                </a:cubicBezTo>
                <a:cubicBezTo>
                  <a:pt x="33678416" y="60060504"/>
                  <a:pt x="33678416" y="60644408"/>
                  <a:pt x="33678416" y="60819628"/>
                </a:cubicBezTo>
                <a:cubicBezTo>
                  <a:pt x="33678416" y="61345188"/>
                  <a:pt x="33895384" y="61461972"/>
                  <a:pt x="34220772" y="61578752"/>
                </a:cubicBezTo>
                <a:cubicBezTo>
                  <a:pt x="39264408" y="63272216"/>
                  <a:pt x="39915208" y="67067828"/>
                  <a:pt x="39915208" y="69228520"/>
                </a:cubicBezTo>
                <a:cubicBezTo>
                  <a:pt x="39915208" y="72323448"/>
                  <a:pt x="37583196" y="77462184"/>
                  <a:pt x="28851722" y="77462184"/>
                </a:cubicBezTo>
                <a:close/>
                <a:moveTo>
                  <a:pt x="22018426" y="51860772"/>
                </a:moveTo>
                <a:lnTo>
                  <a:pt x="36552784" y="51860772"/>
                </a:lnTo>
                <a:cubicBezTo>
                  <a:pt x="38993240" y="51860772"/>
                  <a:pt x="38993240" y="52503112"/>
                  <a:pt x="38993240" y="56415604"/>
                </a:cubicBezTo>
                <a:lnTo>
                  <a:pt x="40674452" y="56415604"/>
                </a:lnTo>
                <a:cubicBezTo>
                  <a:pt x="40620232" y="54371800"/>
                  <a:pt x="40511760" y="51393648"/>
                  <a:pt x="40511760" y="49816964"/>
                </a:cubicBezTo>
                <a:cubicBezTo>
                  <a:pt x="40511760" y="48298716"/>
                  <a:pt x="40620232" y="45262228"/>
                  <a:pt x="40674452" y="43276760"/>
                </a:cubicBezTo>
                <a:lnTo>
                  <a:pt x="38993240" y="43276760"/>
                </a:lnTo>
                <a:cubicBezTo>
                  <a:pt x="38993240" y="47189252"/>
                  <a:pt x="38993240" y="47831596"/>
                  <a:pt x="36552784" y="47831596"/>
                </a:cubicBezTo>
                <a:lnTo>
                  <a:pt x="26573982" y="47831596"/>
                </a:lnTo>
                <a:cubicBezTo>
                  <a:pt x="20933768" y="47831596"/>
                  <a:pt x="17896730" y="43685540"/>
                  <a:pt x="17896730" y="39948172"/>
                </a:cubicBezTo>
                <a:cubicBezTo>
                  <a:pt x="17896730" y="36269536"/>
                  <a:pt x="20825296" y="35626896"/>
                  <a:pt x="23916556" y="35626896"/>
                </a:cubicBezTo>
                <a:lnTo>
                  <a:pt x="36552784" y="35626896"/>
                </a:lnTo>
                <a:cubicBezTo>
                  <a:pt x="38993240" y="35626896"/>
                  <a:pt x="38993240" y="36269536"/>
                  <a:pt x="38993240" y="40181532"/>
                </a:cubicBezTo>
                <a:lnTo>
                  <a:pt x="40674452" y="40181532"/>
                </a:lnTo>
                <a:cubicBezTo>
                  <a:pt x="40620232" y="38138220"/>
                  <a:pt x="40511760" y="35159972"/>
                  <a:pt x="40511760" y="33582892"/>
                </a:cubicBezTo>
                <a:cubicBezTo>
                  <a:pt x="40511760" y="32064646"/>
                  <a:pt x="40620232" y="29028154"/>
                  <a:pt x="40674452" y="27043084"/>
                </a:cubicBezTo>
                <a:lnTo>
                  <a:pt x="38993240" y="27043084"/>
                </a:lnTo>
                <a:cubicBezTo>
                  <a:pt x="38993240" y="30955678"/>
                  <a:pt x="38993240" y="31597820"/>
                  <a:pt x="36552784" y="31597820"/>
                </a:cubicBezTo>
                <a:lnTo>
                  <a:pt x="26573982" y="31597820"/>
                </a:lnTo>
                <a:cubicBezTo>
                  <a:pt x="20933768" y="31597820"/>
                  <a:pt x="17896730" y="27451766"/>
                  <a:pt x="17896730" y="23714396"/>
                </a:cubicBezTo>
                <a:cubicBezTo>
                  <a:pt x="17896730" y="20035760"/>
                  <a:pt x="20825296" y="19393022"/>
                  <a:pt x="23916556" y="19393022"/>
                </a:cubicBezTo>
                <a:lnTo>
                  <a:pt x="36552784" y="19393022"/>
                </a:lnTo>
                <a:cubicBezTo>
                  <a:pt x="38993240" y="19393022"/>
                  <a:pt x="38993240" y="20035760"/>
                  <a:pt x="38993240" y="23947758"/>
                </a:cubicBezTo>
                <a:lnTo>
                  <a:pt x="40674452" y="23947758"/>
                </a:lnTo>
                <a:cubicBezTo>
                  <a:pt x="40620232" y="21904446"/>
                  <a:pt x="40511760" y="18926198"/>
                  <a:pt x="40511760" y="17349116"/>
                </a:cubicBezTo>
                <a:cubicBezTo>
                  <a:pt x="40511760" y="15830870"/>
                  <a:pt x="40620232" y="12794379"/>
                  <a:pt x="40674452" y="10809310"/>
                </a:cubicBezTo>
                <a:lnTo>
                  <a:pt x="38993240" y="10809310"/>
                </a:lnTo>
                <a:cubicBezTo>
                  <a:pt x="38993240" y="13845801"/>
                  <a:pt x="38993240" y="15305804"/>
                  <a:pt x="37366276" y="15364046"/>
                </a:cubicBezTo>
                <a:lnTo>
                  <a:pt x="27007816" y="15364046"/>
                </a:lnTo>
                <a:cubicBezTo>
                  <a:pt x="22343840" y="15364046"/>
                  <a:pt x="20662628" y="15364046"/>
                  <a:pt x="18710250" y="17174490"/>
                </a:cubicBezTo>
                <a:cubicBezTo>
                  <a:pt x="17788284" y="17991854"/>
                  <a:pt x="16703625" y="19918782"/>
                  <a:pt x="16703625" y="23305714"/>
                </a:cubicBezTo>
                <a:cubicBezTo>
                  <a:pt x="16703625" y="28210890"/>
                  <a:pt x="19957604" y="30780456"/>
                  <a:pt x="22018426" y="31773042"/>
                </a:cubicBezTo>
                <a:cubicBezTo>
                  <a:pt x="17300178" y="32590406"/>
                  <a:pt x="16703625" y="36911680"/>
                  <a:pt x="16703625" y="39539488"/>
                </a:cubicBezTo>
                <a:cubicBezTo>
                  <a:pt x="16703625" y="43802324"/>
                  <a:pt x="19035638" y="46546912"/>
                  <a:pt x="22398088" y="48181936"/>
                </a:cubicBezTo>
                <a:lnTo>
                  <a:pt x="16703625" y="48181936"/>
                </a:lnTo>
                <a:lnTo>
                  <a:pt x="17300178" y="56415604"/>
                </a:lnTo>
                <a:lnTo>
                  <a:pt x="18981390" y="56415604"/>
                </a:lnTo>
                <a:cubicBezTo>
                  <a:pt x="18981390" y="52327992"/>
                  <a:pt x="19361050" y="51860772"/>
                  <a:pt x="22018426" y="51860772"/>
                </a:cubicBezTo>
                <a:close/>
                <a:moveTo>
                  <a:pt x="0" y="201040"/>
                </a:moveTo>
                <a:lnTo>
                  <a:pt x="0" y="8201445"/>
                </a:lnTo>
                <a:lnTo>
                  <a:pt x="2169269" y="8201445"/>
                </a:lnTo>
                <a:lnTo>
                  <a:pt x="2169269" y="2537145"/>
                </a:lnTo>
                <a:lnTo>
                  <a:pt x="52063328" y="2537145"/>
                </a:lnTo>
                <a:lnTo>
                  <a:pt x="52063328" y="8201445"/>
                </a:lnTo>
                <a:lnTo>
                  <a:pt x="54232596" y="8201445"/>
                </a:lnTo>
                <a:lnTo>
                  <a:pt x="54232596" y="201040"/>
                </a:lnTo>
                <a:lnTo>
                  <a:pt x="0" y="20104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0" name="Forma libre: forma 109">
            <a:extLst>
              <a:ext uri="{FF2B5EF4-FFF2-40B4-BE49-F238E27FC236}">
                <a16:creationId xmlns:a16="http://schemas.microsoft.com/office/drawing/2014/main" id="{BF1FF174-1845-08C7-473E-F47AA2389545}"/>
              </a:ext>
            </a:extLst>
          </p:cNvPr>
          <p:cNvSpPr/>
          <p:nvPr/>
        </p:nvSpPr>
        <p:spPr>
          <a:xfrm flipV="1">
            <a:off x="492390267" y="296630661"/>
            <a:ext cx="12700" cy="1955956443"/>
          </a:xfrm>
          <a:custGeom>
            <a:avLst/>
            <a:gdLst>
              <a:gd name="connsiteX0" fmla="*/ 0 w 12700"/>
              <a:gd name="connsiteY0" fmla="*/ 1956153472 h 1955956443"/>
              <a:gd name="connsiteX1" fmla="*/ 0 w 12700"/>
              <a:gd name="connsiteY1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55956443">
                <a:moveTo>
                  <a:pt x="0" y="1956153472"/>
                </a:moveTo>
                <a:lnTo>
                  <a:pt x="0" y="197090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1" name="Forma libre: forma 110">
            <a:extLst>
              <a:ext uri="{FF2B5EF4-FFF2-40B4-BE49-F238E27FC236}">
                <a16:creationId xmlns:a16="http://schemas.microsoft.com/office/drawing/2014/main" id="{CDB7AA2B-41B1-78A6-02B3-FB1F3166AF2E}"/>
              </a:ext>
            </a:extLst>
          </p:cNvPr>
          <p:cNvSpPr/>
          <p:nvPr/>
        </p:nvSpPr>
        <p:spPr>
          <a:xfrm flipV="1">
            <a:off x="2147483647" y="296630661"/>
            <a:ext cx="12700" cy="1955956443"/>
          </a:xfrm>
          <a:custGeom>
            <a:avLst/>
            <a:gdLst>
              <a:gd name="connsiteX0" fmla="*/ 0 w 12700"/>
              <a:gd name="connsiteY0" fmla="*/ 1956153472 h 1955956443"/>
              <a:gd name="connsiteX1" fmla="*/ 0 w 12700"/>
              <a:gd name="connsiteY1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55956443">
                <a:moveTo>
                  <a:pt x="0" y="1956153472"/>
                </a:moveTo>
                <a:lnTo>
                  <a:pt x="0" y="197090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2" name="Forma libre: forma 111">
            <a:extLst>
              <a:ext uri="{FF2B5EF4-FFF2-40B4-BE49-F238E27FC236}">
                <a16:creationId xmlns:a16="http://schemas.microsoft.com/office/drawing/2014/main" id="{BAEE45D0-018E-DF5D-9133-C161DD31473E}"/>
              </a:ext>
            </a:extLst>
          </p:cNvPr>
          <p:cNvSpPr/>
          <p:nvPr/>
        </p:nvSpPr>
        <p:spPr>
          <a:xfrm flipV="1">
            <a:off x="492390267" y="296630661"/>
            <a:ext cx="1688513815" cy="12700"/>
          </a:xfrm>
          <a:custGeom>
            <a:avLst/>
            <a:gdLst>
              <a:gd name="connsiteX0" fmla="*/ 0 w 1688513815"/>
              <a:gd name="connsiteY0" fmla="*/ 43078 h 12700"/>
              <a:gd name="connsiteX1" fmla="*/ 1688513792 w 1688513815"/>
              <a:gd name="connsiteY1" fmla="*/ 4307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513815" h="12700">
                <a:moveTo>
                  <a:pt x="0" y="43078"/>
                </a:moveTo>
                <a:lnTo>
                  <a:pt x="1688513792" y="43078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3" name="Forma libre: forma 112">
            <a:extLst>
              <a:ext uri="{FF2B5EF4-FFF2-40B4-BE49-F238E27FC236}">
                <a16:creationId xmlns:a16="http://schemas.microsoft.com/office/drawing/2014/main" id="{E7D2229D-0D11-BE19-7D77-55D1B2197DA3}"/>
              </a:ext>
            </a:extLst>
          </p:cNvPr>
          <p:cNvSpPr/>
          <p:nvPr/>
        </p:nvSpPr>
        <p:spPr>
          <a:xfrm flipV="1">
            <a:off x="492390267" y="2147483647"/>
            <a:ext cx="1688513815" cy="12700"/>
          </a:xfrm>
          <a:custGeom>
            <a:avLst/>
            <a:gdLst>
              <a:gd name="connsiteX0" fmla="*/ 0 w 1688513815"/>
              <a:gd name="connsiteY0" fmla="*/ 351102 h 12700"/>
              <a:gd name="connsiteX1" fmla="*/ 1688513792 w 1688513815"/>
              <a:gd name="connsiteY1" fmla="*/ 35110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513815" h="12700">
                <a:moveTo>
                  <a:pt x="0" y="351102"/>
                </a:moveTo>
                <a:lnTo>
                  <a:pt x="1688513792" y="351102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4" name="Forma libre: forma 113">
            <a:extLst>
              <a:ext uri="{FF2B5EF4-FFF2-40B4-BE49-F238E27FC236}">
                <a16:creationId xmlns:a16="http://schemas.microsoft.com/office/drawing/2014/main" id="{049D52A9-F164-5DB0-6E30-CDB721F5B35A}"/>
              </a:ext>
            </a:extLst>
          </p:cNvPr>
          <p:cNvSpPr/>
          <p:nvPr/>
        </p:nvSpPr>
        <p:spPr>
          <a:xfrm flipV="1">
            <a:off x="956808133" y="2147483647"/>
            <a:ext cx="207759300" cy="50771623"/>
          </a:xfrm>
          <a:custGeom>
            <a:avLst/>
            <a:gdLst>
              <a:gd name="connsiteX0" fmla="*/ 38827672 w 207759300"/>
              <a:gd name="connsiteY0" fmla="*/ 35795408 h 50771623"/>
              <a:gd name="connsiteX1" fmla="*/ 43250248 w 207759300"/>
              <a:gd name="connsiteY1" fmla="*/ 32714270 h 50771623"/>
              <a:gd name="connsiteX2" fmla="*/ 43250248 w 207759300"/>
              <a:gd name="connsiteY2" fmla="*/ 30683262 h 50771623"/>
              <a:gd name="connsiteX3" fmla="*/ 35120460 w 207759300"/>
              <a:gd name="connsiteY3" fmla="*/ 30823358 h 50771623"/>
              <a:gd name="connsiteX4" fmla="*/ 25624928 w 207759300"/>
              <a:gd name="connsiteY4" fmla="*/ 30683262 h 50771623"/>
              <a:gd name="connsiteX5" fmla="*/ 25624928 w 207759300"/>
              <a:gd name="connsiteY5" fmla="*/ 32714270 h 50771623"/>
              <a:gd name="connsiteX6" fmla="*/ 27641154 w 207759300"/>
              <a:gd name="connsiteY6" fmla="*/ 32714270 h 50771623"/>
              <a:gd name="connsiteX7" fmla="*/ 33559652 w 207759300"/>
              <a:gd name="connsiteY7" fmla="*/ 36075604 h 50771623"/>
              <a:gd name="connsiteX8" fmla="*/ 33559652 w 207759300"/>
              <a:gd name="connsiteY8" fmla="*/ 40557512 h 50771623"/>
              <a:gd name="connsiteX9" fmla="*/ 23348652 w 207759300"/>
              <a:gd name="connsiteY9" fmla="*/ 49101240 h 50771623"/>
              <a:gd name="connsiteX10" fmla="*/ 6048574 w 207759300"/>
              <a:gd name="connsiteY10" fmla="*/ 25711212 h 50771623"/>
              <a:gd name="connsiteX11" fmla="*/ 22893436 w 207759300"/>
              <a:gd name="connsiteY11" fmla="*/ 2391432 h 50771623"/>
              <a:gd name="connsiteX12" fmla="*/ 37006608 w 207759300"/>
              <a:gd name="connsiteY12" fmla="*/ 19198492 h 50771623"/>
              <a:gd name="connsiteX13" fmla="*/ 37917140 w 207759300"/>
              <a:gd name="connsiteY13" fmla="*/ 20178972 h 50771623"/>
              <a:gd name="connsiteX14" fmla="*/ 38827672 w 207759300"/>
              <a:gd name="connsiteY14" fmla="*/ 18568256 h 50771623"/>
              <a:gd name="connsiteX15" fmla="*/ 38827672 w 207759300"/>
              <a:gd name="connsiteY15" fmla="*/ 1971141 h 50771623"/>
              <a:gd name="connsiteX16" fmla="*/ 38177292 w 207759300"/>
              <a:gd name="connsiteY16" fmla="*/ 360424 h 50771623"/>
              <a:gd name="connsiteX17" fmla="*/ 37331748 w 207759300"/>
              <a:gd name="connsiteY17" fmla="*/ 1200807 h 50771623"/>
              <a:gd name="connsiteX18" fmla="*/ 34144944 w 207759300"/>
              <a:gd name="connsiteY18" fmla="*/ 6733245 h 50771623"/>
              <a:gd name="connsiteX19" fmla="*/ 22112882 w 207759300"/>
              <a:gd name="connsiteY19" fmla="*/ 360424 h 50771623"/>
              <a:gd name="connsiteX20" fmla="*/ 0 w 207759300"/>
              <a:gd name="connsiteY20" fmla="*/ 25711212 h 50771623"/>
              <a:gd name="connsiteX21" fmla="*/ 22177970 w 207759300"/>
              <a:gd name="connsiteY21" fmla="*/ 51132048 h 50771623"/>
              <a:gd name="connsiteX22" fmla="*/ 34470084 w 207759300"/>
              <a:gd name="connsiteY22" fmla="*/ 45039420 h 50771623"/>
              <a:gd name="connsiteX23" fmla="*/ 38307368 w 207759300"/>
              <a:gd name="connsiteY23" fmla="*/ 49591380 h 50771623"/>
              <a:gd name="connsiteX24" fmla="*/ 38827672 w 207759300"/>
              <a:gd name="connsiteY24" fmla="*/ 48050712 h 50771623"/>
              <a:gd name="connsiteX25" fmla="*/ 38827672 w 207759300"/>
              <a:gd name="connsiteY25" fmla="*/ 35795408 h 50771623"/>
              <a:gd name="connsiteX26" fmla="*/ 57490120 w 207759300"/>
              <a:gd name="connsiteY26" fmla="*/ 33344506 h 50771623"/>
              <a:gd name="connsiteX27" fmla="*/ 65099408 w 207759300"/>
              <a:gd name="connsiteY27" fmla="*/ 20178972 h 50771623"/>
              <a:gd name="connsiteX28" fmla="*/ 66009836 w 207759300"/>
              <a:gd name="connsiteY28" fmla="*/ 20249022 h 50771623"/>
              <a:gd name="connsiteX29" fmla="*/ 64449028 w 207759300"/>
              <a:gd name="connsiteY29" fmla="*/ 22840020 h 50771623"/>
              <a:gd name="connsiteX30" fmla="*/ 66985156 w 207759300"/>
              <a:gd name="connsiteY30" fmla="*/ 25641164 h 50771623"/>
              <a:gd name="connsiteX31" fmla="*/ 69586776 w 207759300"/>
              <a:gd name="connsiteY31" fmla="*/ 22840020 h 50771623"/>
              <a:gd name="connsiteX32" fmla="*/ 65034416 w 207759300"/>
              <a:gd name="connsiteY32" fmla="*/ 18778400 h 50771623"/>
              <a:gd name="connsiteX33" fmla="*/ 57229572 w 207759300"/>
              <a:gd name="connsiteY33" fmla="*/ 26551594 h 50771623"/>
              <a:gd name="connsiteX34" fmla="*/ 57164584 w 207759300"/>
              <a:gd name="connsiteY34" fmla="*/ 26551594 h 50771623"/>
              <a:gd name="connsiteX35" fmla="*/ 57164584 w 207759300"/>
              <a:gd name="connsiteY35" fmla="*/ 18778400 h 50771623"/>
              <a:gd name="connsiteX36" fmla="*/ 48449608 w 207759300"/>
              <a:gd name="connsiteY36" fmla="*/ 19548536 h 50771623"/>
              <a:gd name="connsiteX37" fmla="*/ 48449608 w 207759300"/>
              <a:gd name="connsiteY37" fmla="*/ 21579544 h 50771623"/>
              <a:gd name="connsiteX38" fmla="*/ 53392684 w 207759300"/>
              <a:gd name="connsiteY38" fmla="*/ 25501066 h 50771623"/>
              <a:gd name="connsiteX39" fmla="*/ 53392684 w 207759300"/>
              <a:gd name="connsiteY39" fmla="*/ 44479232 h 50771623"/>
              <a:gd name="connsiteX40" fmla="*/ 48449608 w 207759300"/>
              <a:gd name="connsiteY40" fmla="*/ 47630616 h 50771623"/>
              <a:gd name="connsiteX41" fmla="*/ 48449608 w 207759300"/>
              <a:gd name="connsiteY41" fmla="*/ 49661428 h 50771623"/>
              <a:gd name="connsiteX42" fmla="*/ 55798840 w 207759300"/>
              <a:gd name="connsiteY42" fmla="*/ 49521332 h 50771623"/>
              <a:gd name="connsiteX43" fmla="*/ 63668672 w 207759300"/>
              <a:gd name="connsiteY43" fmla="*/ 49661428 h 50771623"/>
              <a:gd name="connsiteX44" fmla="*/ 63668672 w 207759300"/>
              <a:gd name="connsiteY44" fmla="*/ 47630616 h 50771623"/>
              <a:gd name="connsiteX45" fmla="*/ 62367816 w 207759300"/>
              <a:gd name="connsiteY45" fmla="*/ 47630616 h 50771623"/>
              <a:gd name="connsiteX46" fmla="*/ 57490120 w 207759300"/>
              <a:gd name="connsiteY46" fmla="*/ 44339136 h 50771623"/>
              <a:gd name="connsiteX47" fmla="*/ 57490120 w 207759300"/>
              <a:gd name="connsiteY47" fmla="*/ 33344506 h 50771623"/>
              <a:gd name="connsiteX48" fmla="*/ 101290040 w 207759300"/>
              <a:gd name="connsiteY48" fmla="*/ 34675032 h 50771623"/>
              <a:gd name="connsiteX49" fmla="*/ 87372128 w 207759300"/>
              <a:gd name="connsiteY49" fmla="*/ 18428158 h 50771623"/>
              <a:gd name="connsiteX50" fmla="*/ 73388736 w 207759300"/>
              <a:gd name="connsiteY50" fmla="*/ 34675032 h 50771623"/>
              <a:gd name="connsiteX51" fmla="*/ 87307144 w 207759300"/>
              <a:gd name="connsiteY51" fmla="*/ 50361712 h 50771623"/>
              <a:gd name="connsiteX52" fmla="*/ 101290040 w 207759300"/>
              <a:gd name="connsiteY52" fmla="*/ 34675032 h 50771623"/>
              <a:gd name="connsiteX53" fmla="*/ 87372128 w 207759300"/>
              <a:gd name="connsiteY53" fmla="*/ 48821044 h 50771623"/>
              <a:gd name="connsiteX54" fmla="*/ 80152680 w 207759300"/>
              <a:gd name="connsiteY54" fmla="*/ 44269088 h 50771623"/>
              <a:gd name="connsiteX55" fmla="*/ 78331416 w 207759300"/>
              <a:gd name="connsiteY55" fmla="*/ 34044792 h 50771623"/>
              <a:gd name="connsiteX56" fmla="*/ 80347640 w 207759300"/>
              <a:gd name="connsiteY56" fmla="*/ 23960596 h 50771623"/>
              <a:gd name="connsiteX57" fmla="*/ 87307144 w 207759300"/>
              <a:gd name="connsiteY57" fmla="*/ 19828730 h 50771623"/>
              <a:gd name="connsiteX58" fmla="*/ 94331136 w 207759300"/>
              <a:gd name="connsiteY58" fmla="*/ 23820500 h 50771623"/>
              <a:gd name="connsiteX59" fmla="*/ 96347264 w 207759300"/>
              <a:gd name="connsiteY59" fmla="*/ 34044792 h 50771623"/>
              <a:gd name="connsiteX60" fmla="*/ 94655976 w 207759300"/>
              <a:gd name="connsiteY60" fmla="*/ 44128988 h 50771623"/>
              <a:gd name="connsiteX61" fmla="*/ 87372128 w 207759300"/>
              <a:gd name="connsiteY61" fmla="*/ 48821044 h 50771623"/>
              <a:gd name="connsiteX62" fmla="*/ 123134632 w 207759300"/>
              <a:gd name="connsiteY62" fmla="*/ 19548536 h 50771623"/>
              <a:gd name="connsiteX63" fmla="*/ 123134632 w 207759300"/>
              <a:gd name="connsiteY63" fmla="*/ 21579544 h 50771623"/>
              <a:gd name="connsiteX64" fmla="*/ 128077320 w 207759300"/>
              <a:gd name="connsiteY64" fmla="*/ 25501066 h 50771623"/>
              <a:gd name="connsiteX65" fmla="*/ 128077320 w 207759300"/>
              <a:gd name="connsiteY65" fmla="*/ 38036560 h 50771623"/>
              <a:gd name="connsiteX66" fmla="*/ 120273064 w 207759300"/>
              <a:gd name="connsiteY66" fmla="*/ 48961140 h 50771623"/>
              <a:gd name="connsiteX67" fmla="*/ 114614920 w 207759300"/>
              <a:gd name="connsiteY67" fmla="*/ 41958084 h 50771623"/>
              <a:gd name="connsiteX68" fmla="*/ 114614920 w 207759300"/>
              <a:gd name="connsiteY68" fmla="*/ 18778400 h 50771623"/>
              <a:gd name="connsiteX69" fmla="*/ 105444232 w 207759300"/>
              <a:gd name="connsiteY69" fmla="*/ 19548536 h 50771623"/>
              <a:gd name="connsiteX70" fmla="*/ 105444232 w 207759300"/>
              <a:gd name="connsiteY70" fmla="*/ 21579544 h 50771623"/>
              <a:gd name="connsiteX71" fmla="*/ 110387008 w 207759300"/>
              <a:gd name="connsiteY71" fmla="*/ 28022214 h 50771623"/>
              <a:gd name="connsiteX72" fmla="*/ 110387008 w 207759300"/>
              <a:gd name="connsiteY72" fmla="*/ 38526704 h 50771623"/>
              <a:gd name="connsiteX73" fmla="*/ 112338144 w 207759300"/>
              <a:gd name="connsiteY73" fmla="*/ 47700668 h 50771623"/>
              <a:gd name="connsiteX74" fmla="*/ 119882544 w 207759300"/>
              <a:gd name="connsiteY74" fmla="*/ 50361712 h 50771623"/>
              <a:gd name="connsiteX75" fmla="*/ 125280736 w 207759300"/>
              <a:gd name="connsiteY75" fmla="*/ 48330904 h 50771623"/>
              <a:gd name="connsiteX76" fmla="*/ 128207296 w 207759300"/>
              <a:gd name="connsiteY76" fmla="*/ 44059140 h 50771623"/>
              <a:gd name="connsiteX77" fmla="*/ 128207296 w 207759300"/>
              <a:gd name="connsiteY77" fmla="*/ 50361712 h 50771623"/>
              <a:gd name="connsiteX78" fmla="*/ 137248000 w 207759300"/>
              <a:gd name="connsiteY78" fmla="*/ 49661428 h 50771623"/>
              <a:gd name="connsiteX79" fmla="*/ 137248000 w 207759300"/>
              <a:gd name="connsiteY79" fmla="*/ 47630616 h 50771623"/>
              <a:gd name="connsiteX80" fmla="*/ 132304728 w 207759300"/>
              <a:gd name="connsiteY80" fmla="*/ 43708896 h 50771623"/>
              <a:gd name="connsiteX81" fmla="*/ 132304728 w 207759300"/>
              <a:gd name="connsiteY81" fmla="*/ 18778400 h 50771623"/>
              <a:gd name="connsiteX82" fmla="*/ 123134632 w 207759300"/>
              <a:gd name="connsiteY82" fmla="*/ 19548536 h 50771623"/>
              <a:gd name="connsiteX83" fmla="*/ 167755888 w 207759300"/>
              <a:gd name="connsiteY83" fmla="*/ 32644222 h 50771623"/>
              <a:gd name="connsiteX84" fmla="*/ 166260064 w 207759300"/>
              <a:gd name="connsiteY84" fmla="*/ 21929588 h 50771623"/>
              <a:gd name="connsiteX85" fmla="*/ 159105696 w 207759300"/>
              <a:gd name="connsiteY85" fmla="*/ 18778400 h 50771623"/>
              <a:gd name="connsiteX86" fmla="*/ 149805536 w 207759300"/>
              <a:gd name="connsiteY86" fmla="*/ 25991406 h 50771623"/>
              <a:gd name="connsiteX87" fmla="*/ 149740544 w 207759300"/>
              <a:gd name="connsiteY87" fmla="*/ 25991406 h 50771623"/>
              <a:gd name="connsiteX88" fmla="*/ 149740544 w 207759300"/>
              <a:gd name="connsiteY88" fmla="*/ 18778400 h 50771623"/>
              <a:gd name="connsiteX89" fmla="*/ 140895392 w 207759300"/>
              <a:gd name="connsiteY89" fmla="*/ 19548536 h 50771623"/>
              <a:gd name="connsiteX90" fmla="*/ 140895392 w 207759300"/>
              <a:gd name="connsiteY90" fmla="*/ 21579544 h 50771623"/>
              <a:gd name="connsiteX91" fmla="*/ 145838160 w 207759300"/>
              <a:gd name="connsiteY91" fmla="*/ 25501066 h 50771623"/>
              <a:gd name="connsiteX92" fmla="*/ 145838160 w 207759300"/>
              <a:gd name="connsiteY92" fmla="*/ 44479232 h 50771623"/>
              <a:gd name="connsiteX93" fmla="*/ 140895392 w 207759300"/>
              <a:gd name="connsiteY93" fmla="*/ 47630616 h 50771623"/>
              <a:gd name="connsiteX94" fmla="*/ 140895392 w 207759300"/>
              <a:gd name="connsiteY94" fmla="*/ 49661428 h 50771623"/>
              <a:gd name="connsiteX95" fmla="*/ 147919376 w 207759300"/>
              <a:gd name="connsiteY95" fmla="*/ 49521332 h 50771623"/>
              <a:gd name="connsiteX96" fmla="*/ 155008256 w 207759300"/>
              <a:gd name="connsiteY96" fmla="*/ 49661428 h 50771623"/>
              <a:gd name="connsiteX97" fmla="*/ 155008256 w 207759300"/>
              <a:gd name="connsiteY97" fmla="*/ 47630616 h 50771623"/>
              <a:gd name="connsiteX98" fmla="*/ 150065488 w 207759300"/>
              <a:gd name="connsiteY98" fmla="*/ 44479232 h 50771623"/>
              <a:gd name="connsiteX99" fmla="*/ 150065488 w 207759300"/>
              <a:gd name="connsiteY99" fmla="*/ 31453794 h 50771623"/>
              <a:gd name="connsiteX100" fmla="*/ 158585792 w 207759300"/>
              <a:gd name="connsiteY100" fmla="*/ 20178972 h 50771623"/>
              <a:gd name="connsiteX101" fmla="*/ 163528480 w 207759300"/>
              <a:gd name="connsiteY101" fmla="*/ 28022214 h 50771623"/>
              <a:gd name="connsiteX102" fmla="*/ 163528480 w 207759300"/>
              <a:gd name="connsiteY102" fmla="*/ 44479232 h 50771623"/>
              <a:gd name="connsiteX103" fmla="*/ 158585792 w 207759300"/>
              <a:gd name="connsiteY103" fmla="*/ 47630616 h 50771623"/>
              <a:gd name="connsiteX104" fmla="*/ 158585792 w 207759300"/>
              <a:gd name="connsiteY104" fmla="*/ 49661428 h 50771623"/>
              <a:gd name="connsiteX105" fmla="*/ 165609680 w 207759300"/>
              <a:gd name="connsiteY105" fmla="*/ 49521332 h 50771623"/>
              <a:gd name="connsiteX106" fmla="*/ 172698672 w 207759300"/>
              <a:gd name="connsiteY106" fmla="*/ 49661428 h 50771623"/>
              <a:gd name="connsiteX107" fmla="*/ 172698672 w 207759300"/>
              <a:gd name="connsiteY107" fmla="*/ 47630616 h 50771623"/>
              <a:gd name="connsiteX108" fmla="*/ 167755888 w 207759300"/>
              <a:gd name="connsiteY108" fmla="*/ 45529760 h 50771623"/>
              <a:gd name="connsiteX109" fmla="*/ 167755888 w 207759300"/>
              <a:gd name="connsiteY109" fmla="*/ 32644222 h 50771623"/>
              <a:gd name="connsiteX110" fmla="*/ 193776400 w 207759300"/>
              <a:gd name="connsiteY110" fmla="*/ 1831045 h 50771623"/>
              <a:gd name="connsiteX111" fmla="*/ 193776400 w 207759300"/>
              <a:gd name="connsiteY111" fmla="*/ 3862052 h 50771623"/>
              <a:gd name="connsiteX112" fmla="*/ 198719184 w 207759300"/>
              <a:gd name="connsiteY112" fmla="*/ 7783574 h 50771623"/>
              <a:gd name="connsiteX113" fmla="*/ 198719184 w 207759300"/>
              <a:gd name="connsiteY113" fmla="*/ 23260112 h 50771623"/>
              <a:gd name="connsiteX114" fmla="*/ 190589392 w 207759300"/>
              <a:gd name="connsiteY114" fmla="*/ 18778400 h 50771623"/>
              <a:gd name="connsiteX115" fmla="*/ 176541504 w 207759300"/>
              <a:gd name="connsiteY115" fmla="*/ 34604980 h 50771623"/>
              <a:gd name="connsiteX116" fmla="*/ 189874032 w 207759300"/>
              <a:gd name="connsiteY116" fmla="*/ 50361712 h 50771623"/>
              <a:gd name="connsiteX117" fmla="*/ 198589200 w 207759300"/>
              <a:gd name="connsiteY117" fmla="*/ 45529760 h 50771623"/>
              <a:gd name="connsiteX118" fmla="*/ 198589200 w 207759300"/>
              <a:gd name="connsiteY118" fmla="*/ 50361712 h 50771623"/>
              <a:gd name="connsiteX119" fmla="*/ 207759296 w 207759300"/>
              <a:gd name="connsiteY119" fmla="*/ 49661428 h 50771623"/>
              <a:gd name="connsiteX120" fmla="*/ 207759296 w 207759300"/>
              <a:gd name="connsiteY120" fmla="*/ 47630616 h 50771623"/>
              <a:gd name="connsiteX121" fmla="*/ 202816624 w 207759300"/>
              <a:gd name="connsiteY121" fmla="*/ 43708896 h 50771623"/>
              <a:gd name="connsiteX122" fmla="*/ 202816624 w 207759300"/>
              <a:gd name="connsiteY122" fmla="*/ 1060710 h 50771623"/>
              <a:gd name="connsiteX123" fmla="*/ 193776400 w 207759300"/>
              <a:gd name="connsiteY123" fmla="*/ 1831045 h 50771623"/>
              <a:gd name="connsiteX124" fmla="*/ 198589200 w 207759300"/>
              <a:gd name="connsiteY124" fmla="*/ 41467944 h 50771623"/>
              <a:gd name="connsiteX125" fmla="*/ 197678384 w 207759300"/>
              <a:gd name="connsiteY125" fmla="*/ 44479232 h 50771623"/>
              <a:gd name="connsiteX126" fmla="*/ 190199472 w 207759300"/>
              <a:gd name="connsiteY126" fmla="*/ 48961140 h 50771623"/>
              <a:gd name="connsiteX127" fmla="*/ 181484288 w 207759300"/>
              <a:gd name="connsiteY127" fmla="*/ 34675032 h 50771623"/>
              <a:gd name="connsiteX128" fmla="*/ 183695472 w 207759300"/>
              <a:gd name="connsiteY128" fmla="*/ 24520786 h 50771623"/>
              <a:gd name="connsiteX129" fmla="*/ 190849344 w 207759300"/>
              <a:gd name="connsiteY129" fmla="*/ 20178972 h 50771623"/>
              <a:gd name="connsiteX130" fmla="*/ 197808848 w 207759300"/>
              <a:gd name="connsiteY130" fmla="*/ 24450736 h 50771623"/>
              <a:gd name="connsiteX131" fmla="*/ 198589200 w 207759300"/>
              <a:gd name="connsiteY131" fmla="*/ 27041736 h 50771623"/>
              <a:gd name="connsiteX132" fmla="*/ 198589200 w 207759300"/>
              <a:gd name="connsiteY132" fmla="*/ 41467944 h 507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07759300" h="50771623">
                <a:moveTo>
                  <a:pt x="38827672" y="35795408"/>
                </a:moveTo>
                <a:cubicBezTo>
                  <a:pt x="38827672" y="33064314"/>
                  <a:pt x="39087820" y="32714270"/>
                  <a:pt x="43250248" y="32714270"/>
                </a:cubicBezTo>
                <a:lnTo>
                  <a:pt x="43250248" y="30683262"/>
                </a:lnTo>
                <a:cubicBezTo>
                  <a:pt x="41559260" y="30823358"/>
                  <a:pt x="37071596" y="30823358"/>
                  <a:pt x="35120460" y="30823358"/>
                </a:cubicBezTo>
                <a:cubicBezTo>
                  <a:pt x="33039248" y="30823358"/>
                  <a:pt x="27381002" y="30823358"/>
                  <a:pt x="25624928" y="30683262"/>
                </a:cubicBezTo>
                <a:lnTo>
                  <a:pt x="25624928" y="32714270"/>
                </a:lnTo>
                <a:lnTo>
                  <a:pt x="27641154" y="32714270"/>
                </a:lnTo>
                <a:cubicBezTo>
                  <a:pt x="33364488" y="32714270"/>
                  <a:pt x="33559652" y="33554652"/>
                  <a:pt x="33559652" y="36075604"/>
                </a:cubicBezTo>
                <a:lnTo>
                  <a:pt x="33559652" y="40557512"/>
                </a:lnTo>
                <a:cubicBezTo>
                  <a:pt x="33559652" y="48541048"/>
                  <a:pt x="25039638" y="49101240"/>
                  <a:pt x="23348652" y="49101240"/>
                </a:cubicBezTo>
                <a:cubicBezTo>
                  <a:pt x="18210610" y="49101240"/>
                  <a:pt x="6048574" y="45739708"/>
                  <a:pt x="6048574" y="25711212"/>
                </a:cubicBezTo>
                <a:cubicBezTo>
                  <a:pt x="6048574" y="5472571"/>
                  <a:pt x="18340686" y="2391432"/>
                  <a:pt x="22893436" y="2391432"/>
                </a:cubicBezTo>
                <a:cubicBezTo>
                  <a:pt x="28551684" y="2391432"/>
                  <a:pt x="35315624" y="6803293"/>
                  <a:pt x="37006608" y="19198492"/>
                </a:cubicBezTo>
                <a:cubicBezTo>
                  <a:pt x="37136684" y="19968828"/>
                  <a:pt x="37136684" y="20178972"/>
                  <a:pt x="37917140" y="20178972"/>
                </a:cubicBezTo>
                <a:cubicBezTo>
                  <a:pt x="38827672" y="20178972"/>
                  <a:pt x="38827672" y="19968828"/>
                  <a:pt x="38827672" y="18568256"/>
                </a:cubicBezTo>
                <a:lnTo>
                  <a:pt x="38827672" y="1971141"/>
                </a:lnTo>
                <a:cubicBezTo>
                  <a:pt x="38827672" y="710666"/>
                  <a:pt x="38827672" y="360424"/>
                  <a:pt x="38177292" y="360424"/>
                </a:cubicBezTo>
                <a:cubicBezTo>
                  <a:pt x="37787064" y="360424"/>
                  <a:pt x="37722076" y="500521"/>
                  <a:pt x="37331748" y="1200807"/>
                </a:cubicBezTo>
                <a:lnTo>
                  <a:pt x="34144944" y="6733245"/>
                </a:lnTo>
                <a:cubicBezTo>
                  <a:pt x="32258892" y="4212096"/>
                  <a:pt x="28291532" y="360424"/>
                  <a:pt x="22112882" y="360424"/>
                </a:cubicBezTo>
                <a:cubicBezTo>
                  <a:pt x="10341074" y="360424"/>
                  <a:pt x="0" y="11355251"/>
                  <a:pt x="0" y="25711212"/>
                </a:cubicBezTo>
                <a:cubicBezTo>
                  <a:pt x="0" y="40207468"/>
                  <a:pt x="10341074" y="51132048"/>
                  <a:pt x="22177970" y="51132048"/>
                </a:cubicBezTo>
                <a:cubicBezTo>
                  <a:pt x="26795710" y="51132048"/>
                  <a:pt x="32063730" y="49521332"/>
                  <a:pt x="34470084" y="45039420"/>
                </a:cubicBezTo>
                <a:cubicBezTo>
                  <a:pt x="35640764" y="47280376"/>
                  <a:pt x="37787064" y="49591380"/>
                  <a:pt x="38307368" y="49591380"/>
                </a:cubicBezTo>
                <a:cubicBezTo>
                  <a:pt x="38827672" y="49591380"/>
                  <a:pt x="38827672" y="49171288"/>
                  <a:pt x="38827672" y="48050712"/>
                </a:cubicBezTo>
                <a:lnTo>
                  <a:pt x="38827672" y="35795408"/>
                </a:lnTo>
                <a:close/>
                <a:moveTo>
                  <a:pt x="57490120" y="33344506"/>
                </a:moveTo>
                <a:cubicBezTo>
                  <a:pt x="57490120" y="26551594"/>
                  <a:pt x="60091140" y="20178972"/>
                  <a:pt x="65099408" y="20178972"/>
                </a:cubicBezTo>
                <a:cubicBezTo>
                  <a:pt x="65619312" y="20178972"/>
                  <a:pt x="65749884" y="20178972"/>
                  <a:pt x="66009836" y="20249022"/>
                </a:cubicBezTo>
                <a:cubicBezTo>
                  <a:pt x="65489336" y="20529016"/>
                  <a:pt x="64449028" y="20949306"/>
                  <a:pt x="64449028" y="22840020"/>
                </a:cubicBezTo>
                <a:cubicBezTo>
                  <a:pt x="64449028" y="24870828"/>
                  <a:pt x="65944848" y="25641164"/>
                  <a:pt x="66985156" y="25641164"/>
                </a:cubicBezTo>
                <a:cubicBezTo>
                  <a:pt x="68285912" y="25641164"/>
                  <a:pt x="69586776" y="24730732"/>
                  <a:pt x="69586776" y="22840020"/>
                </a:cubicBezTo>
                <a:cubicBezTo>
                  <a:pt x="69586776" y="20739162"/>
                  <a:pt x="67831000" y="18778400"/>
                  <a:pt x="65034416" y="18778400"/>
                </a:cubicBezTo>
                <a:cubicBezTo>
                  <a:pt x="59506248" y="18778400"/>
                  <a:pt x="57620100" y="25221072"/>
                  <a:pt x="57229572" y="26551594"/>
                </a:cubicBezTo>
                <a:lnTo>
                  <a:pt x="57164584" y="26551594"/>
                </a:lnTo>
                <a:lnTo>
                  <a:pt x="57164584" y="18778400"/>
                </a:lnTo>
                <a:lnTo>
                  <a:pt x="48449608" y="19548536"/>
                </a:lnTo>
                <a:lnTo>
                  <a:pt x="48449608" y="21579544"/>
                </a:lnTo>
                <a:cubicBezTo>
                  <a:pt x="52872284" y="21579544"/>
                  <a:pt x="53392684" y="22069686"/>
                  <a:pt x="53392684" y="25501066"/>
                </a:cubicBezTo>
                <a:lnTo>
                  <a:pt x="53392684" y="44479232"/>
                </a:lnTo>
                <a:cubicBezTo>
                  <a:pt x="53392684" y="47630616"/>
                  <a:pt x="52677316" y="47630616"/>
                  <a:pt x="48449608" y="47630616"/>
                </a:cubicBezTo>
                <a:lnTo>
                  <a:pt x="48449608" y="49661428"/>
                </a:lnTo>
                <a:cubicBezTo>
                  <a:pt x="50270668" y="49521332"/>
                  <a:pt x="53847604" y="49521332"/>
                  <a:pt x="55798840" y="49521332"/>
                </a:cubicBezTo>
                <a:cubicBezTo>
                  <a:pt x="57555112" y="49521332"/>
                  <a:pt x="62172352" y="49521332"/>
                  <a:pt x="63668672" y="49661428"/>
                </a:cubicBezTo>
                <a:lnTo>
                  <a:pt x="63668672" y="47630616"/>
                </a:lnTo>
                <a:lnTo>
                  <a:pt x="62367816" y="47630616"/>
                </a:lnTo>
                <a:cubicBezTo>
                  <a:pt x="57620100" y="47630616"/>
                  <a:pt x="57490120" y="46860284"/>
                  <a:pt x="57490120" y="44339136"/>
                </a:cubicBezTo>
                <a:lnTo>
                  <a:pt x="57490120" y="33344506"/>
                </a:lnTo>
                <a:close/>
                <a:moveTo>
                  <a:pt x="101290040" y="34675032"/>
                </a:moveTo>
                <a:cubicBezTo>
                  <a:pt x="101290040" y="25641164"/>
                  <a:pt x="94916528" y="18428158"/>
                  <a:pt x="87372128" y="18428158"/>
                </a:cubicBezTo>
                <a:cubicBezTo>
                  <a:pt x="79567288" y="18428158"/>
                  <a:pt x="73388736" y="25851308"/>
                  <a:pt x="73388736" y="34675032"/>
                </a:cubicBezTo>
                <a:cubicBezTo>
                  <a:pt x="73388736" y="43638848"/>
                  <a:pt x="79892720" y="50361712"/>
                  <a:pt x="87307144" y="50361712"/>
                </a:cubicBezTo>
                <a:cubicBezTo>
                  <a:pt x="94981512" y="50361712"/>
                  <a:pt x="101290040" y="43498752"/>
                  <a:pt x="101290040" y="34675032"/>
                </a:cubicBezTo>
                <a:close/>
                <a:moveTo>
                  <a:pt x="87372128" y="48821044"/>
                </a:moveTo>
                <a:cubicBezTo>
                  <a:pt x="84965480" y="48821044"/>
                  <a:pt x="82038928" y="47700668"/>
                  <a:pt x="80152680" y="44269088"/>
                </a:cubicBezTo>
                <a:cubicBezTo>
                  <a:pt x="78397000" y="41117900"/>
                  <a:pt x="78331416" y="36986032"/>
                  <a:pt x="78331416" y="34044792"/>
                </a:cubicBezTo>
                <a:cubicBezTo>
                  <a:pt x="78331416" y="31383746"/>
                  <a:pt x="78331416" y="27111784"/>
                  <a:pt x="80347640" y="23960596"/>
                </a:cubicBezTo>
                <a:cubicBezTo>
                  <a:pt x="82168904" y="20949306"/>
                  <a:pt x="85030472" y="19828730"/>
                  <a:pt x="87307144" y="19828730"/>
                </a:cubicBezTo>
                <a:cubicBezTo>
                  <a:pt x="89843272" y="19828730"/>
                  <a:pt x="92574864" y="21089206"/>
                  <a:pt x="94331136" y="23820500"/>
                </a:cubicBezTo>
                <a:cubicBezTo>
                  <a:pt x="96347264" y="27041736"/>
                  <a:pt x="96347264" y="31453794"/>
                  <a:pt x="96347264" y="34044792"/>
                </a:cubicBezTo>
                <a:cubicBezTo>
                  <a:pt x="96347264" y="36495892"/>
                  <a:pt x="96347264" y="40837704"/>
                  <a:pt x="94655976" y="44128988"/>
                </a:cubicBezTo>
                <a:cubicBezTo>
                  <a:pt x="92835312" y="47490520"/>
                  <a:pt x="89843272" y="48821044"/>
                  <a:pt x="87372128" y="48821044"/>
                </a:cubicBezTo>
                <a:close/>
                <a:moveTo>
                  <a:pt x="123134632" y="19548536"/>
                </a:moveTo>
                <a:lnTo>
                  <a:pt x="123134632" y="21579544"/>
                </a:lnTo>
                <a:cubicBezTo>
                  <a:pt x="127556912" y="21579544"/>
                  <a:pt x="128077320" y="22069686"/>
                  <a:pt x="128077320" y="25501066"/>
                </a:cubicBezTo>
                <a:lnTo>
                  <a:pt x="128077320" y="38036560"/>
                </a:lnTo>
                <a:cubicBezTo>
                  <a:pt x="128077320" y="43989092"/>
                  <a:pt x="125150760" y="48961140"/>
                  <a:pt x="120273064" y="48961140"/>
                </a:cubicBezTo>
                <a:cubicBezTo>
                  <a:pt x="114939864" y="48961140"/>
                  <a:pt x="114614920" y="45669660"/>
                  <a:pt x="114614920" y="41958084"/>
                </a:cubicBezTo>
                <a:lnTo>
                  <a:pt x="114614920" y="18778400"/>
                </a:lnTo>
                <a:lnTo>
                  <a:pt x="105444232" y="19548536"/>
                </a:lnTo>
                <a:lnTo>
                  <a:pt x="105444232" y="21579544"/>
                </a:lnTo>
                <a:cubicBezTo>
                  <a:pt x="110387008" y="21579544"/>
                  <a:pt x="110387008" y="21789492"/>
                  <a:pt x="110387008" y="28022214"/>
                </a:cubicBezTo>
                <a:lnTo>
                  <a:pt x="110387008" y="38526704"/>
                </a:lnTo>
                <a:cubicBezTo>
                  <a:pt x="110387008" y="42868516"/>
                  <a:pt x="110387008" y="45389664"/>
                  <a:pt x="112338144" y="47700668"/>
                </a:cubicBezTo>
                <a:cubicBezTo>
                  <a:pt x="113899456" y="49521332"/>
                  <a:pt x="116565560" y="50361712"/>
                  <a:pt x="119882544" y="50361712"/>
                </a:cubicBezTo>
                <a:cubicBezTo>
                  <a:pt x="120988432" y="50361712"/>
                  <a:pt x="123069648" y="50361712"/>
                  <a:pt x="125280736" y="48330904"/>
                </a:cubicBezTo>
                <a:cubicBezTo>
                  <a:pt x="127166984" y="46720188"/>
                  <a:pt x="128207296" y="44059140"/>
                  <a:pt x="128207296" y="44059140"/>
                </a:cubicBezTo>
                <a:lnTo>
                  <a:pt x="128207296" y="50361712"/>
                </a:lnTo>
                <a:lnTo>
                  <a:pt x="137248000" y="49661428"/>
                </a:lnTo>
                <a:lnTo>
                  <a:pt x="137248000" y="47630616"/>
                </a:lnTo>
                <a:cubicBezTo>
                  <a:pt x="132825136" y="47630616"/>
                  <a:pt x="132304728" y="47140280"/>
                  <a:pt x="132304728" y="43708896"/>
                </a:cubicBezTo>
                <a:lnTo>
                  <a:pt x="132304728" y="18778400"/>
                </a:lnTo>
                <a:lnTo>
                  <a:pt x="123134632" y="19548536"/>
                </a:lnTo>
                <a:close/>
                <a:moveTo>
                  <a:pt x="167755888" y="32644222"/>
                </a:moveTo>
                <a:cubicBezTo>
                  <a:pt x="167755888" y="26131502"/>
                  <a:pt x="167755888" y="24170542"/>
                  <a:pt x="166260064" y="21929588"/>
                </a:cubicBezTo>
                <a:cubicBezTo>
                  <a:pt x="164373920" y="19198492"/>
                  <a:pt x="161317392" y="18778400"/>
                  <a:pt x="159105696" y="18778400"/>
                </a:cubicBezTo>
                <a:cubicBezTo>
                  <a:pt x="152797072" y="18778400"/>
                  <a:pt x="150325440" y="24590834"/>
                  <a:pt x="149805536" y="25991406"/>
                </a:cubicBezTo>
                <a:lnTo>
                  <a:pt x="149740544" y="25991406"/>
                </a:lnTo>
                <a:lnTo>
                  <a:pt x="149740544" y="18778400"/>
                </a:lnTo>
                <a:lnTo>
                  <a:pt x="140895392" y="19548536"/>
                </a:lnTo>
                <a:lnTo>
                  <a:pt x="140895392" y="21579544"/>
                </a:lnTo>
                <a:cubicBezTo>
                  <a:pt x="145317760" y="21579544"/>
                  <a:pt x="145838160" y="22069686"/>
                  <a:pt x="145838160" y="25501066"/>
                </a:cubicBezTo>
                <a:lnTo>
                  <a:pt x="145838160" y="44479232"/>
                </a:lnTo>
                <a:cubicBezTo>
                  <a:pt x="145838160" y="47630616"/>
                  <a:pt x="145122800" y="47630616"/>
                  <a:pt x="140895392" y="47630616"/>
                </a:cubicBezTo>
                <a:lnTo>
                  <a:pt x="140895392" y="49661428"/>
                </a:lnTo>
                <a:cubicBezTo>
                  <a:pt x="142586176" y="49521332"/>
                  <a:pt x="146098128" y="49521332"/>
                  <a:pt x="147919376" y="49521332"/>
                </a:cubicBezTo>
                <a:cubicBezTo>
                  <a:pt x="149805536" y="49521332"/>
                  <a:pt x="153317568" y="49521332"/>
                  <a:pt x="155008256" y="49661428"/>
                </a:cubicBezTo>
                <a:lnTo>
                  <a:pt x="155008256" y="47630616"/>
                </a:lnTo>
                <a:cubicBezTo>
                  <a:pt x="150845936" y="47630616"/>
                  <a:pt x="150065488" y="47630616"/>
                  <a:pt x="150065488" y="44479232"/>
                </a:cubicBezTo>
                <a:lnTo>
                  <a:pt x="150065488" y="31453794"/>
                </a:lnTo>
                <a:cubicBezTo>
                  <a:pt x="150065488" y="24100494"/>
                  <a:pt x="154553344" y="20178972"/>
                  <a:pt x="158585792" y="20178972"/>
                </a:cubicBezTo>
                <a:cubicBezTo>
                  <a:pt x="162618144" y="20178972"/>
                  <a:pt x="163528480" y="23750450"/>
                  <a:pt x="163528480" y="28022214"/>
                </a:cubicBezTo>
                <a:lnTo>
                  <a:pt x="163528480" y="44479232"/>
                </a:lnTo>
                <a:cubicBezTo>
                  <a:pt x="163528480" y="47630616"/>
                  <a:pt x="162813104" y="47630616"/>
                  <a:pt x="158585792" y="47630616"/>
                </a:cubicBezTo>
                <a:lnTo>
                  <a:pt x="158585792" y="49661428"/>
                </a:lnTo>
                <a:cubicBezTo>
                  <a:pt x="160276480" y="49521332"/>
                  <a:pt x="163788432" y="49521332"/>
                  <a:pt x="165609680" y="49521332"/>
                </a:cubicBezTo>
                <a:cubicBezTo>
                  <a:pt x="167495936" y="49521332"/>
                  <a:pt x="171007888" y="49521332"/>
                  <a:pt x="172698672" y="49661428"/>
                </a:cubicBezTo>
                <a:lnTo>
                  <a:pt x="172698672" y="47630616"/>
                </a:lnTo>
                <a:cubicBezTo>
                  <a:pt x="169446576" y="47630616"/>
                  <a:pt x="167820880" y="47630616"/>
                  <a:pt x="167755888" y="45529760"/>
                </a:cubicBezTo>
                <a:lnTo>
                  <a:pt x="167755888" y="32644222"/>
                </a:lnTo>
                <a:close/>
                <a:moveTo>
                  <a:pt x="193776400" y="1831045"/>
                </a:moveTo>
                <a:lnTo>
                  <a:pt x="193776400" y="3862052"/>
                </a:lnTo>
                <a:cubicBezTo>
                  <a:pt x="198198784" y="3862052"/>
                  <a:pt x="198719184" y="4352193"/>
                  <a:pt x="198719184" y="7783574"/>
                </a:cubicBezTo>
                <a:lnTo>
                  <a:pt x="198719184" y="23260112"/>
                </a:lnTo>
                <a:cubicBezTo>
                  <a:pt x="197353440" y="21229302"/>
                  <a:pt x="194556864" y="18778400"/>
                  <a:pt x="190589392" y="18778400"/>
                </a:cubicBezTo>
                <a:cubicBezTo>
                  <a:pt x="183045008" y="18778400"/>
                  <a:pt x="176541504" y="25641164"/>
                  <a:pt x="176541504" y="34604980"/>
                </a:cubicBezTo>
                <a:cubicBezTo>
                  <a:pt x="176541504" y="43498752"/>
                  <a:pt x="182720064" y="50361712"/>
                  <a:pt x="189874032" y="50361712"/>
                </a:cubicBezTo>
                <a:cubicBezTo>
                  <a:pt x="194816816" y="50361712"/>
                  <a:pt x="197678384" y="46860284"/>
                  <a:pt x="198589200" y="45529760"/>
                </a:cubicBezTo>
                <a:lnTo>
                  <a:pt x="198589200" y="50361712"/>
                </a:lnTo>
                <a:lnTo>
                  <a:pt x="207759296" y="49661428"/>
                </a:lnTo>
                <a:lnTo>
                  <a:pt x="207759296" y="47630616"/>
                </a:lnTo>
                <a:cubicBezTo>
                  <a:pt x="203337024" y="47630616"/>
                  <a:pt x="202816624" y="47140280"/>
                  <a:pt x="202816624" y="43708896"/>
                </a:cubicBezTo>
                <a:lnTo>
                  <a:pt x="202816624" y="1060710"/>
                </a:lnTo>
                <a:lnTo>
                  <a:pt x="193776400" y="1831045"/>
                </a:lnTo>
                <a:close/>
                <a:moveTo>
                  <a:pt x="198589200" y="41467944"/>
                </a:moveTo>
                <a:cubicBezTo>
                  <a:pt x="198589200" y="42728416"/>
                  <a:pt x="198589200" y="42938564"/>
                  <a:pt x="197678384" y="44479232"/>
                </a:cubicBezTo>
                <a:cubicBezTo>
                  <a:pt x="196117568" y="46930332"/>
                  <a:pt x="193450960" y="48961140"/>
                  <a:pt x="190199472" y="48961140"/>
                </a:cubicBezTo>
                <a:cubicBezTo>
                  <a:pt x="188508176" y="48961140"/>
                  <a:pt x="181484288" y="48260856"/>
                  <a:pt x="181484288" y="34675032"/>
                </a:cubicBezTo>
                <a:cubicBezTo>
                  <a:pt x="181484288" y="29632932"/>
                  <a:pt x="182264640" y="26831788"/>
                  <a:pt x="183695472" y="24520786"/>
                </a:cubicBezTo>
                <a:cubicBezTo>
                  <a:pt x="184996240" y="22349878"/>
                  <a:pt x="187597856" y="20178972"/>
                  <a:pt x="190849344" y="20178972"/>
                </a:cubicBezTo>
                <a:cubicBezTo>
                  <a:pt x="194881792" y="20178972"/>
                  <a:pt x="197158464" y="23330160"/>
                  <a:pt x="197808848" y="24450736"/>
                </a:cubicBezTo>
                <a:cubicBezTo>
                  <a:pt x="198589200" y="25641164"/>
                  <a:pt x="198589200" y="25781260"/>
                  <a:pt x="198589200" y="27041736"/>
                </a:cubicBezTo>
                <a:lnTo>
                  <a:pt x="198589200" y="414679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5" name="Forma libre: forma 114">
            <a:extLst>
              <a:ext uri="{FF2B5EF4-FFF2-40B4-BE49-F238E27FC236}">
                <a16:creationId xmlns:a16="http://schemas.microsoft.com/office/drawing/2014/main" id="{04E0B574-0166-8DDE-FE15-A72CDC29CC8B}"/>
              </a:ext>
            </a:extLst>
          </p:cNvPr>
          <p:cNvSpPr/>
          <p:nvPr/>
        </p:nvSpPr>
        <p:spPr>
          <a:xfrm flipV="1">
            <a:off x="1189003225" y="2147483647"/>
            <a:ext cx="156841031" cy="62116493"/>
          </a:xfrm>
          <a:custGeom>
            <a:avLst/>
            <a:gdLst>
              <a:gd name="connsiteX0" fmla="*/ 9756080 w 156841031"/>
              <a:gd name="connsiteY0" fmla="*/ 20808206 h 62116493"/>
              <a:gd name="connsiteX1" fmla="*/ 18926274 w 156841031"/>
              <a:gd name="connsiteY1" fmla="*/ 20808206 h 62116493"/>
              <a:gd name="connsiteX2" fmla="*/ 18926274 w 156841031"/>
              <a:gd name="connsiteY2" fmla="*/ 18777198 h 62116493"/>
              <a:gd name="connsiteX3" fmla="*/ 9756080 w 156841031"/>
              <a:gd name="connsiteY3" fmla="*/ 18777198 h 62116493"/>
              <a:gd name="connsiteX4" fmla="*/ 9756080 w 156841031"/>
              <a:gd name="connsiteY4" fmla="*/ 5891858 h 62116493"/>
              <a:gd name="connsiteX5" fmla="*/ 8324751 w 156841031"/>
              <a:gd name="connsiteY5" fmla="*/ 5891858 h 62116493"/>
              <a:gd name="connsiteX6" fmla="*/ 0 w 156841031"/>
              <a:gd name="connsiteY6" fmla="*/ 19407634 h 62116493"/>
              <a:gd name="connsiteX7" fmla="*/ 0 w 156841031"/>
              <a:gd name="connsiteY7" fmla="*/ 20808206 h 62116493"/>
              <a:gd name="connsiteX8" fmla="*/ 5528171 w 156841031"/>
              <a:gd name="connsiteY8" fmla="*/ 20808206 h 62116493"/>
              <a:gd name="connsiteX9" fmla="*/ 5528171 w 156841031"/>
              <a:gd name="connsiteY9" fmla="*/ 40276512 h 62116493"/>
              <a:gd name="connsiteX10" fmla="*/ 13787934 w 156841031"/>
              <a:gd name="connsiteY10" fmla="*/ 49660424 h 62116493"/>
              <a:gd name="connsiteX11" fmla="*/ 20032068 w 156841031"/>
              <a:gd name="connsiteY11" fmla="*/ 40276512 h 62116493"/>
              <a:gd name="connsiteX12" fmla="*/ 20032068 w 156841031"/>
              <a:gd name="connsiteY12" fmla="*/ 36284744 h 62116493"/>
              <a:gd name="connsiteX13" fmla="*/ 18600738 w 156841031"/>
              <a:gd name="connsiteY13" fmla="*/ 36284744 h 62116493"/>
              <a:gd name="connsiteX14" fmla="*/ 18600738 w 156841031"/>
              <a:gd name="connsiteY14" fmla="*/ 40136416 h 62116493"/>
              <a:gd name="connsiteX15" fmla="*/ 14178459 w 156841031"/>
              <a:gd name="connsiteY15" fmla="*/ 48119756 h 62116493"/>
              <a:gd name="connsiteX16" fmla="*/ 9756080 w 156841031"/>
              <a:gd name="connsiteY16" fmla="*/ 40416608 h 62116493"/>
              <a:gd name="connsiteX17" fmla="*/ 9756080 w 156841031"/>
              <a:gd name="connsiteY17" fmla="*/ 20808206 h 62116493"/>
              <a:gd name="connsiteX18" fmla="*/ 34499948 w 156841031"/>
              <a:gd name="connsiteY18" fmla="*/ 32643218 h 62116493"/>
              <a:gd name="connsiteX19" fmla="*/ 42109232 w 156841031"/>
              <a:gd name="connsiteY19" fmla="*/ 19477684 h 62116493"/>
              <a:gd name="connsiteX20" fmla="*/ 43020160 w 156841031"/>
              <a:gd name="connsiteY20" fmla="*/ 19547732 h 62116493"/>
              <a:gd name="connsiteX21" fmla="*/ 41458852 w 156841031"/>
              <a:gd name="connsiteY21" fmla="*/ 22138730 h 62116493"/>
              <a:gd name="connsiteX22" fmla="*/ 43995480 w 156841031"/>
              <a:gd name="connsiteY22" fmla="*/ 24939874 h 62116493"/>
              <a:gd name="connsiteX23" fmla="*/ 46597092 w 156841031"/>
              <a:gd name="connsiteY23" fmla="*/ 22138730 h 62116493"/>
              <a:gd name="connsiteX24" fmla="*/ 42044244 w 156841031"/>
              <a:gd name="connsiteY24" fmla="*/ 18077112 h 62116493"/>
              <a:gd name="connsiteX25" fmla="*/ 34239992 w 156841031"/>
              <a:gd name="connsiteY25" fmla="*/ 25850304 h 62116493"/>
              <a:gd name="connsiteX26" fmla="*/ 34175004 w 156841031"/>
              <a:gd name="connsiteY26" fmla="*/ 25850304 h 62116493"/>
              <a:gd name="connsiteX27" fmla="*/ 34175004 w 156841031"/>
              <a:gd name="connsiteY27" fmla="*/ 18077112 h 62116493"/>
              <a:gd name="connsiteX28" fmla="*/ 25459730 w 156841031"/>
              <a:gd name="connsiteY28" fmla="*/ 18847248 h 62116493"/>
              <a:gd name="connsiteX29" fmla="*/ 25459730 w 156841031"/>
              <a:gd name="connsiteY29" fmla="*/ 20878254 h 62116493"/>
              <a:gd name="connsiteX30" fmla="*/ 30402510 w 156841031"/>
              <a:gd name="connsiteY30" fmla="*/ 24799776 h 62116493"/>
              <a:gd name="connsiteX31" fmla="*/ 30402510 w 156841031"/>
              <a:gd name="connsiteY31" fmla="*/ 43777944 h 62116493"/>
              <a:gd name="connsiteX32" fmla="*/ 25459730 w 156841031"/>
              <a:gd name="connsiteY32" fmla="*/ 46929328 h 62116493"/>
              <a:gd name="connsiteX33" fmla="*/ 25459730 w 156841031"/>
              <a:gd name="connsiteY33" fmla="*/ 48960136 h 62116493"/>
              <a:gd name="connsiteX34" fmla="*/ 32809160 w 156841031"/>
              <a:gd name="connsiteY34" fmla="*/ 48820040 h 62116493"/>
              <a:gd name="connsiteX35" fmla="*/ 40678496 w 156841031"/>
              <a:gd name="connsiteY35" fmla="*/ 48960136 h 62116493"/>
              <a:gd name="connsiteX36" fmla="*/ 40678496 w 156841031"/>
              <a:gd name="connsiteY36" fmla="*/ 46929328 h 62116493"/>
              <a:gd name="connsiteX37" fmla="*/ 39377640 w 156841031"/>
              <a:gd name="connsiteY37" fmla="*/ 46929328 h 62116493"/>
              <a:gd name="connsiteX38" fmla="*/ 34499948 w 156841031"/>
              <a:gd name="connsiteY38" fmla="*/ 43637844 h 62116493"/>
              <a:gd name="connsiteX39" fmla="*/ 34499948 w 156841031"/>
              <a:gd name="connsiteY39" fmla="*/ 32643218 h 62116493"/>
              <a:gd name="connsiteX40" fmla="*/ 68219440 w 156841031"/>
              <a:gd name="connsiteY40" fmla="*/ 18847248 h 62116493"/>
              <a:gd name="connsiteX41" fmla="*/ 68219440 w 156841031"/>
              <a:gd name="connsiteY41" fmla="*/ 20878254 h 62116493"/>
              <a:gd name="connsiteX42" fmla="*/ 73162120 w 156841031"/>
              <a:gd name="connsiteY42" fmla="*/ 24799776 h 62116493"/>
              <a:gd name="connsiteX43" fmla="*/ 73162120 w 156841031"/>
              <a:gd name="connsiteY43" fmla="*/ 37335272 h 62116493"/>
              <a:gd name="connsiteX44" fmla="*/ 65357872 w 156841031"/>
              <a:gd name="connsiteY44" fmla="*/ 48259852 h 62116493"/>
              <a:gd name="connsiteX45" fmla="*/ 59699128 w 156841031"/>
              <a:gd name="connsiteY45" fmla="*/ 41256796 h 62116493"/>
              <a:gd name="connsiteX46" fmla="*/ 59699128 w 156841031"/>
              <a:gd name="connsiteY46" fmla="*/ 18077112 h 62116493"/>
              <a:gd name="connsiteX47" fmla="*/ 50529032 w 156841031"/>
              <a:gd name="connsiteY47" fmla="*/ 18847248 h 62116493"/>
              <a:gd name="connsiteX48" fmla="*/ 50529032 w 156841031"/>
              <a:gd name="connsiteY48" fmla="*/ 20878254 h 62116493"/>
              <a:gd name="connsiteX49" fmla="*/ 55471816 w 156841031"/>
              <a:gd name="connsiteY49" fmla="*/ 27320926 h 62116493"/>
              <a:gd name="connsiteX50" fmla="*/ 55471816 w 156841031"/>
              <a:gd name="connsiteY50" fmla="*/ 37825412 h 62116493"/>
              <a:gd name="connsiteX51" fmla="*/ 57422952 w 156841031"/>
              <a:gd name="connsiteY51" fmla="*/ 46999376 h 62116493"/>
              <a:gd name="connsiteX52" fmla="*/ 64967348 w 156841031"/>
              <a:gd name="connsiteY52" fmla="*/ 49660424 h 62116493"/>
              <a:gd name="connsiteX53" fmla="*/ 70365544 w 156841031"/>
              <a:gd name="connsiteY53" fmla="*/ 47629616 h 62116493"/>
              <a:gd name="connsiteX54" fmla="*/ 73292096 w 156841031"/>
              <a:gd name="connsiteY54" fmla="*/ 43357852 h 62116493"/>
              <a:gd name="connsiteX55" fmla="*/ 73292096 w 156841031"/>
              <a:gd name="connsiteY55" fmla="*/ 49660424 h 62116493"/>
              <a:gd name="connsiteX56" fmla="*/ 82332216 w 156841031"/>
              <a:gd name="connsiteY56" fmla="*/ 48960136 h 62116493"/>
              <a:gd name="connsiteX57" fmla="*/ 82332216 w 156841031"/>
              <a:gd name="connsiteY57" fmla="*/ 46929328 h 62116493"/>
              <a:gd name="connsiteX58" fmla="*/ 77389536 w 156841031"/>
              <a:gd name="connsiteY58" fmla="*/ 43007608 h 62116493"/>
              <a:gd name="connsiteX59" fmla="*/ 77389536 w 156841031"/>
              <a:gd name="connsiteY59" fmla="*/ 18077112 h 62116493"/>
              <a:gd name="connsiteX60" fmla="*/ 68219440 w 156841031"/>
              <a:gd name="connsiteY60" fmla="*/ 18847248 h 62116493"/>
              <a:gd name="connsiteX61" fmla="*/ 94824848 w 156841031"/>
              <a:gd name="connsiteY61" fmla="*/ 20808206 h 62116493"/>
              <a:gd name="connsiteX62" fmla="*/ 103995536 w 156841031"/>
              <a:gd name="connsiteY62" fmla="*/ 20808206 h 62116493"/>
              <a:gd name="connsiteX63" fmla="*/ 103995536 w 156841031"/>
              <a:gd name="connsiteY63" fmla="*/ 18777198 h 62116493"/>
              <a:gd name="connsiteX64" fmla="*/ 94824848 w 156841031"/>
              <a:gd name="connsiteY64" fmla="*/ 18777198 h 62116493"/>
              <a:gd name="connsiteX65" fmla="*/ 94824848 w 156841031"/>
              <a:gd name="connsiteY65" fmla="*/ 5891858 h 62116493"/>
              <a:gd name="connsiteX66" fmla="*/ 93394016 w 156841031"/>
              <a:gd name="connsiteY66" fmla="*/ 5891858 h 62116493"/>
              <a:gd name="connsiteX67" fmla="*/ 85069264 w 156841031"/>
              <a:gd name="connsiteY67" fmla="*/ 19407634 h 62116493"/>
              <a:gd name="connsiteX68" fmla="*/ 85069264 w 156841031"/>
              <a:gd name="connsiteY68" fmla="*/ 20808206 h 62116493"/>
              <a:gd name="connsiteX69" fmla="*/ 90597432 w 156841031"/>
              <a:gd name="connsiteY69" fmla="*/ 20808206 h 62116493"/>
              <a:gd name="connsiteX70" fmla="*/ 90597432 w 156841031"/>
              <a:gd name="connsiteY70" fmla="*/ 40276512 h 62116493"/>
              <a:gd name="connsiteX71" fmla="*/ 98857200 w 156841031"/>
              <a:gd name="connsiteY71" fmla="*/ 49660424 h 62116493"/>
              <a:gd name="connsiteX72" fmla="*/ 105100832 w 156841031"/>
              <a:gd name="connsiteY72" fmla="*/ 40276512 h 62116493"/>
              <a:gd name="connsiteX73" fmla="*/ 105100832 w 156841031"/>
              <a:gd name="connsiteY73" fmla="*/ 36284744 h 62116493"/>
              <a:gd name="connsiteX74" fmla="*/ 103670000 w 156841031"/>
              <a:gd name="connsiteY74" fmla="*/ 36284744 h 62116493"/>
              <a:gd name="connsiteX75" fmla="*/ 103670000 w 156841031"/>
              <a:gd name="connsiteY75" fmla="*/ 40136416 h 62116493"/>
              <a:gd name="connsiteX76" fmla="*/ 99247720 w 156841031"/>
              <a:gd name="connsiteY76" fmla="*/ 48119756 h 62116493"/>
              <a:gd name="connsiteX77" fmla="*/ 94824848 w 156841031"/>
              <a:gd name="connsiteY77" fmla="*/ 40416608 h 62116493"/>
              <a:gd name="connsiteX78" fmla="*/ 94824848 w 156841031"/>
              <a:gd name="connsiteY78" fmla="*/ 20808206 h 62116493"/>
              <a:gd name="connsiteX79" fmla="*/ 137649440 w 156841031"/>
              <a:gd name="connsiteY79" fmla="*/ 31942932 h 62116493"/>
              <a:gd name="connsiteX80" fmla="*/ 136153728 w 156841031"/>
              <a:gd name="connsiteY80" fmla="*/ 21228298 h 62116493"/>
              <a:gd name="connsiteX81" fmla="*/ 128999752 w 156841031"/>
              <a:gd name="connsiteY81" fmla="*/ 18077112 h 62116493"/>
              <a:gd name="connsiteX82" fmla="*/ 119894152 w 156841031"/>
              <a:gd name="connsiteY82" fmla="*/ 24799776 h 62116493"/>
              <a:gd name="connsiteX83" fmla="*/ 119829160 w 156841031"/>
              <a:gd name="connsiteY83" fmla="*/ 24799776 h 62116493"/>
              <a:gd name="connsiteX84" fmla="*/ 119829160 w 156841031"/>
              <a:gd name="connsiteY84" fmla="*/ 359421 h 62116493"/>
              <a:gd name="connsiteX85" fmla="*/ 110788944 w 156841031"/>
              <a:gd name="connsiteY85" fmla="*/ 1129755 h 62116493"/>
              <a:gd name="connsiteX86" fmla="*/ 110788944 w 156841031"/>
              <a:gd name="connsiteY86" fmla="*/ 3160763 h 62116493"/>
              <a:gd name="connsiteX87" fmla="*/ 115731728 w 156841031"/>
              <a:gd name="connsiteY87" fmla="*/ 7082285 h 62116493"/>
              <a:gd name="connsiteX88" fmla="*/ 115731728 w 156841031"/>
              <a:gd name="connsiteY88" fmla="*/ 43777944 h 62116493"/>
              <a:gd name="connsiteX89" fmla="*/ 110788944 w 156841031"/>
              <a:gd name="connsiteY89" fmla="*/ 46929328 h 62116493"/>
              <a:gd name="connsiteX90" fmla="*/ 110788944 w 156841031"/>
              <a:gd name="connsiteY90" fmla="*/ 48960136 h 62116493"/>
              <a:gd name="connsiteX91" fmla="*/ 117812936 w 156841031"/>
              <a:gd name="connsiteY91" fmla="*/ 48820040 h 62116493"/>
              <a:gd name="connsiteX92" fmla="*/ 124902416 w 156841031"/>
              <a:gd name="connsiteY92" fmla="*/ 48960136 h 62116493"/>
              <a:gd name="connsiteX93" fmla="*/ 124902416 w 156841031"/>
              <a:gd name="connsiteY93" fmla="*/ 46929328 h 62116493"/>
              <a:gd name="connsiteX94" fmla="*/ 119959136 w 156841031"/>
              <a:gd name="connsiteY94" fmla="*/ 43777944 h 62116493"/>
              <a:gd name="connsiteX95" fmla="*/ 119959136 w 156841031"/>
              <a:gd name="connsiteY95" fmla="*/ 30752504 h 62116493"/>
              <a:gd name="connsiteX96" fmla="*/ 128479352 w 156841031"/>
              <a:gd name="connsiteY96" fmla="*/ 19477684 h 62116493"/>
              <a:gd name="connsiteX97" fmla="*/ 133422136 w 156841031"/>
              <a:gd name="connsiteY97" fmla="*/ 27320926 h 62116493"/>
              <a:gd name="connsiteX98" fmla="*/ 133422136 w 156841031"/>
              <a:gd name="connsiteY98" fmla="*/ 43777944 h 62116493"/>
              <a:gd name="connsiteX99" fmla="*/ 128479352 w 156841031"/>
              <a:gd name="connsiteY99" fmla="*/ 46929328 h 62116493"/>
              <a:gd name="connsiteX100" fmla="*/ 128479352 w 156841031"/>
              <a:gd name="connsiteY100" fmla="*/ 48960136 h 62116493"/>
              <a:gd name="connsiteX101" fmla="*/ 135503248 w 156841031"/>
              <a:gd name="connsiteY101" fmla="*/ 48820040 h 62116493"/>
              <a:gd name="connsiteX102" fmla="*/ 142592720 w 156841031"/>
              <a:gd name="connsiteY102" fmla="*/ 48960136 h 62116493"/>
              <a:gd name="connsiteX103" fmla="*/ 142592720 w 156841031"/>
              <a:gd name="connsiteY103" fmla="*/ 46929328 h 62116493"/>
              <a:gd name="connsiteX104" fmla="*/ 137649440 w 156841031"/>
              <a:gd name="connsiteY104" fmla="*/ 44828472 h 62116493"/>
              <a:gd name="connsiteX105" fmla="*/ 137649440 w 156841031"/>
              <a:gd name="connsiteY105" fmla="*/ 31942932 h 62116493"/>
              <a:gd name="connsiteX106" fmla="*/ 156841024 w 156841031"/>
              <a:gd name="connsiteY106" fmla="*/ 49240332 h 62116493"/>
              <a:gd name="connsiteX107" fmla="*/ 152938656 w 156841031"/>
              <a:gd name="connsiteY107" fmla="*/ 42167224 h 62116493"/>
              <a:gd name="connsiteX108" fmla="*/ 149817136 w 156841031"/>
              <a:gd name="connsiteY108" fmla="*/ 45528756 h 62116493"/>
              <a:gd name="connsiteX109" fmla="*/ 153004144 w 156841031"/>
              <a:gd name="connsiteY109" fmla="*/ 48960136 h 62116493"/>
              <a:gd name="connsiteX110" fmla="*/ 155085360 w 156841031"/>
              <a:gd name="connsiteY110" fmla="*/ 48119756 h 62116493"/>
              <a:gd name="connsiteX111" fmla="*/ 155410304 w 156841031"/>
              <a:gd name="connsiteY111" fmla="*/ 47909608 h 62116493"/>
              <a:gd name="connsiteX112" fmla="*/ 155540272 w 156841031"/>
              <a:gd name="connsiteY112" fmla="*/ 49240332 h 62116493"/>
              <a:gd name="connsiteX113" fmla="*/ 150987920 w 156841031"/>
              <a:gd name="connsiteY113" fmla="*/ 61145392 h 62116493"/>
              <a:gd name="connsiteX114" fmla="*/ 150662480 w 156841031"/>
              <a:gd name="connsiteY114" fmla="*/ 61775628 h 62116493"/>
              <a:gd name="connsiteX115" fmla="*/ 151312864 w 156841031"/>
              <a:gd name="connsiteY115" fmla="*/ 62475916 h 62116493"/>
              <a:gd name="connsiteX116" fmla="*/ 156841024 w 156841031"/>
              <a:gd name="connsiteY116" fmla="*/ 49240332 h 6211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56841031" h="62116493">
                <a:moveTo>
                  <a:pt x="9756080" y="20808206"/>
                </a:moveTo>
                <a:lnTo>
                  <a:pt x="18926274" y="20808206"/>
                </a:lnTo>
                <a:lnTo>
                  <a:pt x="18926274" y="18777198"/>
                </a:lnTo>
                <a:lnTo>
                  <a:pt x="9756080" y="18777198"/>
                </a:lnTo>
                <a:lnTo>
                  <a:pt x="9756080" y="5891858"/>
                </a:lnTo>
                <a:lnTo>
                  <a:pt x="8324751" y="5891858"/>
                </a:lnTo>
                <a:cubicBezTo>
                  <a:pt x="8259763" y="12474625"/>
                  <a:pt x="5918696" y="19197490"/>
                  <a:pt x="0" y="19407634"/>
                </a:cubicBezTo>
                <a:lnTo>
                  <a:pt x="0" y="20808206"/>
                </a:lnTo>
                <a:lnTo>
                  <a:pt x="5528171" y="20808206"/>
                </a:lnTo>
                <a:lnTo>
                  <a:pt x="5528171" y="40276512"/>
                </a:lnTo>
                <a:cubicBezTo>
                  <a:pt x="5528171" y="48049708"/>
                  <a:pt x="10340975" y="49660424"/>
                  <a:pt x="13787934" y="49660424"/>
                </a:cubicBezTo>
                <a:cubicBezTo>
                  <a:pt x="17885370" y="49660424"/>
                  <a:pt x="20032068" y="45318612"/>
                  <a:pt x="20032068" y="40276512"/>
                </a:cubicBezTo>
                <a:lnTo>
                  <a:pt x="20032068" y="36284744"/>
                </a:lnTo>
                <a:lnTo>
                  <a:pt x="18600738" y="36284744"/>
                </a:lnTo>
                <a:lnTo>
                  <a:pt x="18600738" y="40136416"/>
                </a:lnTo>
                <a:cubicBezTo>
                  <a:pt x="18600738" y="45178516"/>
                  <a:pt x="16715085" y="48119756"/>
                  <a:pt x="14178459" y="48119756"/>
                </a:cubicBezTo>
                <a:cubicBezTo>
                  <a:pt x="9756080" y="48119756"/>
                  <a:pt x="9756080" y="41607036"/>
                  <a:pt x="9756080" y="40416608"/>
                </a:cubicBezTo>
                <a:lnTo>
                  <a:pt x="9756080" y="20808206"/>
                </a:lnTo>
                <a:close/>
                <a:moveTo>
                  <a:pt x="34499948" y="32643218"/>
                </a:moveTo>
                <a:cubicBezTo>
                  <a:pt x="34499948" y="25850304"/>
                  <a:pt x="37101560" y="19477684"/>
                  <a:pt x="42109232" y="19477684"/>
                </a:cubicBezTo>
                <a:cubicBezTo>
                  <a:pt x="42629732" y="19477684"/>
                  <a:pt x="42759708" y="19477684"/>
                  <a:pt x="43020160" y="19547732"/>
                </a:cubicBezTo>
                <a:cubicBezTo>
                  <a:pt x="42499756" y="19827726"/>
                  <a:pt x="41458852" y="20248018"/>
                  <a:pt x="41458852" y="22138730"/>
                </a:cubicBezTo>
                <a:cubicBezTo>
                  <a:pt x="41458852" y="24169540"/>
                  <a:pt x="42954676" y="24939874"/>
                  <a:pt x="43995480" y="24939874"/>
                </a:cubicBezTo>
                <a:cubicBezTo>
                  <a:pt x="45296336" y="24939874"/>
                  <a:pt x="46597092" y="24029442"/>
                  <a:pt x="46597092" y="22138730"/>
                </a:cubicBezTo>
                <a:cubicBezTo>
                  <a:pt x="46597092" y="20037872"/>
                  <a:pt x="44840824" y="18077112"/>
                  <a:pt x="42044244" y="18077112"/>
                </a:cubicBezTo>
                <a:cubicBezTo>
                  <a:pt x="36516072" y="18077112"/>
                  <a:pt x="34629924" y="24519782"/>
                  <a:pt x="34239992" y="25850304"/>
                </a:cubicBezTo>
                <a:lnTo>
                  <a:pt x="34175004" y="25850304"/>
                </a:lnTo>
                <a:lnTo>
                  <a:pt x="34175004" y="18077112"/>
                </a:lnTo>
                <a:lnTo>
                  <a:pt x="25459730" y="18847248"/>
                </a:lnTo>
                <a:lnTo>
                  <a:pt x="25459730" y="20878254"/>
                </a:lnTo>
                <a:cubicBezTo>
                  <a:pt x="29882108" y="20878254"/>
                  <a:pt x="30402510" y="21368396"/>
                  <a:pt x="30402510" y="24799776"/>
                </a:cubicBezTo>
                <a:lnTo>
                  <a:pt x="30402510" y="43777944"/>
                </a:lnTo>
                <a:cubicBezTo>
                  <a:pt x="30402510" y="46929328"/>
                  <a:pt x="29687142" y="46929328"/>
                  <a:pt x="25459730" y="46929328"/>
                </a:cubicBezTo>
                <a:lnTo>
                  <a:pt x="25459730" y="48960136"/>
                </a:lnTo>
                <a:cubicBezTo>
                  <a:pt x="27280492" y="48820040"/>
                  <a:pt x="30857924" y="48820040"/>
                  <a:pt x="32809160" y="48820040"/>
                </a:cubicBezTo>
                <a:cubicBezTo>
                  <a:pt x="34564936" y="48820040"/>
                  <a:pt x="39182676" y="48820040"/>
                  <a:pt x="40678496" y="48960136"/>
                </a:cubicBezTo>
                <a:lnTo>
                  <a:pt x="40678496" y="46929328"/>
                </a:lnTo>
                <a:lnTo>
                  <a:pt x="39377640" y="46929328"/>
                </a:lnTo>
                <a:cubicBezTo>
                  <a:pt x="34629924" y="46929328"/>
                  <a:pt x="34499948" y="46158996"/>
                  <a:pt x="34499948" y="43637844"/>
                </a:cubicBezTo>
                <a:lnTo>
                  <a:pt x="34499948" y="32643218"/>
                </a:lnTo>
                <a:close/>
                <a:moveTo>
                  <a:pt x="68219440" y="18847248"/>
                </a:moveTo>
                <a:lnTo>
                  <a:pt x="68219440" y="20878254"/>
                </a:lnTo>
                <a:cubicBezTo>
                  <a:pt x="72641720" y="20878254"/>
                  <a:pt x="73162120" y="21368396"/>
                  <a:pt x="73162120" y="24799776"/>
                </a:cubicBezTo>
                <a:lnTo>
                  <a:pt x="73162120" y="37335272"/>
                </a:lnTo>
                <a:cubicBezTo>
                  <a:pt x="73162120" y="43287800"/>
                  <a:pt x="70235568" y="48259852"/>
                  <a:pt x="65357872" y="48259852"/>
                </a:cubicBezTo>
                <a:cubicBezTo>
                  <a:pt x="60024664" y="48259852"/>
                  <a:pt x="59699128" y="44968368"/>
                  <a:pt x="59699128" y="41256796"/>
                </a:cubicBezTo>
                <a:lnTo>
                  <a:pt x="59699128" y="18077112"/>
                </a:lnTo>
                <a:lnTo>
                  <a:pt x="50529032" y="18847248"/>
                </a:lnTo>
                <a:lnTo>
                  <a:pt x="50529032" y="20878254"/>
                </a:lnTo>
                <a:cubicBezTo>
                  <a:pt x="55471816" y="20878254"/>
                  <a:pt x="55471816" y="21088202"/>
                  <a:pt x="55471816" y="27320926"/>
                </a:cubicBezTo>
                <a:lnTo>
                  <a:pt x="55471816" y="37825412"/>
                </a:lnTo>
                <a:cubicBezTo>
                  <a:pt x="55471816" y="42167224"/>
                  <a:pt x="55471816" y="44688372"/>
                  <a:pt x="57422952" y="46999376"/>
                </a:cubicBezTo>
                <a:cubicBezTo>
                  <a:pt x="58983760" y="48820040"/>
                  <a:pt x="61650364" y="49660424"/>
                  <a:pt x="64967348" y="49660424"/>
                </a:cubicBezTo>
                <a:cubicBezTo>
                  <a:pt x="66073240" y="49660424"/>
                  <a:pt x="68154448" y="49660424"/>
                  <a:pt x="70365544" y="47629616"/>
                </a:cubicBezTo>
                <a:cubicBezTo>
                  <a:pt x="72251792" y="46018896"/>
                  <a:pt x="73292096" y="43357852"/>
                  <a:pt x="73292096" y="43357852"/>
                </a:cubicBezTo>
                <a:lnTo>
                  <a:pt x="73292096" y="49660424"/>
                </a:lnTo>
                <a:lnTo>
                  <a:pt x="82332216" y="48960136"/>
                </a:lnTo>
                <a:lnTo>
                  <a:pt x="82332216" y="46929328"/>
                </a:lnTo>
                <a:cubicBezTo>
                  <a:pt x="77909936" y="46929328"/>
                  <a:pt x="77389536" y="46438988"/>
                  <a:pt x="77389536" y="43007608"/>
                </a:cubicBezTo>
                <a:lnTo>
                  <a:pt x="77389536" y="18077112"/>
                </a:lnTo>
                <a:lnTo>
                  <a:pt x="68219440" y="18847248"/>
                </a:lnTo>
                <a:close/>
                <a:moveTo>
                  <a:pt x="94824848" y="20808206"/>
                </a:moveTo>
                <a:lnTo>
                  <a:pt x="103995536" y="20808206"/>
                </a:lnTo>
                <a:lnTo>
                  <a:pt x="103995536" y="18777198"/>
                </a:lnTo>
                <a:lnTo>
                  <a:pt x="94824848" y="18777198"/>
                </a:lnTo>
                <a:lnTo>
                  <a:pt x="94824848" y="5891858"/>
                </a:lnTo>
                <a:lnTo>
                  <a:pt x="93394016" y="5891858"/>
                </a:lnTo>
                <a:cubicBezTo>
                  <a:pt x="93329024" y="12474625"/>
                  <a:pt x="90987960" y="19197490"/>
                  <a:pt x="85069264" y="19407634"/>
                </a:cubicBezTo>
                <a:lnTo>
                  <a:pt x="85069264" y="20808206"/>
                </a:lnTo>
                <a:lnTo>
                  <a:pt x="90597432" y="20808206"/>
                </a:lnTo>
                <a:lnTo>
                  <a:pt x="90597432" y="40276512"/>
                </a:lnTo>
                <a:cubicBezTo>
                  <a:pt x="90597432" y="48049708"/>
                  <a:pt x="95410240" y="49660424"/>
                  <a:pt x="98857200" y="49660424"/>
                </a:cubicBezTo>
                <a:cubicBezTo>
                  <a:pt x="102954632" y="49660424"/>
                  <a:pt x="105100832" y="45318612"/>
                  <a:pt x="105100832" y="40276512"/>
                </a:cubicBezTo>
                <a:lnTo>
                  <a:pt x="105100832" y="36284744"/>
                </a:lnTo>
                <a:lnTo>
                  <a:pt x="103670000" y="36284744"/>
                </a:lnTo>
                <a:lnTo>
                  <a:pt x="103670000" y="40136416"/>
                </a:lnTo>
                <a:cubicBezTo>
                  <a:pt x="103670000" y="45178516"/>
                  <a:pt x="101784352" y="48119756"/>
                  <a:pt x="99247720" y="48119756"/>
                </a:cubicBezTo>
                <a:cubicBezTo>
                  <a:pt x="94824848" y="48119756"/>
                  <a:pt x="94824848" y="41607036"/>
                  <a:pt x="94824848" y="40416608"/>
                </a:cubicBezTo>
                <a:lnTo>
                  <a:pt x="94824848" y="20808206"/>
                </a:lnTo>
                <a:close/>
                <a:moveTo>
                  <a:pt x="137649440" y="31942932"/>
                </a:moveTo>
                <a:cubicBezTo>
                  <a:pt x="137649440" y="25430212"/>
                  <a:pt x="137649440" y="23469254"/>
                  <a:pt x="136153728" y="21228298"/>
                </a:cubicBezTo>
                <a:cubicBezTo>
                  <a:pt x="134267472" y="18497204"/>
                  <a:pt x="131210944" y="18077112"/>
                  <a:pt x="128999752" y="18077112"/>
                </a:cubicBezTo>
                <a:cubicBezTo>
                  <a:pt x="123406592" y="18077112"/>
                  <a:pt x="120804976" y="22628870"/>
                  <a:pt x="119894152" y="24799776"/>
                </a:cubicBezTo>
                <a:lnTo>
                  <a:pt x="119829160" y="24799776"/>
                </a:lnTo>
                <a:lnTo>
                  <a:pt x="119829160" y="359421"/>
                </a:lnTo>
                <a:lnTo>
                  <a:pt x="110788944" y="1129755"/>
                </a:lnTo>
                <a:lnTo>
                  <a:pt x="110788944" y="3160763"/>
                </a:lnTo>
                <a:cubicBezTo>
                  <a:pt x="115211328" y="3160763"/>
                  <a:pt x="115731728" y="3650904"/>
                  <a:pt x="115731728" y="7082285"/>
                </a:cubicBezTo>
                <a:lnTo>
                  <a:pt x="115731728" y="43777944"/>
                </a:lnTo>
                <a:cubicBezTo>
                  <a:pt x="115731728" y="46929328"/>
                  <a:pt x="115016360" y="46929328"/>
                  <a:pt x="110788944" y="46929328"/>
                </a:cubicBezTo>
                <a:lnTo>
                  <a:pt x="110788944" y="48960136"/>
                </a:lnTo>
                <a:cubicBezTo>
                  <a:pt x="112480232" y="48820040"/>
                  <a:pt x="115992176" y="48820040"/>
                  <a:pt x="117812936" y="48820040"/>
                </a:cubicBezTo>
                <a:cubicBezTo>
                  <a:pt x="119699184" y="48820040"/>
                  <a:pt x="123211136" y="48820040"/>
                  <a:pt x="124902416" y="48960136"/>
                </a:cubicBezTo>
                <a:lnTo>
                  <a:pt x="124902416" y="46929328"/>
                </a:lnTo>
                <a:cubicBezTo>
                  <a:pt x="120739992" y="46929328"/>
                  <a:pt x="119959136" y="46929328"/>
                  <a:pt x="119959136" y="43777944"/>
                </a:cubicBezTo>
                <a:lnTo>
                  <a:pt x="119959136" y="30752504"/>
                </a:lnTo>
                <a:cubicBezTo>
                  <a:pt x="119959136" y="23399204"/>
                  <a:pt x="124446904" y="19477684"/>
                  <a:pt x="128479352" y="19477684"/>
                </a:cubicBezTo>
                <a:cubicBezTo>
                  <a:pt x="132511704" y="19477684"/>
                  <a:pt x="133422136" y="23049162"/>
                  <a:pt x="133422136" y="27320926"/>
                </a:cubicBezTo>
                <a:lnTo>
                  <a:pt x="133422136" y="43777944"/>
                </a:lnTo>
                <a:cubicBezTo>
                  <a:pt x="133422136" y="46929328"/>
                  <a:pt x="132706664" y="46929328"/>
                  <a:pt x="128479352" y="46929328"/>
                </a:cubicBezTo>
                <a:lnTo>
                  <a:pt x="128479352" y="48960136"/>
                </a:lnTo>
                <a:cubicBezTo>
                  <a:pt x="130170040" y="48820040"/>
                  <a:pt x="133682584" y="48820040"/>
                  <a:pt x="135503248" y="48820040"/>
                </a:cubicBezTo>
                <a:cubicBezTo>
                  <a:pt x="137389488" y="48820040"/>
                  <a:pt x="140901440" y="48820040"/>
                  <a:pt x="142592720" y="48960136"/>
                </a:cubicBezTo>
                <a:lnTo>
                  <a:pt x="142592720" y="46929328"/>
                </a:lnTo>
                <a:cubicBezTo>
                  <a:pt x="139340736" y="46929328"/>
                  <a:pt x="137714432" y="46929328"/>
                  <a:pt x="137649440" y="44828472"/>
                </a:cubicBezTo>
                <a:lnTo>
                  <a:pt x="137649440" y="31942932"/>
                </a:lnTo>
                <a:close/>
                <a:moveTo>
                  <a:pt x="156841024" y="49240332"/>
                </a:moveTo>
                <a:cubicBezTo>
                  <a:pt x="156841024" y="44898320"/>
                  <a:pt x="155475280" y="42167224"/>
                  <a:pt x="152938656" y="42167224"/>
                </a:cubicBezTo>
                <a:cubicBezTo>
                  <a:pt x="151052912" y="42167224"/>
                  <a:pt x="149817136" y="43707896"/>
                  <a:pt x="149817136" y="45528756"/>
                </a:cubicBezTo>
                <a:cubicBezTo>
                  <a:pt x="149817136" y="47419468"/>
                  <a:pt x="151052912" y="48960136"/>
                  <a:pt x="153004144" y="48960136"/>
                </a:cubicBezTo>
                <a:cubicBezTo>
                  <a:pt x="153979456" y="48960136"/>
                  <a:pt x="154694832" y="48469996"/>
                  <a:pt x="155085360" y="48119756"/>
                </a:cubicBezTo>
                <a:cubicBezTo>
                  <a:pt x="155280320" y="47909608"/>
                  <a:pt x="155345312" y="47909608"/>
                  <a:pt x="155410304" y="47909608"/>
                </a:cubicBezTo>
                <a:cubicBezTo>
                  <a:pt x="155540272" y="47909608"/>
                  <a:pt x="155540272" y="48890088"/>
                  <a:pt x="155540272" y="49240332"/>
                </a:cubicBezTo>
                <a:cubicBezTo>
                  <a:pt x="155540272" y="53722240"/>
                  <a:pt x="153849488" y="57923956"/>
                  <a:pt x="150987920" y="61145392"/>
                </a:cubicBezTo>
                <a:cubicBezTo>
                  <a:pt x="150727472" y="61355336"/>
                  <a:pt x="150662480" y="61495436"/>
                  <a:pt x="150662480" y="61775628"/>
                </a:cubicBezTo>
                <a:cubicBezTo>
                  <a:pt x="150662480" y="62125672"/>
                  <a:pt x="150987920" y="62475916"/>
                  <a:pt x="151312864" y="62475916"/>
                </a:cubicBezTo>
                <a:cubicBezTo>
                  <a:pt x="151898256" y="62475916"/>
                  <a:pt x="156841024" y="57293720"/>
                  <a:pt x="156841024" y="4924033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6" name="Forma libre: forma 115">
            <a:extLst>
              <a:ext uri="{FF2B5EF4-FFF2-40B4-BE49-F238E27FC236}">
                <a16:creationId xmlns:a16="http://schemas.microsoft.com/office/drawing/2014/main" id="{3E1A3014-FA53-3601-74BB-296488D069F1}"/>
              </a:ext>
            </a:extLst>
          </p:cNvPr>
          <p:cNvSpPr/>
          <p:nvPr/>
        </p:nvSpPr>
        <p:spPr>
          <a:xfrm flipV="1">
            <a:off x="1376252025" y="2147483647"/>
            <a:ext cx="29982517" cy="30883026"/>
          </a:xfrm>
          <a:custGeom>
            <a:avLst/>
            <a:gdLst>
              <a:gd name="connsiteX0" fmla="*/ 10861377 w 29982517"/>
              <a:gd name="connsiteY0" fmla="*/ 1059177 h 30883026"/>
              <a:gd name="connsiteX1" fmla="*/ 10146010 w 29982517"/>
              <a:gd name="connsiteY1" fmla="*/ 359090 h 30883026"/>
              <a:gd name="connsiteX2" fmla="*/ 2601615 w 29982517"/>
              <a:gd name="connsiteY2" fmla="*/ 1059177 h 30883026"/>
              <a:gd name="connsiteX3" fmla="*/ 1235770 w 29982517"/>
              <a:gd name="connsiteY3" fmla="*/ 2459948 h 30883026"/>
              <a:gd name="connsiteX4" fmla="*/ 2666603 w 29982517"/>
              <a:gd name="connsiteY4" fmla="*/ 3160234 h 30883026"/>
              <a:gd name="connsiteX5" fmla="*/ 5918498 w 29982517"/>
              <a:gd name="connsiteY5" fmla="*/ 4420709 h 30883026"/>
              <a:gd name="connsiteX6" fmla="*/ 5723335 w 29982517"/>
              <a:gd name="connsiteY6" fmla="*/ 5821281 h 30883026"/>
              <a:gd name="connsiteX7" fmla="*/ 0 w 29982517"/>
              <a:gd name="connsiteY7" fmla="*/ 30541830 h 30883026"/>
              <a:gd name="connsiteX8" fmla="*/ 650379 w 29982517"/>
              <a:gd name="connsiteY8" fmla="*/ 31242116 h 30883026"/>
              <a:gd name="connsiteX9" fmla="*/ 2016224 w 29982517"/>
              <a:gd name="connsiteY9" fmla="*/ 31242116 h 30883026"/>
              <a:gd name="connsiteX10" fmla="*/ 20421898 w 29982517"/>
              <a:gd name="connsiteY10" fmla="*/ 20317536 h 30883026"/>
              <a:gd name="connsiteX11" fmla="*/ 29982518 w 29982517"/>
              <a:gd name="connsiteY11" fmla="*/ 2109705 h 30883026"/>
              <a:gd name="connsiteX12" fmla="*/ 28291532 w 29982517"/>
              <a:gd name="connsiteY12" fmla="*/ 359090 h 30883026"/>
              <a:gd name="connsiteX13" fmla="*/ 25820092 w 29982517"/>
              <a:gd name="connsiteY13" fmla="*/ 2739943 h 30883026"/>
              <a:gd name="connsiteX14" fmla="*/ 4422577 w 29982517"/>
              <a:gd name="connsiteY14" fmla="*/ 29141258 h 30883026"/>
              <a:gd name="connsiteX15" fmla="*/ 10861377 w 29982517"/>
              <a:gd name="connsiteY15" fmla="*/ 1059177 h 308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82517" h="30883026">
                <a:moveTo>
                  <a:pt x="10861377" y="1059177"/>
                </a:moveTo>
                <a:cubicBezTo>
                  <a:pt x="10861377" y="779182"/>
                  <a:pt x="10666313" y="359090"/>
                  <a:pt x="10146010" y="359090"/>
                </a:cubicBezTo>
                <a:cubicBezTo>
                  <a:pt x="9690695" y="359090"/>
                  <a:pt x="3577134" y="989327"/>
                  <a:pt x="2601615" y="1059177"/>
                </a:cubicBezTo>
                <a:cubicBezTo>
                  <a:pt x="1886149" y="1129226"/>
                  <a:pt x="1235770" y="1199274"/>
                  <a:pt x="1235770" y="2459948"/>
                </a:cubicBezTo>
                <a:cubicBezTo>
                  <a:pt x="1235770" y="3160234"/>
                  <a:pt x="1756073" y="3160234"/>
                  <a:pt x="2666603" y="3160234"/>
                </a:cubicBezTo>
                <a:cubicBezTo>
                  <a:pt x="5723335" y="3160234"/>
                  <a:pt x="5918498" y="3650374"/>
                  <a:pt x="5918498" y="4420709"/>
                </a:cubicBezTo>
                <a:cubicBezTo>
                  <a:pt x="5918498" y="4700902"/>
                  <a:pt x="5788422" y="5541285"/>
                  <a:pt x="5723335" y="5821281"/>
                </a:cubicBezTo>
                <a:lnTo>
                  <a:pt x="0" y="30541830"/>
                </a:lnTo>
                <a:cubicBezTo>
                  <a:pt x="0" y="30822024"/>
                  <a:pt x="195163" y="31242116"/>
                  <a:pt x="650379" y="31242116"/>
                </a:cubicBezTo>
                <a:lnTo>
                  <a:pt x="2016224" y="31242116"/>
                </a:lnTo>
                <a:cubicBezTo>
                  <a:pt x="2926755" y="31242116"/>
                  <a:pt x="12812514" y="28720968"/>
                  <a:pt x="20421898" y="20317536"/>
                </a:cubicBezTo>
                <a:cubicBezTo>
                  <a:pt x="28811836" y="11003476"/>
                  <a:pt x="29982518" y="2389899"/>
                  <a:pt x="29982518" y="2109705"/>
                </a:cubicBezTo>
                <a:cubicBezTo>
                  <a:pt x="29982518" y="989327"/>
                  <a:pt x="29137074" y="359090"/>
                  <a:pt x="28291532" y="359090"/>
                </a:cubicBezTo>
                <a:cubicBezTo>
                  <a:pt x="26405482" y="359090"/>
                  <a:pt x="25950168" y="2249802"/>
                  <a:pt x="25820092" y="2739943"/>
                </a:cubicBezTo>
                <a:cubicBezTo>
                  <a:pt x="21982808" y="17376098"/>
                  <a:pt x="13072666" y="26059920"/>
                  <a:pt x="4422577" y="29141258"/>
                </a:cubicBezTo>
                <a:lnTo>
                  <a:pt x="10861377" y="105917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7" name="Forma libre: forma 116">
            <a:extLst>
              <a:ext uri="{FF2B5EF4-FFF2-40B4-BE49-F238E27FC236}">
                <a16:creationId xmlns:a16="http://schemas.microsoft.com/office/drawing/2014/main" id="{F15B0830-726C-16EB-EDA5-C35FE6FD75FC}"/>
              </a:ext>
            </a:extLst>
          </p:cNvPr>
          <p:cNvSpPr/>
          <p:nvPr/>
        </p:nvSpPr>
        <p:spPr>
          <a:xfrm flipV="1">
            <a:off x="1430152413" y="2147483647"/>
            <a:ext cx="42469692" cy="15616634"/>
          </a:xfrm>
          <a:custGeom>
            <a:avLst/>
            <a:gdLst>
              <a:gd name="connsiteX0" fmla="*/ 40388580 w 42469692"/>
              <a:gd name="connsiteY0" fmla="*/ 2950408 h 15616634"/>
              <a:gd name="connsiteX1" fmla="*/ 42469692 w 42469692"/>
              <a:gd name="connsiteY1" fmla="*/ 1689933 h 15616634"/>
              <a:gd name="connsiteX2" fmla="*/ 40388580 w 42469692"/>
              <a:gd name="connsiteY2" fmla="*/ 359410 h 15616634"/>
              <a:gd name="connsiteX3" fmla="*/ 2081213 w 42469692"/>
              <a:gd name="connsiteY3" fmla="*/ 359410 h 15616634"/>
              <a:gd name="connsiteX4" fmla="*/ 0 w 42469692"/>
              <a:gd name="connsiteY4" fmla="*/ 1619885 h 15616634"/>
              <a:gd name="connsiteX5" fmla="*/ 2081213 w 42469692"/>
              <a:gd name="connsiteY5" fmla="*/ 2950408 h 15616634"/>
              <a:gd name="connsiteX6" fmla="*/ 40388580 w 42469692"/>
              <a:gd name="connsiteY6" fmla="*/ 2950408 h 15616634"/>
              <a:gd name="connsiteX7" fmla="*/ 40388580 w 42469692"/>
              <a:gd name="connsiteY7" fmla="*/ 15976044 h 15616634"/>
              <a:gd name="connsiteX8" fmla="*/ 42469692 w 42469692"/>
              <a:gd name="connsiteY8" fmla="*/ 14715569 h 15616634"/>
              <a:gd name="connsiteX9" fmla="*/ 40388580 w 42469692"/>
              <a:gd name="connsiteY9" fmla="*/ 13385046 h 15616634"/>
              <a:gd name="connsiteX10" fmla="*/ 2081213 w 42469692"/>
              <a:gd name="connsiteY10" fmla="*/ 13385046 h 15616634"/>
              <a:gd name="connsiteX11" fmla="*/ 0 w 42469692"/>
              <a:gd name="connsiteY11" fmla="*/ 14645520 h 15616634"/>
              <a:gd name="connsiteX12" fmla="*/ 2081213 w 42469692"/>
              <a:gd name="connsiteY12" fmla="*/ 15976044 h 15616634"/>
              <a:gd name="connsiteX13" fmla="*/ 40388580 w 42469692"/>
              <a:gd name="connsiteY13" fmla="*/ 15976044 h 1561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9692" h="15616634">
                <a:moveTo>
                  <a:pt x="40388580" y="2950408"/>
                </a:moveTo>
                <a:cubicBezTo>
                  <a:pt x="41299112" y="2950408"/>
                  <a:pt x="42469692" y="2950408"/>
                  <a:pt x="42469692" y="1689933"/>
                </a:cubicBezTo>
                <a:cubicBezTo>
                  <a:pt x="42469692" y="359410"/>
                  <a:pt x="41364100" y="359410"/>
                  <a:pt x="40388580" y="359410"/>
                </a:cubicBezTo>
                <a:lnTo>
                  <a:pt x="2081213" y="359410"/>
                </a:lnTo>
                <a:cubicBezTo>
                  <a:pt x="1170682" y="359410"/>
                  <a:pt x="0" y="359410"/>
                  <a:pt x="0" y="1619885"/>
                </a:cubicBezTo>
                <a:cubicBezTo>
                  <a:pt x="0" y="2950408"/>
                  <a:pt x="1105694" y="2950408"/>
                  <a:pt x="2081213" y="2950408"/>
                </a:cubicBezTo>
                <a:lnTo>
                  <a:pt x="40388580" y="2950408"/>
                </a:lnTo>
                <a:close/>
                <a:moveTo>
                  <a:pt x="40388580" y="15976044"/>
                </a:moveTo>
                <a:cubicBezTo>
                  <a:pt x="41299112" y="15976044"/>
                  <a:pt x="42469692" y="15976044"/>
                  <a:pt x="42469692" y="14715569"/>
                </a:cubicBezTo>
                <a:cubicBezTo>
                  <a:pt x="42469692" y="13385046"/>
                  <a:pt x="41364100" y="13385046"/>
                  <a:pt x="40388580" y="13385046"/>
                </a:cubicBezTo>
                <a:lnTo>
                  <a:pt x="2081213" y="13385046"/>
                </a:lnTo>
                <a:cubicBezTo>
                  <a:pt x="1170682" y="13385046"/>
                  <a:pt x="0" y="13385046"/>
                  <a:pt x="0" y="14645520"/>
                </a:cubicBezTo>
                <a:cubicBezTo>
                  <a:pt x="0" y="15976044"/>
                  <a:pt x="1105694" y="15976044"/>
                  <a:pt x="2081213" y="15976044"/>
                </a:cubicBezTo>
                <a:lnTo>
                  <a:pt x="40388580" y="15976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8" name="Forma libre: forma 117">
            <a:extLst>
              <a:ext uri="{FF2B5EF4-FFF2-40B4-BE49-F238E27FC236}">
                <a16:creationId xmlns:a16="http://schemas.microsoft.com/office/drawing/2014/main" id="{31F3E701-862A-FF72-FD1D-0E1F891F48F0}"/>
              </a:ext>
            </a:extLst>
          </p:cNvPr>
          <p:cNvSpPr/>
          <p:nvPr/>
        </p:nvSpPr>
        <p:spPr>
          <a:xfrm flipV="1">
            <a:off x="1497125466" y="2147483647"/>
            <a:ext cx="124002998" cy="48810664"/>
          </a:xfrm>
          <a:custGeom>
            <a:avLst/>
            <a:gdLst>
              <a:gd name="connsiteX0" fmla="*/ 9300666 w 124002998"/>
              <a:gd name="connsiteY0" fmla="*/ 22559672 h 48810664"/>
              <a:gd name="connsiteX1" fmla="*/ 7934821 w 124002998"/>
              <a:gd name="connsiteY1" fmla="*/ 23330006 h 48810664"/>
              <a:gd name="connsiteX2" fmla="*/ 9430643 w 124002998"/>
              <a:gd name="connsiteY2" fmla="*/ 24030292 h 48810664"/>
              <a:gd name="connsiteX3" fmla="*/ 12422188 w 124002998"/>
              <a:gd name="connsiteY3" fmla="*/ 24030292 h 48810664"/>
              <a:gd name="connsiteX4" fmla="*/ 20421996 w 124002998"/>
              <a:gd name="connsiteY4" fmla="*/ 35655156 h 48810664"/>
              <a:gd name="connsiteX5" fmla="*/ 12812613 w 124002998"/>
              <a:gd name="connsiteY5" fmla="*/ 47280220 h 48810664"/>
              <a:gd name="connsiteX6" fmla="*/ 2471638 w 124002998"/>
              <a:gd name="connsiteY6" fmla="*/ 41047496 h 48810664"/>
              <a:gd name="connsiteX7" fmla="*/ 6438503 w 124002998"/>
              <a:gd name="connsiteY7" fmla="*/ 37615920 h 48810664"/>
              <a:gd name="connsiteX8" fmla="*/ 3252093 w 124002998"/>
              <a:gd name="connsiteY8" fmla="*/ 34184536 h 48810664"/>
              <a:gd name="connsiteX9" fmla="*/ 0 w 124002998"/>
              <a:gd name="connsiteY9" fmla="*/ 37826064 h 48810664"/>
              <a:gd name="connsiteX10" fmla="*/ 13007578 w 124002998"/>
              <a:gd name="connsiteY10" fmla="*/ 49170932 h 48810664"/>
              <a:gd name="connsiteX11" fmla="*/ 26470570 w 124002998"/>
              <a:gd name="connsiteY11" fmla="*/ 35725204 h 48810664"/>
              <a:gd name="connsiteX12" fmla="*/ 15414228 w 124002998"/>
              <a:gd name="connsiteY12" fmla="*/ 23049812 h 48810664"/>
              <a:gd name="connsiteX13" fmla="*/ 24714300 w 124002998"/>
              <a:gd name="connsiteY13" fmla="*/ 10724660 h 48810664"/>
              <a:gd name="connsiteX14" fmla="*/ 13072566 w 124002998"/>
              <a:gd name="connsiteY14" fmla="*/ 1130604 h 48810664"/>
              <a:gd name="connsiteX15" fmla="*/ 1756271 w 124002998"/>
              <a:gd name="connsiteY15" fmla="*/ 10514515 h 48810664"/>
              <a:gd name="connsiteX16" fmla="*/ 4747816 w 124002998"/>
              <a:gd name="connsiteY16" fmla="*/ 13875848 h 48810664"/>
              <a:gd name="connsiteX17" fmla="*/ 7674372 w 124002998"/>
              <a:gd name="connsiteY17" fmla="*/ 10724660 h 48810664"/>
              <a:gd name="connsiteX18" fmla="*/ 4682828 w 124002998"/>
              <a:gd name="connsiteY18" fmla="*/ 7503226 h 48810664"/>
              <a:gd name="connsiteX19" fmla="*/ 3967460 w 124002998"/>
              <a:gd name="connsiteY19" fmla="*/ 7573275 h 48810664"/>
              <a:gd name="connsiteX20" fmla="*/ 12877602 w 124002998"/>
              <a:gd name="connsiteY20" fmla="*/ 2811171 h 48810664"/>
              <a:gd name="connsiteX21" fmla="*/ 19251116 w 124002998"/>
              <a:gd name="connsiteY21" fmla="*/ 10724660 h 48810664"/>
              <a:gd name="connsiteX22" fmla="*/ 17170004 w 124002998"/>
              <a:gd name="connsiteY22" fmla="*/ 18988194 h 48810664"/>
              <a:gd name="connsiteX23" fmla="*/ 11251307 w 124002998"/>
              <a:gd name="connsiteY23" fmla="*/ 22349526 h 48810664"/>
              <a:gd name="connsiteX24" fmla="*/ 9300666 w 124002998"/>
              <a:gd name="connsiteY24" fmla="*/ 22559672 h 48810664"/>
              <a:gd name="connsiteX25" fmla="*/ 57875684 w 124002998"/>
              <a:gd name="connsiteY25" fmla="*/ 35935352 h 48810664"/>
              <a:gd name="connsiteX26" fmla="*/ 56444952 w 124002998"/>
              <a:gd name="connsiteY26" fmla="*/ 35935352 h 48810664"/>
              <a:gd name="connsiteX27" fmla="*/ 55079108 w 124002998"/>
              <a:gd name="connsiteY27" fmla="*/ 42098028 h 48810664"/>
              <a:gd name="connsiteX28" fmla="*/ 48965544 w 124002998"/>
              <a:gd name="connsiteY28" fmla="*/ 42728264 h 48810664"/>
              <a:gd name="connsiteX29" fmla="*/ 36933288 w 124002998"/>
              <a:gd name="connsiteY29" fmla="*/ 42728264 h 48810664"/>
              <a:gd name="connsiteX30" fmla="*/ 44347704 w 124002998"/>
              <a:gd name="connsiteY30" fmla="*/ 34954872 h 48810664"/>
              <a:gd name="connsiteX31" fmla="*/ 57875684 w 124002998"/>
              <a:gd name="connsiteY31" fmla="*/ 14576332 h 48810664"/>
              <a:gd name="connsiteX32" fmla="*/ 44412692 w 124002998"/>
              <a:gd name="connsiteY32" fmla="*/ 1130604 h 48810664"/>
              <a:gd name="connsiteX33" fmla="*/ 32445424 w 124002998"/>
              <a:gd name="connsiteY33" fmla="*/ 14085993 h 48810664"/>
              <a:gd name="connsiteX34" fmla="*/ 35502552 w 124002998"/>
              <a:gd name="connsiteY34" fmla="*/ 17657472 h 48810664"/>
              <a:gd name="connsiteX35" fmla="*/ 38559084 w 124002998"/>
              <a:gd name="connsiteY35" fmla="*/ 14366187 h 48810664"/>
              <a:gd name="connsiteX36" fmla="*/ 35502552 w 124002998"/>
              <a:gd name="connsiteY36" fmla="*/ 11074704 h 48810664"/>
              <a:gd name="connsiteX37" fmla="*/ 34592220 w 124002998"/>
              <a:gd name="connsiteY37" fmla="*/ 11144753 h 48810664"/>
              <a:gd name="connsiteX38" fmla="*/ 43567352 w 124002998"/>
              <a:gd name="connsiteY38" fmla="*/ 3161414 h 48810664"/>
              <a:gd name="connsiteX39" fmla="*/ 52477492 w 124002998"/>
              <a:gd name="connsiteY39" fmla="*/ 14576332 h 48810664"/>
              <a:gd name="connsiteX40" fmla="*/ 45583576 w 124002998"/>
              <a:gd name="connsiteY40" fmla="*/ 30192768 h 48810664"/>
              <a:gd name="connsiteX41" fmla="*/ 32445424 w 124002998"/>
              <a:gd name="connsiteY41" fmla="*/ 46019548 h 48810664"/>
              <a:gd name="connsiteX42" fmla="*/ 32445424 w 124002998"/>
              <a:gd name="connsiteY42" fmla="*/ 47700312 h 48810664"/>
              <a:gd name="connsiteX43" fmla="*/ 56184404 w 124002998"/>
              <a:gd name="connsiteY43" fmla="*/ 47700312 h 48810664"/>
              <a:gd name="connsiteX44" fmla="*/ 57875684 w 124002998"/>
              <a:gd name="connsiteY44" fmla="*/ 35935352 h 48810664"/>
              <a:gd name="connsiteX45" fmla="*/ 84987904 w 124002998"/>
              <a:gd name="connsiteY45" fmla="*/ 27321576 h 48810664"/>
              <a:gd name="connsiteX46" fmla="*/ 74257096 w 124002998"/>
              <a:gd name="connsiteY46" fmla="*/ 47280220 h 48810664"/>
              <a:gd name="connsiteX47" fmla="*/ 67623032 w 124002998"/>
              <a:gd name="connsiteY47" fmla="*/ 44618976 h 48810664"/>
              <a:gd name="connsiteX48" fmla="*/ 68013464 w 124002998"/>
              <a:gd name="connsiteY48" fmla="*/ 44618976 h 48810664"/>
              <a:gd name="connsiteX49" fmla="*/ 70810040 w 124002998"/>
              <a:gd name="connsiteY49" fmla="*/ 41747784 h 48810664"/>
              <a:gd name="connsiteX50" fmla="*/ 68143440 w 124002998"/>
              <a:gd name="connsiteY50" fmla="*/ 38876592 h 48810664"/>
              <a:gd name="connsiteX51" fmla="*/ 65411848 w 124002998"/>
              <a:gd name="connsiteY51" fmla="*/ 41887880 h 48810664"/>
              <a:gd name="connsiteX52" fmla="*/ 74322088 w 124002998"/>
              <a:gd name="connsiteY52" fmla="*/ 49170932 h 48810664"/>
              <a:gd name="connsiteX53" fmla="*/ 90321112 w 124002998"/>
              <a:gd name="connsiteY53" fmla="*/ 24660530 h 48810664"/>
              <a:gd name="connsiteX54" fmla="*/ 77313632 w 124002998"/>
              <a:gd name="connsiteY54" fmla="*/ 1130604 h 48810664"/>
              <a:gd name="connsiteX55" fmla="*/ 63850540 w 124002998"/>
              <a:gd name="connsiteY55" fmla="*/ 16817286 h 48810664"/>
              <a:gd name="connsiteX56" fmla="*/ 76403200 w 124002998"/>
              <a:gd name="connsiteY56" fmla="*/ 32363872 h 48810664"/>
              <a:gd name="connsiteX57" fmla="*/ 84987904 w 124002998"/>
              <a:gd name="connsiteY57" fmla="*/ 25010572 h 48810664"/>
              <a:gd name="connsiteX58" fmla="*/ 84987904 w 124002998"/>
              <a:gd name="connsiteY58" fmla="*/ 27321576 h 48810664"/>
              <a:gd name="connsiteX59" fmla="*/ 76663152 w 124002998"/>
              <a:gd name="connsiteY59" fmla="*/ 30963102 h 48810664"/>
              <a:gd name="connsiteX60" fmla="*/ 70224648 w 124002998"/>
              <a:gd name="connsiteY60" fmla="*/ 26061102 h 48810664"/>
              <a:gd name="connsiteX61" fmla="*/ 69183848 w 124002998"/>
              <a:gd name="connsiteY61" fmla="*/ 16887336 h 48810664"/>
              <a:gd name="connsiteX62" fmla="*/ 70875032 w 124002998"/>
              <a:gd name="connsiteY62" fmla="*/ 6732892 h 48810664"/>
              <a:gd name="connsiteX63" fmla="*/ 77313632 w 124002998"/>
              <a:gd name="connsiteY63" fmla="*/ 2811171 h 48810664"/>
              <a:gd name="connsiteX64" fmla="*/ 83557168 w 124002998"/>
              <a:gd name="connsiteY64" fmla="*/ 7923318 h 48810664"/>
              <a:gd name="connsiteX65" fmla="*/ 84857928 w 124002998"/>
              <a:gd name="connsiteY65" fmla="*/ 18357758 h 48810664"/>
              <a:gd name="connsiteX66" fmla="*/ 76663152 w 124002998"/>
              <a:gd name="connsiteY66" fmla="*/ 30963102 h 48810664"/>
              <a:gd name="connsiteX67" fmla="*/ 124003000 w 124002998"/>
              <a:gd name="connsiteY67" fmla="*/ 4211743 h 48810664"/>
              <a:gd name="connsiteX68" fmla="*/ 124003000 w 124002998"/>
              <a:gd name="connsiteY68" fmla="*/ 2601026 h 48810664"/>
              <a:gd name="connsiteX69" fmla="*/ 108328816 w 124002998"/>
              <a:gd name="connsiteY69" fmla="*/ 2601026 h 48810664"/>
              <a:gd name="connsiteX70" fmla="*/ 100069056 w 124002998"/>
              <a:gd name="connsiteY70" fmla="*/ 360270 h 48810664"/>
              <a:gd name="connsiteX71" fmla="*/ 98637728 w 124002998"/>
              <a:gd name="connsiteY71" fmla="*/ 360270 h 48810664"/>
              <a:gd name="connsiteX72" fmla="*/ 96621504 w 124002998"/>
              <a:gd name="connsiteY72" fmla="*/ 14366187 h 48810664"/>
              <a:gd name="connsiteX73" fmla="*/ 98052832 w 124002998"/>
              <a:gd name="connsiteY73" fmla="*/ 14366187 h 48810664"/>
              <a:gd name="connsiteX74" fmla="*/ 99678528 w 124002998"/>
              <a:gd name="connsiteY74" fmla="*/ 7993367 h 48810664"/>
              <a:gd name="connsiteX75" fmla="*/ 105987152 w 124002998"/>
              <a:gd name="connsiteY75" fmla="*/ 7573275 h 48810664"/>
              <a:gd name="connsiteX76" fmla="*/ 119775088 w 124002998"/>
              <a:gd name="connsiteY76" fmla="*/ 7573275 h 48810664"/>
              <a:gd name="connsiteX77" fmla="*/ 112881072 w 124002998"/>
              <a:gd name="connsiteY77" fmla="*/ 18217858 h 48810664"/>
              <a:gd name="connsiteX78" fmla="*/ 104556320 w 124002998"/>
              <a:gd name="connsiteY78" fmla="*/ 45599456 h 48810664"/>
              <a:gd name="connsiteX79" fmla="*/ 107222928 w 124002998"/>
              <a:gd name="connsiteY79" fmla="*/ 49170932 h 48810664"/>
              <a:gd name="connsiteX80" fmla="*/ 109954520 w 124002998"/>
              <a:gd name="connsiteY80" fmla="*/ 45529408 h 48810664"/>
              <a:gd name="connsiteX81" fmla="*/ 109954520 w 124002998"/>
              <a:gd name="connsiteY81" fmla="*/ 42027976 h 48810664"/>
              <a:gd name="connsiteX82" fmla="*/ 114572352 w 124002998"/>
              <a:gd name="connsiteY82" fmla="*/ 18778048 h 48810664"/>
              <a:gd name="connsiteX83" fmla="*/ 124003000 w 124002998"/>
              <a:gd name="connsiteY83" fmla="*/ 4211743 h 4881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4002998" h="48810664">
                <a:moveTo>
                  <a:pt x="9300666" y="22559672"/>
                </a:moveTo>
                <a:cubicBezTo>
                  <a:pt x="8194774" y="22629720"/>
                  <a:pt x="7934821" y="22699570"/>
                  <a:pt x="7934821" y="23330006"/>
                </a:cubicBezTo>
                <a:cubicBezTo>
                  <a:pt x="7934821" y="24030292"/>
                  <a:pt x="8259763" y="24030292"/>
                  <a:pt x="9430643" y="24030292"/>
                </a:cubicBezTo>
                <a:lnTo>
                  <a:pt x="12422188" y="24030292"/>
                </a:lnTo>
                <a:cubicBezTo>
                  <a:pt x="17950358" y="24030292"/>
                  <a:pt x="20421996" y="28932294"/>
                  <a:pt x="20421996" y="35655156"/>
                </a:cubicBezTo>
                <a:cubicBezTo>
                  <a:pt x="20421996" y="44829120"/>
                  <a:pt x="15999123" y="47280220"/>
                  <a:pt x="12812613" y="47280220"/>
                </a:cubicBezTo>
                <a:cubicBezTo>
                  <a:pt x="9690596" y="47280220"/>
                  <a:pt x="4357390" y="45669504"/>
                  <a:pt x="2471638" y="41047496"/>
                </a:cubicBezTo>
                <a:cubicBezTo>
                  <a:pt x="4552851" y="41397540"/>
                  <a:pt x="6438503" y="40137068"/>
                  <a:pt x="6438503" y="37615920"/>
                </a:cubicBezTo>
                <a:cubicBezTo>
                  <a:pt x="6438503" y="35585108"/>
                  <a:pt x="5072757" y="34184536"/>
                  <a:pt x="3252093" y="34184536"/>
                </a:cubicBezTo>
                <a:cubicBezTo>
                  <a:pt x="1690787" y="34184536"/>
                  <a:pt x="0" y="35165016"/>
                  <a:pt x="0" y="37826064"/>
                </a:cubicBezTo>
                <a:cubicBezTo>
                  <a:pt x="0" y="44058788"/>
                  <a:pt x="5788124" y="49170932"/>
                  <a:pt x="13007578" y="49170932"/>
                </a:cubicBezTo>
                <a:cubicBezTo>
                  <a:pt x="20746938" y="49170932"/>
                  <a:pt x="26470570" y="42798312"/>
                  <a:pt x="26470570" y="35725204"/>
                </a:cubicBezTo>
                <a:cubicBezTo>
                  <a:pt x="26470570" y="29282536"/>
                  <a:pt x="21657766" y="24240436"/>
                  <a:pt x="15414228" y="23049812"/>
                </a:cubicBezTo>
                <a:cubicBezTo>
                  <a:pt x="21072376" y="21298998"/>
                  <a:pt x="24714300" y="16186851"/>
                  <a:pt x="24714300" y="10724660"/>
                </a:cubicBezTo>
                <a:cubicBezTo>
                  <a:pt x="24714300" y="5192223"/>
                  <a:pt x="19381092" y="1130604"/>
                  <a:pt x="13072566" y="1130604"/>
                </a:cubicBezTo>
                <a:cubicBezTo>
                  <a:pt x="6569075" y="1130604"/>
                  <a:pt x="1756271" y="5402368"/>
                  <a:pt x="1756271" y="10514515"/>
                </a:cubicBezTo>
                <a:cubicBezTo>
                  <a:pt x="1756271" y="13315659"/>
                  <a:pt x="3771900" y="13875848"/>
                  <a:pt x="4747816" y="13875848"/>
                </a:cubicBezTo>
                <a:cubicBezTo>
                  <a:pt x="6113661" y="13875848"/>
                  <a:pt x="7674372" y="12825518"/>
                  <a:pt x="7674372" y="10724660"/>
                </a:cubicBezTo>
                <a:cubicBezTo>
                  <a:pt x="7674372" y="8483706"/>
                  <a:pt x="6113661" y="7503226"/>
                  <a:pt x="4682828" y="7503226"/>
                </a:cubicBezTo>
                <a:cubicBezTo>
                  <a:pt x="4292402" y="7503226"/>
                  <a:pt x="4162425" y="7503226"/>
                  <a:pt x="3967460" y="7573275"/>
                </a:cubicBezTo>
                <a:cubicBezTo>
                  <a:pt x="6438503" y="2811171"/>
                  <a:pt x="12552164" y="2811171"/>
                  <a:pt x="12877602" y="2811171"/>
                </a:cubicBezTo>
                <a:cubicBezTo>
                  <a:pt x="15023802" y="2811171"/>
                  <a:pt x="19251116" y="3861700"/>
                  <a:pt x="19251116" y="10724660"/>
                </a:cubicBezTo>
                <a:cubicBezTo>
                  <a:pt x="19251116" y="12055184"/>
                  <a:pt x="19056152" y="15976904"/>
                  <a:pt x="17170004" y="18988194"/>
                </a:cubicBezTo>
                <a:cubicBezTo>
                  <a:pt x="15218767" y="22069332"/>
                  <a:pt x="13007578" y="22279478"/>
                  <a:pt x="11251307" y="22349526"/>
                </a:cubicBezTo>
                <a:lnTo>
                  <a:pt x="9300666" y="22559672"/>
                </a:lnTo>
                <a:close/>
                <a:moveTo>
                  <a:pt x="57875684" y="35935352"/>
                </a:moveTo>
                <a:lnTo>
                  <a:pt x="56444952" y="35935352"/>
                </a:lnTo>
                <a:cubicBezTo>
                  <a:pt x="56249392" y="37125776"/>
                  <a:pt x="55729484" y="40977448"/>
                  <a:pt x="55079108" y="42098028"/>
                </a:cubicBezTo>
                <a:cubicBezTo>
                  <a:pt x="54623692" y="42728264"/>
                  <a:pt x="50916184" y="42728264"/>
                  <a:pt x="48965544" y="42728264"/>
                </a:cubicBezTo>
                <a:lnTo>
                  <a:pt x="36933288" y="42728264"/>
                </a:lnTo>
                <a:cubicBezTo>
                  <a:pt x="38689556" y="41117548"/>
                  <a:pt x="42656424" y="36635636"/>
                  <a:pt x="44347704" y="34954872"/>
                </a:cubicBezTo>
                <a:cubicBezTo>
                  <a:pt x="54233268" y="25150670"/>
                  <a:pt x="57875684" y="21509144"/>
                  <a:pt x="57875684" y="14576332"/>
                </a:cubicBezTo>
                <a:cubicBezTo>
                  <a:pt x="57875684" y="6522747"/>
                  <a:pt x="51957088" y="1130604"/>
                  <a:pt x="44412692" y="1130604"/>
                </a:cubicBezTo>
                <a:cubicBezTo>
                  <a:pt x="36868300" y="1130604"/>
                  <a:pt x="32445424" y="8063415"/>
                  <a:pt x="32445424" y="14085993"/>
                </a:cubicBezTo>
                <a:cubicBezTo>
                  <a:pt x="32445424" y="17657472"/>
                  <a:pt x="35307588" y="17657472"/>
                  <a:pt x="35502552" y="17657472"/>
                </a:cubicBezTo>
                <a:cubicBezTo>
                  <a:pt x="36868300" y="17657472"/>
                  <a:pt x="38559084" y="16607142"/>
                  <a:pt x="38559084" y="14366187"/>
                </a:cubicBezTo>
                <a:cubicBezTo>
                  <a:pt x="38559084" y="12405228"/>
                  <a:pt x="37323812" y="11074704"/>
                  <a:pt x="35502552" y="11074704"/>
                </a:cubicBezTo>
                <a:cubicBezTo>
                  <a:pt x="34917160" y="11074704"/>
                  <a:pt x="34787184" y="11074704"/>
                  <a:pt x="34592220" y="11144753"/>
                </a:cubicBezTo>
                <a:cubicBezTo>
                  <a:pt x="35827492" y="6382650"/>
                  <a:pt x="39339936" y="3161414"/>
                  <a:pt x="43567352" y="3161414"/>
                </a:cubicBezTo>
                <a:cubicBezTo>
                  <a:pt x="49095520" y="3161414"/>
                  <a:pt x="52477492" y="8133464"/>
                  <a:pt x="52477492" y="14576332"/>
                </a:cubicBezTo>
                <a:cubicBezTo>
                  <a:pt x="52477492" y="20528862"/>
                  <a:pt x="49290484" y="25711058"/>
                  <a:pt x="45583576" y="30192768"/>
                </a:cubicBezTo>
                <a:lnTo>
                  <a:pt x="32445424" y="46019548"/>
                </a:lnTo>
                <a:lnTo>
                  <a:pt x="32445424" y="47700312"/>
                </a:lnTo>
                <a:lnTo>
                  <a:pt x="56184404" y="47700312"/>
                </a:lnTo>
                <a:lnTo>
                  <a:pt x="57875684" y="35935352"/>
                </a:lnTo>
                <a:close/>
                <a:moveTo>
                  <a:pt x="84987904" y="27321576"/>
                </a:moveTo>
                <a:cubicBezTo>
                  <a:pt x="84987904" y="43848640"/>
                  <a:pt x="78158976" y="47280220"/>
                  <a:pt x="74257096" y="47280220"/>
                </a:cubicBezTo>
                <a:cubicBezTo>
                  <a:pt x="72695792" y="47280220"/>
                  <a:pt x="69248832" y="47070076"/>
                  <a:pt x="67623032" y="44618976"/>
                </a:cubicBezTo>
                <a:lnTo>
                  <a:pt x="68013464" y="44618976"/>
                </a:lnTo>
                <a:cubicBezTo>
                  <a:pt x="68468376" y="44759072"/>
                  <a:pt x="70810040" y="44338980"/>
                  <a:pt x="70810040" y="41747784"/>
                </a:cubicBezTo>
                <a:cubicBezTo>
                  <a:pt x="70810040" y="40207116"/>
                  <a:pt x="69834224" y="38876592"/>
                  <a:pt x="68143440" y="38876592"/>
                </a:cubicBezTo>
                <a:cubicBezTo>
                  <a:pt x="66452252" y="38876592"/>
                  <a:pt x="65411848" y="40067020"/>
                  <a:pt x="65411848" y="41887880"/>
                </a:cubicBezTo>
                <a:cubicBezTo>
                  <a:pt x="65411848" y="46229692"/>
                  <a:pt x="68663936" y="49170932"/>
                  <a:pt x="74322088" y="49170932"/>
                </a:cubicBezTo>
                <a:cubicBezTo>
                  <a:pt x="82451872" y="49170932"/>
                  <a:pt x="90321112" y="39856872"/>
                  <a:pt x="90321112" y="24660530"/>
                </a:cubicBezTo>
                <a:cubicBezTo>
                  <a:pt x="90321112" y="5822461"/>
                  <a:pt x="83037264" y="1130604"/>
                  <a:pt x="77313632" y="1130604"/>
                </a:cubicBezTo>
                <a:cubicBezTo>
                  <a:pt x="70159664" y="1130604"/>
                  <a:pt x="63850540" y="7573275"/>
                  <a:pt x="63850540" y="16817286"/>
                </a:cubicBezTo>
                <a:cubicBezTo>
                  <a:pt x="63850540" y="26061102"/>
                  <a:pt x="69899216" y="32363872"/>
                  <a:pt x="76403200" y="32363872"/>
                </a:cubicBezTo>
                <a:cubicBezTo>
                  <a:pt x="81216000" y="32363872"/>
                  <a:pt x="83687640" y="28582250"/>
                  <a:pt x="84987904" y="25010572"/>
                </a:cubicBezTo>
                <a:lnTo>
                  <a:pt x="84987904" y="27321576"/>
                </a:lnTo>
                <a:close/>
                <a:moveTo>
                  <a:pt x="76663152" y="30963102"/>
                </a:moveTo>
                <a:cubicBezTo>
                  <a:pt x="72565816" y="30963102"/>
                  <a:pt x="70810040" y="27391624"/>
                  <a:pt x="70224648" y="26061102"/>
                </a:cubicBezTo>
                <a:cubicBezTo>
                  <a:pt x="69183848" y="23400054"/>
                  <a:pt x="69183848" y="20038522"/>
                  <a:pt x="69183848" y="16887336"/>
                </a:cubicBezTo>
                <a:cubicBezTo>
                  <a:pt x="69183848" y="12965615"/>
                  <a:pt x="69183848" y="9604084"/>
                  <a:pt x="70875032" y="6732892"/>
                </a:cubicBezTo>
                <a:cubicBezTo>
                  <a:pt x="72045312" y="4842179"/>
                  <a:pt x="73801584" y="2811171"/>
                  <a:pt x="77313632" y="2811171"/>
                </a:cubicBezTo>
                <a:cubicBezTo>
                  <a:pt x="81021040" y="2811171"/>
                  <a:pt x="82906792" y="6312800"/>
                  <a:pt x="83557168" y="7923318"/>
                </a:cubicBezTo>
                <a:cubicBezTo>
                  <a:pt x="84857928" y="11354898"/>
                  <a:pt x="84857928" y="17307428"/>
                  <a:pt x="84857928" y="18357758"/>
                </a:cubicBezTo>
                <a:cubicBezTo>
                  <a:pt x="84857928" y="24240436"/>
                  <a:pt x="82386888" y="30963102"/>
                  <a:pt x="76663152" y="30963102"/>
                </a:cubicBezTo>
                <a:close/>
                <a:moveTo>
                  <a:pt x="124003000" y="4211743"/>
                </a:moveTo>
                <a:lnTo>
                  <a:pt x="124003000" y="2601026"/>
                </a:lnTo>
                <a:lnTo>
                  <a:pt x="108328816" y="2601026"/>
                </a:lnTo>
                <a:cubicBezTo>
                  <a:pt x="100458984" y="2601026"/>
                  <a:pt x="100329008" y="1690793"/>
                  <a:pt x="100069056" y="360270"/>
                </a:cubicBezTo>
                <a:lnTo>
                  <a:pt x="98637728" y="360270"/>
                </a:lnTo>
                <a:lnTo>
                  <a:pt x="96621504" y="14366187"/>
                </a:lnTo>
                <a:lnTo>
                  <a:pt x="98052832" y="14366187"/>
                </a:lnTo>
                <a:cubicBezTo>
                  <a:pt x="98247792" y="13105712"/>
                  <a:pt x="98833184" y="8763701"/>
                  <a:pt x="99678528" y="7993367"/>
                </a:cubicBezTo>
                <a:cubicBezTo>
                  <a:pt x="100199032" y="7573275"/>
                  <a:pt x="105076728" y="7573275"/>
                  <a:pt x="105987152" y="7573275"/>
                </a:cubicBezTo>
                <a:lnTo>
                  <a:pt x="119775088" y="7573275"/>
                </a:lnTo>
                <a:lnTo>
                  <a:pt x="112881072" y="18217858"/>
                </a:lnTo>
                <a:cubicBezTo>
                  <a:pt x="111125400" y="20948954"/>
                  <a:pt x="104556320" y="32433722"/>
                  <a:pt x="104556320" y="45599456"/>
                </a:cubicBezTo>
                <a:cubicBezTo>
                  <a:pt x="104556320" y="46369792"/>
                  <a:pt x="104556320" y="49170932"/>
                  <a:pt x="107222928" y="49170932"/>
                </a:cubicBezTo>
                <a:cubicBezTo>
                  <a:pt x="109954520" y="49170932"/>
                  <a:pt x="109954520" y="46439840"/>
                  <a:pt x="109954520" y="45529408"/>
                </a:cubicBezTo>
                <a:lnTo>
                  <a:pt x="109954520" y="42027976"/>
                </a:lnTo>
                <a:cubicBezTo>
                  <a:pt x="109954520" y="31593538"/>
                  <a:pt x="111515328" y="23470102"/>
                  <a:pt x="114572352" y="18778048"/>
                </a:cubicBezTo>
                <a:lnTo>
                  <a:pt x="124003000" y="421174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19" name="Forma libre: forma 118">
            <a:extLst>
              <a:ext uri="{FF2B5EF4-FFF2-40B4-BE49-F238E27FC236}">
                <a16:creationId xmlns:a16="http://schemas.microsoft.com/office/drawing/2014/main" id="{CDD68C04-9EEE-3A61-A0D7-F7364FB1B552}"/>
              </a:ext>
            </a:extLst>
          </p:cNvPr>
          <p:cNvSpPr/>
          <p:nvPr/>
        </p:nvSpPr>
        <p:spPr>
          <a:xfrm flipV="1">
            <a:off x="1646135955" y="2147483647"/>
            <a:ext cx="70813910" cy="47830382"/>
          </a:xfrm>
          <a:custGeom>
            <a:avLst/>
            <a:gdLst>
              <a:gd name="connsiteX0" fmla="*/ 36161168 w 70813910"/>
              <a:gd name="connsiteY0" fmla="*/ 5682717 h 47830382"/>
              <a:gd name="connsiteX1" fmla="*/ 41038960 w 70813910"/>
              <a:gd name="connsiteY1" fmla="*/ 2391432 h 47830382"/>
              <a:gd name="connsiteX2" fmla="*/ 42339716 w 70813910"/>
              <a:gd name="connsiteY2" fmla="*/ 2391432 h 47830382"/>
              <a:gd name="connsiteX3" fmla="*/ 42339716 w 70813910"/>
              <a:gd name="connsiteY3" fmla="*/ 360424 h 47830382"/>
              <a:gd name="connsiteX4" fmla="*/ 33559452 w 70813910"/>
              <a:gd name="connsiteY4" fmla="*/ 500521 h 47830382"/>
              <a:gd name="connsiteX5" fmla="*/ 24714300 w 70813910"/>
              <a:gd name="connsiteY5" fmla="*/ 360424 h 47830382"/>
              <a:gd name="connsiteX6" fmla="*/ 24714300 w 70813910"/>
              <a:gd name="connsiteY6" fmla="*/ 2391432 h 47830382"/>
              <a:gd name="connsiteX7" fmla="*/ 26015058 w 70813910"/>
              <a:gd name="connsiteY7" fmla="*/ 2391432 h 47830382"/>
              <a:gd name="connsiteX8" fmla="*/ 30892850 w 70813910"/>
              <a:gd name="connsiteY8" fmla="*/ 5682717 h 47830382"/>
              <a:gd name="connsiteX9" fmla="*/ 30892850 w 70813910"/>
              <a:gd name="connsiteY9" fmla="*/ 22279830 h 47830382"/>
              <a:gd name="connsiteX10" fmla="*/ 11446867 w 70813910"/>
              <a:gd name="connsiteY10" fmla="*/ 22279830 h 47830382"/>
              <a:gd name="connsiteX11" fmla="*/ 11446867 w 70813910"/>
              <a:gd name="connsiteY11" fmla="*/ 5682717 h 47830382"/>
              <a:gd name="connsiteX12" fmla="*/ 16324560 w 70813910"/>
              <a:gd name="connsiteY12" fmla="*/ 2391432 h 47830382"/>
              <a:gd name="connsiteX13" fmla="*/ 17625418 w 70813910"/>
              <a:gd name="connsiteY13" fmla="*/ 2391432 h 47830382"/>
              <a:gd name="connsiteX14" fmla="*/ 17625418 w 70813910"/>
              <a:gd name="connsiteY14" fmla="*/ 360424 h 47830382"/>
              <a:gd name="connsiteX15" fmla="*/ 8845252 w 70813910"/>
              <a:gd name="connsiteY15" fmla="*/ 500521 h 47830382"/>
              <a:gd name="connsiteX16" fmla="*/ 0 w 70813910"/>
              <a:gd name="connsiteY16" fmla="*/ 360424 h 47830382"/>
              <a:gd name="connsiteX17" fmla="*/ 0 w 70813910"/>
              <a:gd name="connsiteY17" fmla="*/ 2391432 h 47830382"/>
              <a:gd name="connsiteX18" fmla="*/ 1300857 w 70813910"/>
              <a:gd name="connsiteY18" fmla="*/ 2391432 h 47830382"/>
              <a:gd name="connsiteX19" fmla="*/ 6178550 w 70813910"/>
              <a:gd name="connsiteY19" fmla="*/ 5682717 h 47830382"/>
              <a:gd name="connsiteX20" fmla="*/ 6178550 w 70813910"/>
              <a:gd name="connsiteY20" fmla="*/ 42868516 h 47830382"/>
              <a:gd name="connsiteX21" fmla="*/ 1300857 w 70813910"/>
              <a:gd name="connsiteY21" fmla="*/ 46159996 h 47830382"/>
              <a:gd name="connsiteX22" fmla="*/ 0 w 70813910"/>
              <a:gd name="connsiteY22" fmla="*/ 46159996 h 47830382"/>
              <a:gd name="connsiteX23" fmla="*/ 0 w 70813910"/>
              <a:gd name="connsiteY23" fmla="*/ 48190808 h 47830382"/>
              <a:gd name="connsiteX24" fmla="*/ 8780264 w 70813910"/>
              <a:gd name="connsiteY24" fmla="*/ 48050712 h 47830382"/>
              <a:gd name="connsiteX25" fmla="*/ 17625418 w 70813910"/>
              <a:gd name="connsiteY25" fmla="*/ 48190808 h 47830382"/>
              <a:gd name="connsiteX26" fmla="*/ 17625418 w 70813910"/>
              <a:gd name="connsiteY26" fmla="*/ 46159996 h 47830382"/>
              <a:gd name="connsiteX27" fmla="*/ 16324560 w 70813910"/>
              <a:gd name="connsiteY27" fmla="*/ 46159996 h 47830382"/>
              <a:gd name="connsiteX28" fmla="*/ 11446867 w 70813910"/>
              <a:gd name="connsiteY28" fmla="*/ 42868516 h 47830382"/>
              <a:gd name="connsiteX29" fmla="*/ 11446867 w 70813910"/>
              <a:gd name="connsiteY29" fmla="*/ 24310640 h 47830382"/>
              <a:gd name="connsiteX30" fmla="*/ 30892850 w 70813910"/>
              <a:gd name="connsiteY30" fmla="*/ 24310640 h 47830382"/>
              <a:gd name="connsiteX31" fmla="*/ 30892850 w 70813910"/>
              <a:gd name="connsiteY31" fmla="*/ 42868516 h 47830382"/>
              <a:gd name="connsiteX32" fmla="*/ 26015058 w 70813910"/>
              <a:gd name="connsiteY32" fmla="*/ 46159996 h 47830382"/>
              <a:gd name="connsiteX33" fmla="*/ 24714300 w 70813910"/>
              <a:gd name="connsiteY33" fmla="*/ 46159996 h 47830382"/>
              <a:gd name="connsiteX34" fmla="*/ 24714300 w 70813910"/>
              <a:gd name="connsiteY34" fmla="*/ 48190808 h 47830382"/>
              <a:gd name="connsiteX35" fmla="*/ 33494564 w 70813910"/>
              <a:gd name="connsiteY35" fmla="*/ 48050712 h 47830382"/>
              <a:gd name="connsiteX36" fmla="*/ 42339716 w 70813910"/>
              <a:gd name="connsiteY36" fmla="*/ 48190808 h 47830382"/>
              <a:gd name="connsiteX37" fmla="*/ 42339716 w 70813910"/>
              <a:gd name="connsiteY37" fmla="*/ 46159996 h 47830382"/>
              <a:gd name="connsiteX38" fmla="*/ 41038960 w 70813910"/>
              <a:gd name="connsiteY38" fmla="*/ 46159996 h 47830382"/>
              <a:gd name="connsiteX39" fmla="*/ 36161168 w 70813910"/>
              <a:gd name="connsiteY39" fmla="*/ 42868516 h 47830382"/>
              <a:gd name="connsiteX40" fmla="*/ 36161168 w 70813910"/>
              <a:gd name="connsiteY40" fmla="*/ 5682717 h 47830382"/>
              <a:gd name="connsiteX41" fmla="*/ 70033456 w 70813910"/>
              <a:gd name="connsiteY41" fmla="*/ 19968828 h 47830382"/>
              <a:gd name="connsiteX42" fmla="*/ 70618848 w 70813910"/>
              <a:gd name="connsiteY42" fmla="*/ 18778400 h 47830382"/>
              <a:gd name="connsiteX43" fmla="*/ 69058136 w 70813910"/>
              <a:gd name="connsiteY43" fmla="*/ 18007868 h 47830382"/>
              <a:gd name="connsiteX44" fmla="*/ 48636140 w 70813910"/>
              <a:gd name="connsiteY44" fmla="*/ 18007868 h 47830382"/>
              <a:gd name="connsiteX45" fmla="*/ 47920772 w 70813910"/>
              <a:gd name="connsiteY45" fmla="*/ 29142792 h 47830382"/>
              <a:gd name="connsiteX46" fmla="*/ 49351704 w 70813910"/>
              <a:gd name="connsiteY46" fmla="*/ 29142792 h 47830382"/>
              <a:gd name="connsiteX47" fmla="*/ 58066880 w 70813910"/>
              <a:gd name="connsiteY47" fmla="*/ 19408638 h 47830382"/>
              <a:gd name="connsiteX48" fmla="*/ 65611276 w 70813910"/>
              <a:gd name="connsiteY48" fmla="*/ 19408638 h 47830382"/>
              <a:gd name="connsiteX49" fmla="*/ 47009944 w 70813910"/>
              <a:gd name="connsiteY49" fmla="*/ 46930332 h 47830382"/>
              <a:gd name="connsiteX50" fmla="*/ 48571248 w 70813910"/>
              <a:gd name="connsiteY50" fmla="*/ 48190808 h 47830382"/>
              <a:gd name="connsiteX51" fmla="*/ 69773504 w 70813910"/>
              <a:gd name="connsiteY51" fmla="*/ 48190808 h 47830382"/>
              <a:gd name="connsiteX52" fmla="*/ 70813912 w 70813910"/>
              <a:gd name="connsiteY52" fmla="*/ 35305268 h 47830382"/>
              <a:gd name="connsiteX53" fmla="*/ 69383176 w 70813910"/>
              <a:gd name="connsiteY53" fmla="*/ 35305268 h 47830382"/>
              <a:gd name="connsiteX54" fmla="*/ 59952432 w 70813910"/>
              <a:gd name="connsiteY54" fmla="*/ 46650140 h 47830382"/>
              <a:gd name="connsiteX55" fmla="*/ 52083196 w 70813910"/>
              <a:gd name="connsiteY55" fmla="*/ 46650140 h 47830382"/>
              <a:gd name="connsiteX56" fmla="*/ 70033456 w 70813910"/>
              <a:gd name="connsiteY56" fmla="*/ 19968828 h 4783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0813910" h="47830382">
                <a:moveTo>
                  <a:pt x="36161168" y="5682717"/>
                </a:moveTo>
                <a:cubicBezTo>
                  <a:pt x="36161168" y="3091520"/>
                  <a:pt x="36356032" y="2391432"/>
                  <a:pt x="41038960" y="2391432"/>
                </a:cubicBezTo>
                <a:lnTo>
                  <a:pt x="42339716" y="2391432"/>
                </a:lnTo>
                <a:lnTo>
                  <a:pt x="42339716" y="360424"/>
                </a:lnTo>
                <a:cubicBezTo>
                  <a:pt x="40779004" y="500521"/>
                  <a:pt x="35445800" y="500521"/>
                  <a:pt x="33559452" y="500521"/>
                </a:cubicBezTo>
                <a:cubicBezTo>
                  <a:pt x="31608216" y="500521"/>
                  <a:pt x="26275010" y="500521"/>
                  <a:pt x="24714300" y="360424"/>
                </a:cubicBezTo>
                <a:lnTo>
                  <a:pt x="24714300" y="2391432"/>
                </a:lnTo>
                <a:lnTo>
                  <a:pt x="26015058" y="2391432"/>
                </a:lnTo>
                <a:cubicBezTo>
                  <a:pt x="30697984" y="2391432"/>
                  <a:pt x="30892850" y="3091520"/>
                  <a:pt x="30892850" y="5682717"/>
                </a:cubicBezTo>
                <a:lnTo>
                  <a:pt x="30892850" y="22279830"/>
                </a:lnTo>
                <a:lnTo>
                  <a:pt x="11446867" y="22279830"/>
                </a:lnTo>
                <a:lnTo>
                  <a:pt x="11446867" y="5682717"/>
                </a:lnTo>
                <a:cubicBezTo>
                  <a:pt x="11446867" y="3091520"/>
                  <a:pt x="11641832" y="2391432"/>
                  <a:pt x="16324560" y="2391432"/>
                </a:cubicBezTo>
                <a:lnTo>
                  <a:pt x="17625418" y="2391432"/>
                </a:lnTo>
                <a:lnTo>
                  <a:pt x="17625418" y="360424"/>
                </a:lnTo>
                <a:cubicBezTo>
                  <a:pt x="16064111" y="500521"/>
                  <a:pt x="10731401" y="500521"/>
                  <a:pt x="8845252" y="500521"/>
                </a:cubicBezTo>
                <a:cubicBezTo>
                  <a:pt x="6894017" y="500521"/>
                  <a:pt x="1560810" y="500521"/>
                  <a:pt x="0" y="360424"/>
                </a:cubicBezTo>
                <a:lnTo>
                  <a:pt x="0" y="2391432"/>
                </a:lnTo>
                <a:lnTo>
                  <a:pt x="1300857" y="2391432"/>
                </a:lnTo>
                <a:cubicBezTo>
                  <a:pt x="5983685" y="2391432"/>
                  <a:pt x="6178550" y="3091520"/>
                  <a:pt x="6178550" y="5682717"/>
                </a:cubicBezTo>
                <a:lnTo>
                  <a:pt x="6178550" y="42868516"/>
                </a:lnTo>
                <a:cubicBezTo>
                  <a:pt x="6178550" y="45459712"/>
                  <a:pt x="5983685" y="46159996"/>
                  <a:pt x="1300857" y="46159996"/>
                </a:cubicBezTo>
                <a:lnTo>
                  <a:pt x="0" y="46159996"/>
                </a:lnTo>
                <a:lnTo>
                  <a:pt x="0" y="48190808"/>
                </a:lnTo>
                <a:cubicBezTo>
                  <a:pt x="1560810" y="48050712"/>
                  <a:pt x="6894017" y="48050712"/>
                  <a:pt x="8780264" y="48050712"/>
                </a:cubicBezTo>
                <a:cubicBezTo>
                  <a:pt x="10731401" y="48050712"/>
                  <a:pt x="16064111" y="48050712"/>
                  <a:pt x="17625418" y="48190808"/>
                </a:cubicBezTo>
                <a:lnTo>
                  <a:pt x="17625418" y="46159996"/>
                </a:lnTo>
                <a:lnTo>
                  <a:pt x="16324560" y="46159996"/>
                </a:lnTo>
                <a:cubicBezTo>
                  <a:pt x="11641832" y="46159996"/>
                  <a:pt x="11446867" y="45459712"/>
                  <a:pt x="11446867" y="42868516"/>
                </a:cubicBezTo>
                <a:lnTo>
                  <a:pt x="11446867" y="24310640"/>
                </a:lnTo>
                <a:lnTo>
                  <a:pt x="30892850" y="24310640"/>
                </a:lnTo>
                <a:lnTo>
                  <a:pt x="30892850" y="42868516"/>
                </a:lnTo>
                <a:cubicBezTo>
                  <a:pt x="30892850" y="45459712"/>
                  <a:pt x="30697984" y="46159996"/>
                  <a:pt x="26015058" y="46159996"/>
                </a:cubicBezTo>
                <a:lnTo>
                  <a:pt x="24714300" y="46159996"/>
                </a:lnTo>
                <a:lnTo>
                  <a:pt x="24714300" y="48190808"/>
                </a:lnTo>
                <a:cubicBezTo>
                  <a:pt x="26275010" y="48050712"/>
                  <a:pt x="31608216" y="48050712"/>
                  <a:pt x="33494564" y="48050712"/>
                </a:cubicBezTo>
                <a:cubicBezTo>
                  <a:pt x="35445800" y="48050712"/>
                  <a:pt x="40779004" y="48050712"/>
                  <a:pt x="42339716" y="48190808"/>
                </a:cubicBezTo>
                <a:lnTo>
                  <a:pt x="42339716" y="46159996"/>
                </a:lnTo>
                <a:lnTo>
                  <a:pt x="41038960" y="46159996"/>
                </a:lnTo>
                <a:cubicBezTo>
                  <a:pt x="36356032" y="46159996"/>
                  <a:pt x="36161168" y="45459712"/>
                  <a:pt x="36161168" y="42868516"/>
                </a:cubicBezTo>
                <a:lnTo>
                  <a:pt x="36161168" y="5682717"/>
                </a:lnTo>
                <a:close/>
                <a:moveTo>
                  <a:pt x="70033456" y="19968828"/>
                </a:moveTo>
                <a:cubicBezTo>
                  <a:pt x="70618848" y="19198492"/>
                  <a:pt x="70618848" y="19058396"/>
                  <a:pt x="70618848" y="18778400"/>
                </a:cubicBezTo>
                <a:cubicBezTo>
                  <a:pt x="70618848" y="18007868"/>
                  <a:pt x="70163432" y="18007868"/>
                  <a:pt x="69058136" y="18007868"/>
                </a:cubicBezTo>
                <a:lnTo>
                  <a:pt x="48636140" y="18007868"/>
                </a:lnTo>
                <a:lnTo>
                  <a:pt x="47920772" y="29142792"/>
                </a:lnTo>
                <a:lnTo>
                  <a:pt x="49351704" y="29142792"/>
                </a:lnTo>
                <a:cubicBezTo>
                  <a:pt x="49741632" y="21999636"/>
                  <a:pt x="50977304" y="19408638"/>
                  <a:pt x="58066880" y="19408638"/>
                </a:cubicBezTo>
                <a:lnTo>
                  <a:pt x="65611276" y="19408638"/>
                </a:lnTo>
                <a:lnTo>
                  <a:pt x="47009944" y="46930332"/>
                </a:lnTo>
                <a:cubicBezTo>
                  <a:pt x="47009944" y="48190808"/>
                  <a:pt x="47140516" y="48190808"/>
                  <a:pt x="48571248" y="48190808"/>
                </a:cubicBezTo>
                <a:lnTo>
                  <a:pt x="69773504" y="48190808"/>
                </a:lnTo>
                <a:lnTo>
                  <a:pt x="70813912" y="35305268"/>
                </a:lnTo>
                <a:lnTo>
                  <a:pt x="69383176" y="35305268"/>
                </a:lnTo>
                <a:cubicBezTo>
                  <a:pt x="68797784" y="43288804"/>
                  <a:pt x="67692488" y="46650140"/>
                  <a:pt x="59952432" y="46650140"/>
                </a:cubicBezTo>
                <a:lnTo>
                  <a:pt x="52083196" y="46650140"/>
                </a:lnTo>
                <a:lnTo>
                  <a:pt x="70033456" y="199688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0" name="Forma libre: forma 119">
            <a:extLst>
              <a:ext uri="{FF2B5EF4-FFF2-40B4-BE49-F238E27FC236}">
                <a16:creationId xmlns:a16="http://schemas.microsoft.com/office/drawing/2014/main" id="{5A6466E0-CAB6-2427-64C2-3A8714536855}"/>
              </a:ext>
            </a:extLst>
          </p:cNvPr>
          <p:cNvSpPr/>
          <p:nvPr/>
        </p:nvSpPr>
        <p:spPr>
          <a:xfrm flipV="1">
            <a:off x="2147483647" y="296630661"/>
            <a:ext cx="90827423" cy="1955956443"/>
          </a:xfrm>
          <a:custGeom>
            <a:avLst/>
            <a:gdLst>
              <a:gd name="connsiteX0" fmla="*/ 0 w 90827423"/>
              <a:gd name="connsiteY0" fmla="*/ 1956153472 h 1955956443"/>
              <a:gd name="connsiteX1" fmla="*/ 90827424 w 90827423"/>
              <a:gd name="connsiteY1" fmla="*/ 1956153472 h 1955956443"/>
              <a:gd name="connsiteX2" fmla="*/ 90827424 w 90827423"/>
              <a:gd name="connsiteY2" fmla="*/ 197090 h 1955956443"/>
              <a:gd name="connsiteX3" fmla="*/ 0 w 90827423"/>
              <a:gd name="connsiteY3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27423" h="1955956443">
                <a:moveTo>
                  <a:pt x="0" y="1956153472"/>
                </a:moveTo>
                <a:lnTo>
                  <a:pt x="90827424" y="1956153472"/>
                </a:lnTo>
                <a:lnTo>
                  <a:pt x="90827424" y="197090"/>
                </a:lnTo>
                <a:lnTo>
                  <a:pt x="0" y="19709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1" name="Forma libre: forma 120">
            <a:extLst>
              <a:ext uri="{FF2B5EF4-FFF2-40B4-BE49-F238E27FC236}">
                <a16:creationId xmlns:a16="http://schemas.microsoft.com/office/drawing/2014/main" id="{3716D5ED-6841-1AFE-6A87-A5F2DFDFD575}"/>
              </a:ext>
            </a:extLst>
          </p:cNvPr>
          <p:cNvSpPr/>
          <p:nvPr/>
        </p:nvSpPr>
        <p:spPr>
          <a:xfrm flipV="1">
            <a:off x="128007869" y="660868918"/>
            <a:ext cx="1022350" cy="12700"/>
          </a:xfrm>
          <a:custGeom>
            <a:avLst/>
            <a:gdLst>
              <a:gd name="connsiteX0" fmla="*/ 0 w 1022350"/>
              <a:gd name="connsiteY0" fmla="*/ 100438 h 12700"/>
              <a:gd name="connsiteX1" fmla="*/ 1022350 w 1022350"/>
              <a:gd name="connsiteY1" fmla="*/ 10043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00438"/>
                </a:moveTo>
                <a:lnTo>
                  <a:pt x="1022350" y="10043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2" name="Forma libre: forma 121">
            <a:extLst>
              <a:ext uri="{FF2B5EF4-FFF2-40B4-BE49-F238E27FC236}">
                <a16:creationId xmlns:a16="http://schemas.microsoft.com/office/drawing/2014/main" id="{AA73E087-ABC0-A2CB-C9F4-3ACB519C1D62}"/>
              </a:ext>
            </a:extLst>
          </p:cNvPr>
          <p:cNvSpPr/>
          <p:nvPr/>
        </p:nvSpPr>
        <p:spPr>
          <a:xfrm flipV="1">
            <a:off x="128007869" y="660868918"/>
            <a:ext cx="1022350" cy="12700"/>
          </a:xfrm>
          <a:custGeom>
            <a:avLst/>
            <a:gdLst>
              <a:gd name="connsiteX0" fmla="*/ 0 w 1022350"/>
              <a:gd name="connsiteY0" fmla="*/ 100438 h 12700"/>
              <a:gd name="connsiteX1" fmla="*/ 1022350 w 1022350"/>
              <a:gd name="connsiteY1" fmla="*/ 10043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00438"/>
                </a:moveTo>
                <a:lnTo>
                  <a:pt x="1022350" y="100438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3" name="Forma libre: forma 122">
            <a:extLst>
              <a:ext uri="{FF2B5EF4-FFF2-40B4-BE49-F238E27FC236}">
                <a16:creationId xmlns:a16="http://schemas.microsoft.com/office/drawing/2014/main" id="{C9125DDD-E879-CBFB-0110-12556D945EFB}"/>
              </a:ext>
            </a:extLst>
          </p:cNvPr>
          <p:cNvSpPr/>
          <p:nvPr/>
        </p:nvSpPr>
        <p:spPr>
          <a:xfrm flipV="1">
            <a:off x="130311815" y="640571292"/>
            <a:ext cx="959978" cy="38916619"/>
          </a:xfrm>
          <a:custGeom>
            <a:avLst/>
            <a:gdLst>
              <a:gd name="connsiteX0" fmla="*/ 596342 w 959978"/>
              <a:gd name="connsiteY0" fmla="*/ 1619642 h 38916619"/>
              <a:gd name="connsiteX1" fmla="*/ 529444 w 959978"/>
              <a:gd name="connsiteY1" fmla="*/ 100306 h 38916619"/>
              <a:gd name="connsiteX2" fmla="*/ 0 w 959978"/>
              <a:gd name="connsiteY2" fmla="*/ 3840109 h 38916619"/>
              <a:gd name="connsiteX3" fmla="*/ 0 w 959978"/>
              <a:gd name="connsiteY3" fmla="*/ 5651496 h 38916619"/>
              <a:gd name="connsiteX4" fmla="*/ 381074 w 959978"/>
              <a:gd name="connsiteY4" fmla="*/ 4132209 h 38916619"/>
              <a:gd name="connsiteX5" fmla="*/ 381074 w 959978"/>
              <a:gd name="connsiteY5" fmla="*/ 34400676 h 38916619"/>
              <a:gd name="connsiteX6" fmla="*/ 110542 w 959978"/>
              <a:gd name="connsiteY6" fmla="*/ 37205488 h 38916619"/>
              <a:gd name="connsiteX7" fmla="*/ 17463 w 959978"/>
              <a:gd name="connsiteY7" fmla="*/ 37205488 h 38916619"/>
              <a:gd name="connsiteX8" fmla="*/ 17463 w 959978"/>
              <a:gd name="connsiteY8" fmla="*/ 39016924 h 38916619"/>
              <a:gd name="connsiteX9" fmla="*/ 488714 w 959978"/>
              <a:gd name="connsiteY9" fmla="*/ 38841608 h 38916619"/>
              <a:gd name="connsiteX10" fmla="*/ 959979 w 959978"/>
              <a:gd name="connsiteY10" fmla="*/ 39016924 h 38916619"/>
              <a:gd name="connsiteX11" fmla="*/ 959979 w 959978"/>
              <a:gd name="connsiteY11" fmla="*/ 37205488 h 38916619"/>
              <a:gd name="connsiteX12" fmla="*/ 866887 w 959978"/>
              <a:gd name="connsiteY12" fmla="*/ 37205488 h 38916619"/>
              <a:gd name="connsiteX13" fmla="*/ 596342 w 959978"/>
              <a:gd name="connsiteY13" fmla="*/ 34400676 h 38916619"/>
              <a:gd name="connsiteX14" fmla="*/ 596342 w 959978"/>
              <a:gd name="connsiteY14" fmla="*/ 1619642 h 3891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619">
                <a:moveTo>
                  <a:pt x="596342" y="1619642"/>
                </a:moveTo>
                <a:cubicBezTo>
                  <a:pt x="596342" y="217185"/>
                  <a:pt x="596342" y="100306"/>
                  <a:pt x="529444" y="100306"/>
                </a:cubicBezTo>
                <a:cubicBezTo>
                  <a:pt x="349076" y="3840109"/>
                  <a:pt x="93092" y="3840109"/>
                  <a:pt x="0" y="3840109"/>
                </a:cubicBezTo>
                <a:lnTo>
                  <a:pt x="0" y="5651496"/>
                </a:lnTo>
                <a:cubicBezTo>
                  <a:pt x="58179" y="5651496"/>
                  <a:pt x="229815" y="5651496"/>
                  <a:pt x="381074" y="4132209"/>
                </a:cubicBezTo>
                <a:lnTo>
                  <a:pt x="381074" y="34400676"/>
                </a:lnTo>
                <a:cubicBezTo>
                  <a:pt x="381074" y="36504260"/>
                  <a:pt x="372356" y="37205488"/>
                  <a:pt x="110542" y="37205488"/>
                </a:cubicBezTo>
                <a:lnTo>
                  <a:pt x="17463" y="37205488"/>
                </a:lnTo>
                <a:lnTo>
                  <a:pt x="17463" y="39016924"/>
                </a:lnTo>
                <a:cubicBezTo>
                  <a:pt x="119273" y="38841608"/>
                  <a:pt x="372356" y="38841608"/>
                  <a:pt x="488714" y="38841608"/>
                </a:cubicBezTo>
                <a:cubicBezTo>
                  <a:pt x="605073" y="38841608"/>
                  <a:pt x="858155" y="38841608"/>
                  <a:pt x="959979" y="39016924"/>
                </a:cubicBezTo>
                <a:lnTo>
                  <a:pt x="959979" y="37205488"/>
                </a:lnTo>
                <a:lnTo>
                  <a:pt x="866887" y="37205488"/>
                </a:lnTo>
                <a:cubicBezTo>
                  <a:pt x="605073" y="37205488"/>
                  <a:pt x="596342" y="36562700"/>
                  <a:pt x="596342" y="34400676"/>
                </a:cubicBezTo>
                <a:lnTo>
                  <a:pt x="596342" y="16196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4" name="Forma libre: forma 123">
            <a:extLst>
              <a:ext uri="{FF2B5EF4-FFF2-40B4-BE49-F238E27FC236}">
                <a16:creationId xmlns:a16="http://schemas.microsoft.com/office/drawing/2014/main" id="{2994A656-C37E-DC24-7871-B08952C31358}"/>
              </a:ext>
            </a:extLst>
          </p:cNvPr>
          <p:cNvSpPr/>
          <p:nvPr/>
        </p:nvSpPr>
        <p:spPr>
          <a:xfrm flipV="1">
            <a:off x="128007869" y="1026003046"/>
            <a:ext cx="1022350" cy="12700"/>
          </a:xfrm>
          <a:custGeom>
            <a:avLst/>
            <a:gdLst>
              <a:gd name="connsiteX0" fmla="*/ 0 w 1022350"/>
              <a:gd name="connsiteY0" fmla="*/ 157939 h 12700"/>
              <a:gd name="connsiteX1" fmla="*/ 1022350 w 1022350"/>
              <a:gd name="connsiteY1" fmla="*/ 1579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57939"/>
                </a:moveTo>
                <a:lnTo>
                  <a:pt x="1022350" y="157939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5" name="Forma libre: forma 124">
            <a:extLst>
              <a:ext uri="{FF2B5EF4-FFF2-40B4-BE49-F238E27FC236}">
                <a16:creationId xmlns:a16="http://schemas.microsoft.com/office/drawing/2014/main" id="{8D326BFD-50E5-627F-5A09-2575EAB8789F}"/>
              </a:ext>
            </a:extLst>
          </p:cNvPr>
          <p:cNvSpPr/>
          <p:nvPr/>
        </p:nvSpPr>
        <p:spPr>
          <a:xfrm flipV="1">
            <a:off x="128007869" y="1026003046"/>
            <a:ext cx="1022350" cy="12700"/>
          </a:xfrm>
          <a:custGeom>
            <a:avLst/>
            <a:gdLst>
              <a:gd name="connsiteX0" fmla="*/ 0 w 1022350"/>
              <a:gd name="connsiteY0" fmla="*/ 157939 h 12700"/>
              <a:gd name="connsiteX1" fmla="*/ 1022350 w 1022350"/>
              <a:gd name="connsiteY1" fmla="*/ 1579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57939"/>
                </a:moveTo>
                <a:lnTo>
                  <a:pt x="1022350" y="157939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6" name="Forma libre: forma 125">
            <a:extLst>
              <a:ext uri="{FF2B5EF4-FFF2-40B4-BE49-F238E27FC236}">
                <a16:creationId xmlns:a16="http://schemas.microsoft.com/office/drawing/2014/main" id="{2CD693B4-3B3A-CD48-4996-3D8A19847AB0}"/>
              </a:ext>
            </a:extLst>
          </p:cNvPr>
          <p:cNvSpPr/>
          <p:nvPr/>
        </p:nvSpPr>
        <p:spPr>
          <a:xfrm flipV="1">
            <a:off x="130198371" y="1005709041"/>
            <a:ext cx="1160685" cy="38916570"/>
          </a:xfrm>
          <a:custGeom>
            <a:avLst/>
            <a:gdLst>
              <a:gd name="connsiteX0" fmla="*/ 223986 w 1160685"/>
              <a:gd name="connsiteY0" fmla="*/ 34575008 h 38916570"/>
              <a:gd name="connsiteX1" fmla="*/ 532346 w 1160685"/>
              <a:gd name="connsiteY1" fmla="*/ 28556396 h 38916570"/>
              <a:gd name="connsiteX2" fmla="*/ 1160686 w 1160685"/>
              <a:gd name="connsiteY2" fmla="*/ 11493848 h 38916570"/>
              <a:gd name="connsiteX3" fmla="*/ 543979 w 1160685"/>
              <a:gd name="connsiteY3" fmla="*/ 157808 h 38916570"/>
              <a:gd name="connsiteX4" fmla="*/ 0 w 1160685"/>
              <a:gd name="connsiteY4" fmla="*/ 10734328 h 38916570"/>
              <a:gd name="connsiteX5" fmla="*/ 154174 w 1160685"/>
              <a:gd name="connsiteY5" fmla="*/ 14006562 h 38916570"/>
              <a:gd name="connsiteX6" fmla="*/ 305445 w 1160685"/>
              <a:gd name="connsiteY6" fmla="*/ 10909548 h 38916570"/>
              <a:gd name="connsiteX7" fmla="*/ 151271 w 1160685"/>
              <a:gd name="connsiteY7" fmla="*/ 7871074 h 38916570"/>
              <a:gd name="connsiteX8" fmla="*/ 113444 w 1160685"/>
              <a:gd name="connsiteY8" fmla="*/ 7929513 h 38916570"/>
              <a:gd name="connsiteX9" fmla="*/ 506164 w 1160685"/>
              <a:gd name="connsiteY9" fmla="*/ 1969244 h 38916570"/>
              <a:gd name="connsiteX10" fmla="*/ 895970 w 1160685"/>
              <a:gd name="connsiteY10" fmla="*/ 11493848 h 38916570"/>
              <a:gd name="connsiteX11" fmla="*/ 590525 w 1160685"/>
              <a:gd name="connsiteY11" fmla="*/ 24407664 h 38916570"/>
              <a:gd name="connsiteX12" fmla="*/ 31998 w 1160685"/>
              <a:gd name="connsiteY12" fmla="*/ 36912400 h 38916570"/>
              <a:gd name="connsiteX13" fmla="*/ 0 w 1160685"/>
              <a:gd name="connsiteY13" fmla="*/ 39074380 h 38916570"/>
              <a:gd name="connsiteX14" fmla="*/ 1079240 w 1160685"/>
              <a:gd name="connsiteY14" fmla="*/ 39074380 h 38916570"/>
              <a:gd name="connsiteX15" fmla="*/ 1160686 w 1160685"/>
              <a:gd name="connsiteY15" fmla="*/ 28907036 h 38916570"/>
              <a:gd name="connsiteX16" fmla="*/ 1087971 w 1160685"/>
              <a:gd name="connsiteY16" fmla="*/ 28907036 h 38916570"/>
              <a:gd name="connsiteX17" fmla="*/ 1023962 w 1160685"/>
              <a:gd name="connsiteY17" fmla="*/ 34107588 h 38916570"/>
              <a:gd name="connsiteX18" fmla="*/ 747613 w 1160685"/>
              <a:gd name="connsiteY18" fmla="*/ 34575008 h 38916570"/>
              <a:gd name="connsiteX19" fmla="*/ 223986 w 1160685"/>
              <a:gd name="connsiteY19" fmla="*/ 34575008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0685" h="38916570">
                <a:moveTo>
                  <a:pt x="223986" y="34575008"/>
                </a:moveTo>
                <a:lnTo>
                  <a:pt x="532346" y="28556396"/>
                </a:lnTo>
                <a:cubicBezTo>
                  <a:pt x="986148" y="20492690"/>
                  <a:pt x="1160686" y="17337236"/>
                  <a:pt x="1160686" y="11493848"/>
                </a:cubicBezTo>
                <a:cubicBezTo>
                  <a:pt x="1160686" y="4832499"/>
                  <a:pt x="898885" y="157808"/>
                  <a:pt x="543979" y="157808"/>
                </a:cubicBezTo>
                <a:cubicBezTo>
                  <a:pt x="215255" y="157808"/>
                  <a:pt x="0" y="5533678"/>
                  <a:pt x="0" y="10734328"/>
                </a:cubicBezTo>
                <a:cubicBezTo>
                  <a:pt x="0" y="14006562"/>
                  <a:pt x="145442" y="14006562"/>
                  <a:pt x="154174" y="14006562"/>
                </a:cubicBezTo>
                <a:cubicBezTo>
                  <a:pt x="203622" y="14006562"/>
                  <a:pt x="305445" y="13305284"/>
                  <a:pt x="305445" y="10909548"/>
                </a:cubicBezTo>
                <a:cubicBezTo>
                  <a:pt x="305445" y="9390311"/>
                  <a:pt x="253082" y="7871074"/>
                  <a:pt x="151271" y="7871074"/>
                </a:cubicBezTo>
                <a:cubicBezTo>
                  <a:pt x="127992" y="7871074"/>
                  <a:pt x="122175" y="7871074"/>
                  <a:pt x="113444" y="7929513"/>
                </a:cubicBezTo>
                <a:cubicBezTo>
                  <a:pt x="180355" y="4131320"/>
                  <a:pt x="337443" y="1969244"/>
                  <a:pt x="506164" y="1969244"/>
                </a:cubicBezTo>
                <a:cubicBezTo>
                  <a:pt x="770880" y="1969244"/>
                  <a:pt x="895970" y="6702376"/>
                  <a:pt x="895970" y="11493848"/>
                </a:cubicBezTo>
                <a:cubicBezTo>
                  <a:pt x="895970" y="16168539"/>
                  <a:pt x="750515" y="20784790"/>
                  <a:pt x="590525" y="24407664"/>
                </a:cubicBezTo>
                <a:lnTo>
                  <a:pt x="31998" y="36912400"/>
                </a:lnTo>
                <a:cubicBezTo>
                  <a:pt x="0" y="37555140"/>
                  <a:pt x="0" y="37672020"/>
                  <a:pt x="0" y="39074380"/>
                </a:cubicBezTo>
                <a:lnTo>
                  <a:pt x="1079240" y="39074380"/>
                </a:lnTo>
                <a:lnTo>
                  <a:pt x="1160686" y="28907036"/>
                </a:lnTo>
                <a:lnTo>
                  <a:pt x="1087971" y="28907036"/>
                </a:lnTo>
                <a:cubicBezTo>
                  <a:pt x="1073423" y="30660032"/>
                  <a:pt x="1053058" y="33231088"/>
                  <a:pt x="1023962" y="34107588"/>
                </a:cubicBezTo>
                <a:cubicBezTo>
                  <a:pt x="1003598" y="34575008"/>
                  <a:pt x="811609" y="34575008"/>
                  <a:pt x="747613" y="34575008"/>
                </a:cubicBezTo>
                <a:lnTo>
                  <a:pt x="223986" y="345750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7" name="Forma libre: forma 126">
            <a:extLst>
              <a:ext uri="{FF2B5EF4-FFF2-40B4-BE49-F238E27FC236}">
                <a16:creationId xmlns:a16="http://schemas.microsoft.com/office/drawing/2014/main" id="{192CF604-4658-FE53-A68B-CECF0ECD63F2}"/>
              </a:ext>
            </a:extLst>
          </p:cNvPr>
          <p:cNvSpPr/>
          <p:nvPr/>
        </p:nvSpPr>
        <p:spPr>
          <a:xfrm flipV="1">
            <a:off x="128007869" y="1391143127"/>
            <a:ext cx="1022350" cy="12700"/>
          </a:xfrm>
          <a:custGeom>
            <a:avLst/>
            <a:gdLst>
              <a:gd name="connsiteX0" fmla="*/ 0 w 1022350"/>
              <a:gd name="connsiteY0" fmla="*/ 215442 h 12700"/>
              <a:gd name="connsiteX1" fmla="*/ 1022350 w 1022350"/>
              <a:gd name="connsiteY1" fmla="*/ 21544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15442"/>
                </a:moveTo>
                <a:lnTo>
                  <a:pt x="1022350" y="21544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8" name="Forma libre: forma 127">
            <a:extLst>
              <a:ext uri="{FF2B5EF4-FFF2-40B4-BE49-F238E27FC236}">
                <a16:creationId xmlns:a16="http://schemas.microsoft.com/office/drawing/2014/main" id="{A53437F9-84B5-FCF7-8F9A-B19909FFCC67}"/>
              </a:ext>
            </a:extLst>
          </p:cNvPr>
          <p:cNvSpPr/>
          <p:nvPr/>
        </p:nvSpPr>
        <p:spPr>
          <a:xfrm flipV="1">
            <a:off x="128007869" y="1391143127"/>
            <a:ext cx="1022350" cy="12700"/>
          </a:xfrm>
          <a:custGeom>
            <a:avLst/>
            <a:gdLst>
              <a:gd name="connsiteX0" fmla="*/ 0 w 1022350"/>
              <a:gd name="connsiteY0" fmla="*/ 215442 h 12700"/>
              <a:gd name="connsiteX1" fmla="*/ 1022350 w 1022350"/>
              <a:gd name="connsiteY1" fmla="*/ 21544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15442"/>
                </a:moveTo>
                <a:lnTo>
                  <a:pt x="1022350" y="215442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29" name="Forma libre: forma 128">
            <a:extLst>
              <a:ext uri="{FF2B5EF4-FFF2-40B4-BE49-F238E27FC236}">
                <a16:creationId xmlns:a16="http://schemas.microsoft.com/office/drawing/2014/main" id="{2F7968FB-417C-DE43-3DEE-C6447E0A85FC}"/>
              </a:ext>
            </a:extLst>
          </p:cNvPr>
          <p:cNvSpPr/>
          <p:nvPr/>
        </p:nvSpPr>
        <p:spPr>
          <a:xfrm flipV="1">
            <a:off x="130175092" y="1369564934"/>
            <a:ext cx="1207244" cy="40202147"/>
          </a:xfrm>
          <a:custGeom>
            <a:avLst/>
            <a:gdLst>
              <a:gd name="connsiteX0" fmla="*/ 721444 w 1207244"/>
              <a:gd name="connsiteY0" fmla="*/ 18563236 h 40202147"/>
              <a:gd name="connsiteX1" fmla="*/ 1128700 w 1207244"/>
              <a:gd name="connsiteY1" fmla="*/ 8279015 h 40202147"/>
              <a:gd name="connsiteX2" fmla="*/ 593440 w 1207244"/>
              <a:gd name="connsiteY2" fmla="*/ 215209 h 40202147"/>
              <a:gd name="connsiteX3" fmla="*/ 78544 w 1207244"/>
              <a:gd name="connsiteY3" fmla="*/ 8162135 h 40202147"/>
              <a:gd name="connsiteX4" fmla="*/ 226901 w 1207244"/>
              <a:gd name="connsiteY4" fmla="*/ 11200709 h 40202147"/>
              <a:gd name="connsiteX5" fmla="*/ 375270 w 1207244"/>
              <a:gd name="connsiteY5" fmla="*/ 8220575 h 40202147"/>
              <a:gd name="connsiteX6" fmla="*/ 194903 w 1207244"/>
              <a:gd name="connsiteY6" fmla="*/ 5298880 h 40202147"/>
              <a:gd name="connsiteX7" fmla="*/ 581806 w 1207244"/>
              <a:gd name="connsiteY7" fmla="*/ 1676106 h 40202147"/>
              <a:gd name="connsiteX8" fmla="*/ 861070 w 1207244"/>
              <a:gd name="connsiteY8" fmla="*/ 8220575 h 40202147"/>
              <a:gd name="connsiteX9" fmla="*/ 779611 w 1207244"/>
              <a:gd name="connsiteY9" fmla="*/ 14882022 h 40202147"/>
              <a:gd name="connsiteX10" fmla="*/ 520712 w 1207244"/>
              <a:gd name="connsiteY10" fmla="*/ 17920498 h 40202147"/>
              <a:gd name="connsiteX11" fmla="*/ 407268 w 1207244"/>
              <a:gd name="connsiteY11" fmla="*/ 18095816 h 40202147"/>
              <a:gd name="connsiteX12" fmla="*/ 363624 w 1207244"/>
              <a:gd name="connsiteY12" fmla="*/ 18796996 h 40202147"/>
              <a:gd name="connsiteX13" fmla="*/ 433450 w 1207244"/>
              <a:gd name="connsiteY13" fmla="*/ 19439834 h 40202147"/>
              <a:gd name="connsiteX14" fmla="*/ 561442 w 1207244"/>
              <a:gd name="connsiteY14" fmla="*/ 19439834 h 40202147"/>
              <a:gd name="connsiteX15" fmla="*/ 907616 w 1207244"/>
              <a:gd name="connsiteY15" fmla="*/ 29139756 h 40202147"/>
              <a:gd name="connsiteX16" fmla="*/ 578892 w 1207244"/>
              <a:gd name="connsiteY16" fmla="*/ 38781140 h 40202147"/>
              <a:gd name="connsiteX17" fmla="*/ 133821 w 1207244"/>
              <a:gd name="connsiteY17" fmla="*/ 34340208 h 40202147"/>
              <a:gd name="connsiteX18" fmla="*/ 325810 w 1207244"/>
              <a:gd name="connsiteY18" fmla="*/ 31126414 h 40202147"/>
              <a:gd name="connsiteX19" fmla="*/ 162905 w 1207244"/>
              <a:gd name="connsiteY19" fmla="*/ 27854180 h 40202147"/>
              <a:gd name="connsiteX20" fmla="*/ 0 w 1207244"/>
              <a:gd name="connsiteY20" fmla="*/ 31243294 h 40202147"/>
              <a:gd name="connsiteX21" fmla="*/ 587623 w 1207244"/>
              <a:gd name="connsiteY21" fmla="*/ 40417356 h 40202147"/>
              <a:gd name="connsiteX22" fmla="*/ 1207244 w 1207244"/>
              <a:gd name="connsiteY22" fmla="*/ 29139756 h 40202147"/>
              <a:gd name="connsiteX23" fmla="*/ 721444 w 1207244"/>
              <a:gd name="connsiteY23" fmla="*/ 18563236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07244" h="40202147">
                <a:moveTo>
                  <a:pt x="721444" y="18563236"/>
                </a:moveTo>
                <a:cubicBezTo>
                  <a:pt x="959979" y="16985560"/>
                  <a:pt x="1128700" y="12895266"/>
                  <a:pt x="1128700" y="8279015"/>
                </a:cubicBezTo>
                <a:cubicBezTo>
                  <a:pt x="1128700" y="3487444"/>
                  <a:pt x="872703" y="215209"/>
                  <a:pt x="593440" y="215209"/>
                </a:cubicBezTo>
                <a:cubicBezTo>
                  <a:pt x="299628" y="215209"/>
                  <a:pt x="78544" y="3721203"/>
                  <a:pt x="78544" y="8162135"/>
                </a:cubicBezTo>
                <a:cubicBezTo>
                  <a:pt x="78544" y="10090451"/>
                  <a:pt x="142540" y="11200709"/>
                  <a:pt x="226901" y="11200709"/>
                </a:cubicBezTo>
                <a:cubicBezTo>
                  <a:pt x="317078" y="11200709"/>
                  <a:pt x="375270" y="9915132"/>
                  <a:pt x="375270" y="8220575"/>
                </a:cubicBezTo>
                <a:cubicBezTo>
                  <a:pt x="375270" y="5298880"/>
                  <a:pt x="238534" y="5298880"/>
                  <a:pt x="194903" y="5298880"/>
                </a:cubicBezTo>
                <a:cubicBezTo>
                  <a:pt x="285080" y="2435626"/>
                  <a:pt x="477081" y="1676106"/>
                  <a:pt x="581806" y="1676106"/>
                </a:cubicBezTo>
                <a:cubicBezTo>
                  <a:pt x="701067" y="1676106"/>
                  <a:pt x="861070" y="2961584"/>
                  <a:pt x="861070" y="8220575"/>
                </a:cubicBezTo>
                <a:cubicBezTo>
                  <a:pt x="861070" y="8921754"/>
                  <a:pt x="855253" y="12310868"/>
                  <a:pt x="779611" y="14882022"/>
                </a:cubicBezTo>
                <a:cubicBezTo>
                  <a:pt x="692348" y="17686738"/>
                  <a:pt x="593440" y="17862058"/>
                  <a:pt x="520712" y="17920498"/>
                </a:cubicBezTo>
                <a:cubicBezTo>
                  <a:pt x="497446" y="17978938"/>
                  <a:pt x="427633" y="18095816"/>
                  <a:pt x="407268" y="18095816"/>
                </a:cubicBezTo>
                <a:cubicBezTo>
                  <a:pt x="383989" y="18154256"/>
                  <a:pt x="363624" y="18212696"/>
                  <a:pt x="363624" y="18796996"/>
                </a:cubicBezTo>
                <a:cubicBezTo>
                  <a:pt x="363624" y="19439834"/>
                  <a:pt x="383989" y="19439834"/>
                  <a:pt x="433450" y="19439834"/>
                </a:cubicBezTo>
                <a:lnTo>
                  <a:pt x="561442" y="19439834"/>
                </a:lnTo>
                <a:cubicBezTo>
                  <a:pt x="799976" y="19439834"/>
                  <a:pt x="907616" y="23413248"/>
                  <a:pt x="907616" y="29139756"/>
                </a:cubicBezTo>
                <a:cubicBezTo>
                  <a:pt x="907616" y="37086584"/>
                  <a:pt x="706896" y="38781140"/>
                  <a:pt x="578892" y="38781140"/>
                </a:cubicBezTo>
                <a:cubicBezTo>
                  <a:pt x="453802" y="38781140"/>
                  <a:pt x="235632" y="37787860"/>
                  <a:pt x="133821" y="34340208"/>
                </a:cubicBezTo>
                <a:cubicBezTo>
                  <a:pt x="235632" y="34632408"/>
                  <a:pt x="325810" y="33346930"/>
                  <a:pt x="325810" y="31126414"/>
                </a:cubicBezTo>
                <a:cubicBezTo>
                  <a:pt x="325810" y="29022878"/>
                  <a:pt x="247266" y="27854180"/>
                  <a:pt x="162905" y="27854180"/>
                </a:cubicBezTo>
                <a:cubicBezTo>
                  <a:pt x="93092" y="27854180"/>
                  <a:pt x="0" y="28672238"/>
                  <a:pt x="0" y="31243294"/>
                </a:cubicBezTo>
                <a:cubicBezTo>
                  <a:pt x="0" y="36560724"/>
                  <a:pt x="270545" y="40417356"/>
                  <a:pt x="587623" y="40417356"/>
                </a:cubicBezTo>
                <a:cubicBezTo>
                  <a:pt x="942516" y="40417356"/>
                  <a:pt x="1207244" y="35099928"/>
                  <a:pt x="1207244" y="29139756"/>
                </a:cubicBezTo>
                <a:cubicBezTo>
                  <a:pt x="1207244" y="24348186"/>
                  <a:pt x="1023975" y="19790374"/>
                  <a:pt x="721444" y="185632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0" name="Forma libre: forma 129">
            <a:extLst>
              <a:ext uri="{FF2B5EF4-FFF2-40B4-BE49-F238E27FC236}">
                <a16:creationId xmlns:a16="http://schemas.microsoft.com/office/drawing/2014/main" id="{D7C5E0D2-AB32-DBE4-B4FD-EE708B1C8DD4}"/>
              </a:ext>
            </a:extLst>
          </p:cNvPr>
          <p:cNvSpPr/>
          <p:nvPr/>
        </p:nvSpPr>
        <p:spPr>
          <a:xfrm flipV="1">
            <a:off x="128007869" y="1756283208"/>
            <a:ext cx="1022350" cy="12700"/>
          </a:xfrm>
          <a:custGeom>
            <a:avLst/>
            <a:gdLst>
              <a:gd name="connsiteX0" fmla="*/ 0 w 1022350"/>
              <a:gd name="connsiteY0" fmla="*/ 272944 h 12700"/>
              <a:gd name="connsiteX1" fmla="*/ 1022350 w 1022350"/>
              <a:gd name="connsiteY1" fmla="*/ 27294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72944"/>
                </a:moveTo>
                <a:lnTo>
                  <a:pt x="1022350" y="272944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1" name="Forma libre: forma 130">
            <a:extLst>
              <a:ext uri="{FF2B5EF4-FFF2-40B4-BE49-F238E27FC236}">
                <a16:creationId xmlns:a16="http://schemas.microsoft.com/office/drawing/2014/main" id="{641CBDB8-0236-731B-8338-9A7F09D18AB8}"/>
              </a:ext>
            </a:extLst>
          </p:cNvPr>
          <p:cNvSpPr/>
          <p:nvPr/>
        </p:nvSpPr>
        <p:spPr>
          <a:xfrm flipV="1">
            <a:off x="128007869" y="1756283208"/>
            <a:ext cx="1022350" cy="12700"/>
          </a:xfrm>
          <a:custGeom>
            <a:avLst/>
            <a:gdLst>
              <a:gd name="connsiteX0" fmla="*/ 0 w 1022350"/>
              <a:gd name="connsiteY0" fmla="*/ 272944 h 12700"/>
              <a:gd name="connsiteX1" fmla="*/ 1022350 w 1022350"/>
              <a:gd name="connsiteY1" fmla="*/ 27294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72944"/>
                </a:moveTo>
                <a:lnTo>
                  <a:pt x="1022350" y="272944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2" name="Forma libre: forma 131">
            <a:extLst>
              <a:ext uri="{FF2B5EF4-FFF2-40B4-BE49-F238E27FC236}">
                <a16:creationId xmlns:a16="http://schemas.microsoft.com/office/drawing/2014/main" id="{ED3DA618-3C1C-0838-E976-987A6103A7E0}"/>
              </a:ext>
            </a:extLst>
          </p:cNvPr>
          <p:cNvSpPr/>
          <p:nvPr/>
        </p:nvSpPr>
        <p:spPr>
          <a:xfrm flipV="1">
            <a:off x="130134363" y="1735988212"/>
            <a:ext cx="1288690" cy="39559309"/>
          </a:xfrm>
          <a:custGeom>
            <a:avLst/>
            <a:gdLst>
              <a:gd name="connsiteX0" fmla="*/ 773795 w 1288690"/>
              <a:gd name="connsiteY0" fmla="*/ 30190690 h 39559309"/>
              <a:gd name="connsiteX1" fmla="*/ 773795 w 1288690"/>
              <a:gd name="connsiteY1" fmla="*/ 35274460 h 39559309"/>
              <a:gd name="connsiteX2" fmla="*/ 552723 w 1288690"/>
              <a:gd name="connsiteY2" fmla="*/ 38020836 h 39559309"/>
              <a:gd name="connsiteX3" fmla="*/ 491629 w 1288690"/>
              <a:gd name="connsiteY3" fmla="*/ 38020836 h 39559309"/>
              <a:gd name="connsiteX4" fmla="*/ 491629 w 1288690"/>
              <a:gd name="connsiteY4" fmla="*/ 39832172 h 39559309"/>
              <a:gd name="connsiteX5" fmla="*/ 884349 w 1288690"/>
              <a:gd name="connsiteY5" fmla="*/ 39656952 h 39559309"/>
              <a:gd name="connsiteX6" fmla="*/ 1279972 w 1288690"/>
              <a:gd name="connsiteY6" fmla="*/ 39832172 h 39559309"/>
              <a:gd name="connsiteX7" fmla="*/ 1279972 w 1288690"/>
              <a:gd name="connsiteY7" fmla="*/ 38020836 h 39559309"/>
              <a:gd name="connsiteX8" fmla="*/ 1218878 w 1288690"/>
              <a:gd name="connsiteY8" fmla="*/ 38020836 h 39559309"/>
              <a:gd name="connsiteX9" fmla="*/ 997793 w 1288690"/>
              <a:gd name="connsiteY9" fmla="*/ 35274460 h 39559309"/>
              <a:gd name="connsiteX10" fmla="*/ 997793 w 1288690"/>
              <a:gd name="connsiteY10" fmla="*/ 30190690 h 39559309"/>
              <a:gd name="connsiteX11" fmla="*/ 1288690 w 1288690"/>
              <a:gd name="connsiteY11" fmla="*/ 30190690 h 39559309"/>
              <a:gd name="connsiteX12" fmla="*/ 1288690 w 1288690"/>
              <a:gd name="connsiteY12" fmla="*/ 28379154 h 39559309"/>
              <a:gd name="connsiteX13" fmla="*/ 997793 w 1288690"/>
              <a:gd name="connsiteY13" fmla="*/ 28379154 h 39559309"/>
              <a:gd name="connsiteX14" fmla="*/ 997793 w 1288690"/>
              <a:gd name="connsiteY14" fmla="*/ 1792100 h 39559309"/>
              <a:gd name="connsiteX15" fmla="*/ 951247 w 1288690"/>
              <a:gd name="connsiteY15" fmla="*/ 272863 h 39559309"/>
              <a:gd name="connsiteX16" fmla="*/ 893068 w 1288690"/>
              <a:gd name="connsiteY16" fmla="*/ 973943 h 39559309"/>
              <a:gd name="connsiteX17" fmla="*/ 0 w 1288690"/>
              <a:gd name="connsiteY17" fmla="*/ 28379154 h 39559309"/>
              <a:gd name="connsiteX18" fmla="*/ 0 w 1288690"/>
              <a:gd name="connsiteY18" fmla="*/ 30190690 h 39559309"/>
              <a:gd name="connsiteX19" fmla="*/ 773795 w 1288690"/>
              <a:gd name="connsiteY19" fmla="*/ 30190690 h 39559309"/>
              <a:gd name="connsiteX20" fmla="*/ 791257 w 1288690"/>
              <a:gd name="connsiteY20" fmla="*/ 28379154 h 39559309"/>
              <a:gd name="connsiteX21" fmla="*/ 81459 w 1288690"/>
              <a:gd name="connsiteY21" fmla="*/ 28379154 h 39559309"/>
              <a:gd name="connsiteX22" fmla="*/ 791257 w 1288690"/>
              <a:gd name="connsiteY22" fmla="*/ 6583573 h 39559309"/>
              <a:gd name="connsiteX23" fmla="*/ 791257 w 1288690"/>
              <a:gd name="connsiteY23" fmla="*/ 28379154 h 3955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8690" h="39559309">
                <a:moveTo>
                  <a:pt x="773795" y="30190690"/>
                </a:moveTo>
                <a:lnTo>
                  <a:pt x="773795" y="35274460"/>
                </a:lnTo>
                <a:cubicBezTo>
                  <a:pt x="773795" y="37377896"/>
                  <a:pt x="767978" y="38020836"/>
                  <a:pt x="552723" y="38020836"/>
                </a:cubicBezTo>
                <a:lnTo>
                  <a:pt x="491629" y="38020836"/>
                </a:lnTo>
                <a:lnTo>
                  <a:pt x="491629" y="39832172"/>
                </a:lnTo>
                <a:cubicBezTo>
                  <a:pt x="610902" y="39656952"/>
                  <a:pt x="762174" y="39656952"/>
                  <a:pt x="884349" y="39656952"/>
                </a:cubicBezTo>
                <a:cubicBezTo>
                  <a:pt x="1006525" y="39656952"/>
                  <a:pt x="1160698" y="39656952"/>
                  <a:pt x="1279972" y="39832172"/>
                </a:cubicBezTo>
                <a:lnTo>
                  <a:pt x="1279972" y="38020836"/>
                </a:lnTo>
                <a:lnTo>
                  <a:pt x="1218878" y="38020836"/>
                </a:lnTo>
                <a:cubicBezTo>
                  <a:pt x="1003610" y="38020836"/>
                  <a:pt x="997793" y="37377896"/>
                  <a:pt x="997793" y="35274460"/>
                </a:cubicBezTo>
                <a:lnTo>
                  <a:pt x="997793" y="30190690"/>
                </a:lnTo>
                <a:lnTo>
                  <a:pt x="1288690" y="30190690"/>
                </a:lnTo>
                <a:lnTo>
                  <a:pt x="1288690" y="28379154"/>
                </a:lnTo>
                <a:lnTo>
                  <a:pt x="997793" y="28379154"/>
                </a:lnTo>
                <a:lnTo>
                  <a:pt x="997793" y="1792100"/>
                </a:lnTo>
                <a:cubicBezTo>
                  <a:pt x="997793" y="623502"/>
                  <a:pt x="997793" y="272863"/>
                  <a:pt x="951247" y="272863"/>
                </a:cubicBezTo>
                <a:cubicBezTo>
                  <a:pt x="925066" y="272863"/>
                  <a:pt x="916347" y="272863"/>
                  <a:pt x="893068" y="973943"/>
                </a:cubicBezTo>
                <a:lnTo>
                  <a:pt x="0" y="28379154"/>
                </a:lnTo>
                <a:lnTo>
                  <a:pt x="0" y="30190690"/>
                </a:lnTo>
                <a:lnTo>
                  <a:pt x="773795" y="30190690"/>
                </a:lnTo>
                <a:close/>
                <a:moveTo>
                  <a:pt x="791257" y="28379154"/>
                </a:moveTo>
                <a:lnTo>
                  <a:pt x="81459" y="28379154"/>
                </a:lnTo>
                <a:lnTo>
                  <a:pt x="791257" y="6583573"/>
                </a:lnTo>
                <a:lnTo>
                  <a:pt x="791257" y="283791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3" name="Forma libre: forma 132">
            <a:extLst>
              <a:ext uri="{FF2B5EF4-FFF2-40B4-BE49-F238E27FC236}">
                <a16:creationId xmlns:a16="http://schemas.microsoft.com/office/drawing/2014/main" id="{32273873-F70D-6B16-40FE-DCDF4512080F}"/>
              </a:ext>
            </a:extLst>
          </p:cNvPr>
          <p:cNvSpPr/>
          <p:nvPr/>
        </p:nvSpPr>
        <p:spPr>
          <a:xfrm flipV="1">
            <a:off x="128007869" y="2121417337"/>
            <a:ext cx="1022350" cy="12700"/>
          </a:xfrm>
          <a:custGeom>
            <a:avLst/>
            <a:gdLst>
              <a:gd name="connsiteX0" fmla="*/ 0 w 1022350"/>
              <a:gd name="connsiteY0" fmla="*/ 330446 h 12700"/>
              <a:gd name="connsiteX1" fmla="*/ 1022350 w 1022350"/>
              <a:gd name="connsiteY1" fmla="*/ 33044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330446"/>
                </a:moveTo>
                <a:lnTo>
                  <a:pt x="1022350" y="330446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4" name="Forma libre: forma 133">
            <a:extLst>
              <a:ext uri="{FF2B5EF4-FFF2-40B4-BE49-F238E27FC236}">
                <a16:creationId xmlns:a16="http://schemas.microsoft.com/office/drawing/2014/main" id="{43EB8FBB-13E3-04F5-7D57-BAD7C30881FA}"/>
              </a:ext>
            </a:extLst>
          </p:cNvPr>
          <p:cNvSpPr/>
          <p:nvPr/>
        </p:nvSpPr>
        <p:spPr>
          <a:xfrm flipV="1">
            <a:off x="128007869" y="2121417337"/>
            <a:ext cx="1022350" cy="12700"/>
          </a:xfrm>
          <a:custGeom>
            <a:avLst/>
            <a:gdLst>
              <a:gd name="connsiteX0" fmla="*/ 0 w 1022350"/>
              <a:gd name="connsiteY0" fmla="*/ 330446 h 12700"/>
              <a:gd name="connsiteX1" fmla="*/ 1022350 w 1022350"/>
              <a:gd name="connsiteY1" fmla="*/ 33044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330446"/>
                </a:moveTo>
                <a:lnTo>
                  <a:pt x="1022350" y="330446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5" name="Forma libre: forma 134">
            <a:extLst>
              <a:ext uri="{FF2B5EF4-FFF2-40B4-BE49-F238E27FC236}">
                <a16:creationId xmlns:a16="http://schemas.microsoft.com/office/drawing/2014/main" id="{1572498D-E7D7-F237-48DE-953CF56A5B11}"/>
              </a:ext>
            </a:extLst>
          </p:cNvPr>
          <p:cNvSpPr/>
          <p:nvPr/>
        </p:nvSpPr>
        <p:spPr>
          <a:xfrm flipV="1">
            <a:off x="130198371" y="2099840433"/>
            <a:ext cx="1160685" cy="40202048"/>
          </a:xfrm>
          <a:custGeom>
            <a:avLst/>
            <a:gdLst>
              <a:gd name="connsiteX0" fmla="*/ 1160686 w 1160685"/>
              <a:gd name="connsiteY0" fmla="*/ 27501664 h 40202048"/>
              <a:gd name="connsiteX1" fmla="*/ 607975 w 1160685"/>
              <a:gd name="connsiteY1" fmla="*/ 14704827 h 40202048"/>
              <a:gd name="connsiteX2" fmla="*/ 238534 w 1160685"/>
              <a:gd name="connsiteY2" fmla="*/ 17684962 h 40202048"/>
              <a:gd name="connsiteX3" fmla="*/ 238534 w 1160685"/>
              <a:gd name="connsiteY3" fmla="*/ 6290482 h 40202048"/>
              <a:gd name="connsiteX4" fmla="*/ 485800 w 1160685"/>
              <a:gd name="connsiteY4" fmla="*/ 7050101 h 40202048"/>
              <a:gd name="connsiteX5" fmla="*/ 1047242 w 1160685"/>
              <a:gd name="connsiteY5" fmla="*/ 972952 h 40202048"/>
              <a:gd name="connsiteX6" fmla="*/ 1018146 w 1160685"/>
              <a:gd name="connsiteY6" fmla="*/ 330213 h 40202048"/>
              <a:gd name="connsiteX7" fmla="*/ 994879 w 1160685"/>
              <a:gd name="connsiteY7" fmla="*/ 505433 h 40202048"/>
              <a:gd name="connsiteX8" fmla="*/ 599244 w 1160685"/>
              <a:gd name="connsiteY8" fmla="*/ 2200090 h 40202048"/>
              <a:gd name="connsiteX9" fmla="*/ 212353 w 1160685"/>
              <a:gd name="connsiteY9" fmla="*/ 563972 h 40202048"/>
              <a:gd name="connsiteX10" fmla="*/ 177453 w 1160685"/>
              <a:gd name="connsiteY10" fmla="*/ 388554 h 40202048"/>
              <a:gd name="connsiteX11" fmla="*/ 148357 w 1160685"/>
              <a:gd name="connsiteY11" fmla="*/ 1791110 h 40202048"/>
              <a:gd name="connsiteX12" fmla="*/ 148357 w 1160685"/>
              <a:gd name="connsiteY12" fmla="*/ 19087320 h 40202048"/>
              <a:gd name="connsiteX13" fmla="*/ 189074 w 1160685"/>
              <a:gd name="connsiteY13" fmla="*/ 20606556 h 40202048"/>
              <a:gd name="connsiteX14" fmla="*/ 226901 w 1160685"/>
              <a:gd name="connsiteY14" fmla="*/ 20080698 h 40202048"/>
              <a:gd name="connsiteX15" fmla="*/ 602159 w 1160685"/>
              <a:gd name="connsiteY15" fmla="*/ 15990305 h 40202048"/>
              <a:gd name="connsiteX16" fmla="*/ 849424 w 1160685"/>
              <a:gd name="connsiteY16" fmla="*/ 19730058 h 40202048"/>
              <a:gd name="connsiteX17" fmla="*/ 901787 w 1160685"/>
              <a:gd name="connsiteY17" fmla="*/ 27092684 h 40202048"/>
              <a:gd name="connsiteX18" fmla="*/ 831974 w 1160685"/>
              <a:gd name="connsiteY18" fmla="*/ 35098052 h 40202048"/>
              <a:gd name="connsiteX19" fmla="*/ 520712 w 1160685"/>
              <a:gd name="connsiteY19" fmla="*/ 38896144 h 40202048"/>
              <a:gd name="connsiteX20" fmla="*/ 93080 w 1160685"/>
              <a:gd name="connsiteY20" fmla="*/ 32351676 h 40202048"/>
              <a:gd name="connsiteX21" fmla="*/ 142540 w 1160685"/>
              <a:gd name="connsiteY21" fmla="*/ 32468556 h 40202048"/>
              <a:gd name="connsiteX22" fmla="*/ 287995 w 1160685"/>
              <a:gd name="connsiteY22" fmla="*/ 29605300 h 40202048"/>
              <a:gd name="connsiteX23" fmla="*/ 142540 w 1160685"/>
              <a:gd name="connsiteY23" fmla="*/ 26742046 h 40202048"/>
              <a:gd name="connsiteX24" fmla="*/ 0 w 1160685"/>
              <a:gd name="connsiteY24" fmla="*/ 29839060 h 40202048"/>
              <a:gd name="connsiteX25" fmla="*/ 526529 w 1160685"/>
              <a:gd name="connsiteY25" fmla="*/ 40532260 h 40202048"/>
              <a:gd name="connsiteX26" fmla="*/ 1160686 w 1160685"/>
              <a:gd name="connsiteY26" fmla="*/ 27501664 h 4020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60685" h="40202048">
                <a:moveTo>
                  <a:pt x="1160686" y="27501664"/>
                </a:moveTo>
                <a:cubicBezTo>
                  <a:pt x="1160686" y="20548216"/>
                  <a:pt x="922151" y="14704827"/>
                  <a:pt x="607975" y="14704827"/>
                </a:cubicBezTo>
                <a:cubicBezTo>
                  <a:pt x="468350" y="14704827"/>
                  <a:pt x="343260" y="15639666"/>
                  <a:pt x="238534" y="17684962"/>
                </a:cubicBezTo>
                <a:lnTo>
                  <a:pt x="238534" y="6290482"/>
                </a:lnTo>
                <a:cubicBezTo>
                  <a:pt x="296714" y="6640923"/>
                  <a:pt x="392708" y="7050101"/>
                  <a:pt x="485800" y="7050101"/>
                </a:cubicBezTo>
                <a:cubicBezTo>
                  <a:pt x="843607" y="7050101"/>
                  <a:pt x="1047242" y="1732571"/>
                  <a:pt x="1047242" y="972952"/>
                </a:cubicBezTo>
                <a:cubicBezTo>
                  <a:pt x="1047242" y="622313"/>
                  <a:pt x="1038510" y="330213"/>
                  <a:pt x="1018146" y="330213"/>
                </a:cubicBezTo>
                <a:cubicBezTo>
                  <a:pt x="1015231" y="330213"/>
                  <a:pt x="1009427" y="330213"/>
                  <a:pt x="994879" y="505433"/>
                </a:cubicBezTo>
                <a:cubicBezTo>
                  <a:pt x="936699" y="1031491"/>
                  <a:pt x="794159" y="2200090"/>
                  <a:pt x="599244" y="2200090"/>
                </a:cubicBezTo>
                <a:cubicBezTo>
                  <a:pt x="482885" y="2200090"/>
                  <a:pt x="349076" y="1791110"/>
                  <a:pt x="212353" y="563972"/>
                </a:cubicBezTo>
                <a:cubicBezTo>
                  <a:pt x="189074" y="388554"/>
                  <a:pt x="183257" y="388554"/>
                  <a:pt x="177453" y="388554"/>
                </a:cubicBezTo>
                <a:cubicBezTo>
                  <a:pt x="148357" y="388554"/>
                  <a:pt x="148357" y="856072"/>
                  <a:pt x="148357" y="1791110"/>
                </a:cubicBezTo>
                <a:lnTo>
                  <a:pt x="148357" y="19087320"/>
                </a:lnTo>
                <a:cubicBezTo>
                  <a:pt x="148357" y="20139038"/>
                  <a:pt x="148357" y="20606556"/>
                  <a:pt x="189074" y="20606556"/>
                </a:cubicBezTo>
                <a:cubicBezTo>
                  <a:pt x="209438" y="20606556"/>
                  <a:pt x="215255" y="20431336"/>
                  <a:pt x="226901" y="20080698"/>
                </a:cubicBezTo>
                <a:cubicBezTo>
                  <a:pt x="258899" y="19145660"/>
                  <a:pt x="366526" y="15990305"/>
                  <a:pt x="602159" y="15990305"/>
                </a:cubicBezTo>
                <a:cubicBezTo>
                  <a:pt x="753430" y="15990305"/>
                  <a:pt x="826157" y="18678340"/>
                  <a:pt x="849424" y="19730058"/>
                </a:cubicBezTo>
                <a:cubicBezTo>
                  <a:pt x="895970" y="21892034"/>
                  <a:pt x="901787" y="24170892"/>
                  <a:pt x="901787" y="27092684"/>
                </a:cubicBezTo>
                <a:cubicBezTo>
                  <a:pt x="901787" y="29137782"/>
                  <a:pt x="901787" y="32643776"/>
                  <a:pt x="831974" y="35098052"/>
                </a:cubicBezTo>
                <a:cubicBezTo>
                  <a:pt x="762161" y="37376908"/>
                  <a:pt x="654521" y="38896144"/>
                  <a:pt x="520712" y="38896144"/>
                </a:cubicBezTo>
                <a:cubicBezTo>
                  <a:pt x="308347" y="38896144"/>
                  <a:pt x="142540" y="35799132"/>
                  <a:pt x="93080" y="32351676"/>
                </a:cubicBezTo>
                <a:cubicBezTo>
                  <a:pt x="101811" y="32410016"/>
                  <a:pt x="110542" y="32468556"/>
                  <a:pt x="142540" y="32468556"/>
                </a:cubicBezTo>
                <a:cubicBezTo>
                  <a:pt x="238534" y="32468556"/>
                  <a:pt x="287995" y="31007658"/>
                  <a:pt x="287995" y="29605300"/>
                </a:cubicBezTo>
                <a:cubicBezTo>
                  <a:pt x="287995" y="28202942"/>
                  <a:pt x="238534" y="26742046"/>
                  <a:pt x="142540" y="26742046"/>
                </a:cubicBezTo>
                <a:cubicBezTo>
                  <a:pt x="101811" y="26742046"/>
                  <a:pt x="0" y="27151026"/>
                  <a:pt x="0" y="29839060"/>
                </a:cubicBezTo>
                <a:cubicBezTo>
                  <a:pt x="0" y="34864292"/>
                  <a:pt x="200720" y="40532260"/>
                  <a:pt x="526529" y="40532260"/>
                </a:cubicBezTo>
                <a:cubicBezTo>
                  <a:pt x="863972" y="40532260"/>
                  <a:pt x="1160686" y="34922632"/>
                  <a:pt x="1160686" y="2750166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6" name="Forma libre: forma 135">
            <a:extLst>
              <a:ext uri="{FF2B5EF4-FFF2-40B4-BE49-F238E27FC236}">
                <a16:creationId xmlns:a16="http://schemas.microsoft.com/office/drawing/2014/main" id="{C2436581-2E76-ED1E-2303-954FF4E6C414}"/>
              </a:ext>
            </a:extLst>
          </p:cNvPr>
          <p:cNvSpPr/>
          <p:nvPr/>
        </p:nvSpPr>
        <p:spPr>
          <a:xfrm flipV="1">
            <a:off x="120283330" y="2147483647"/>
            <a:ext cx="1405049" cy="28164829"/>
          </a:xfrm>
          <a:custGeom>
            <a:avLst/>
            <a:gdLst>
              <a:gd name="connsiteX0" fmla="*/ 703982 w 1405049"/>
              <a:gd name="connsiteY0" fmla="*/ 12801615 h 28164829"/>
              <a:gd name="connsiteX1" fmla="*/ 122175 w 1405049"/>
              <a:gd name="connsiteY1" fmla="*/ 1173376 h 28164829"/>
              <a:gd name="connsiteX2" fmla="*/ 58179 w 1405049"/>
              <a:gd name="connsiteY2" fmla="*/ 355417 h 28164829"/>
              <a:gd name="connsiteX3" fmla="*/ 0 w 1405049"/>
              <a:gd name="connsiteY3" fmla="*/ 1524015 h 28164829"/>
              <a:gd name="connsiteX4" fmla="*/ 37815 w 1405049"/>
              <a:gd name="connsiteY4" fmla="*/ 2692614 h 28164829"/>
              <a:gd name="connsiteX5" fmla="*/ 619621 w 1405049"/>
              <a:gd name="connsiteY5" fmla="*/ 14437732 h 28164829"/>
              <a:gd name="connsiteX6" fmla="*/ 37815 w 1405049"/>
              <a:gd name="connsiteY6" fmla="*/ 26182850 h 28164829"/>
              <a:gd name="connsiteX7" fmla="*/ 0 w 1405049"/>
              <a:gd name="connsiteY7" fmla="*/ 27351450 h 28164829"/>
              <a:gd name="connsiteX8" fmla="*/ 58179 w 1405049"/>
              <a:gd name="connsiteY8" fmla="*/ 28520246 h 28164829"/>
              <a:gd name="connsiteX9" fmla="*/ 122175 w 1405049"/>
              <a:gd name="connsiteY9" fmla="*/ 27702088 h 28164829"/>
              <a:gd name="connsiteX10" fmla="*/ 701067 w 1405049"/>
              <a:gd name="connsiteY10" fmla="*/ 16073849 h 28164829"/>
              <a:gd name="connsiteX11" fmla="*/ 1303238 w 1405049"/>
              <a:gd name="connsiteY11" fmla="*/ 28169608 h 28164829"/>
              <a:gd name="connsiteX12" fmla="*/ 1346870 w 1405049"/>
              <a:gd name="connsiteY12" fmla="*/ 28520246 h 28164829"/>
              <a:gd name="connsiteX13" fmla="*/ 1405049 w 1405049"/>
              <a:gd name="connsiteY13" fmla="*/ 27351450 h 28164829"/>
              <a:gd name="connsiteX14" fmla="*/ 1396318 w 1405049"/>
              <a:gd name="connsiteY14" fmla="*/ 26708710 h 28164829"/>
              <a:gd name="connsiteX15" fmla="*/ 785428 w 1405049"/>
              <a:gd name="connsiteY15" fmla="*/ 14437732 h 28164829"/>
              <a:gd name="connsiteX16" fmla="*/ 1317786 w 1405049"/>
              <a:gd name="connsiteY16" fmla="*/ 3744531 h 28164829"/>
              <a:gd name="connsiteX17" fmla="*/ 1390501 w 1405049"/>
              <a:gd name="connsiteY17" fmla="*/ 2283634 h 28164829"/>
              <a:gd name="connsiteX18" fmla="*/ 1405049 w 1405049"/>
              <a:gd name="connsiteY18" fmla="*/ 1524015 h 28164829"/>
              <a:gd name="connsiteX19" fmla="*/ 1346870 w 1405049"/>
              <a:gd name="connsiteY19" fmla="*/ 355417 h 28164829"/>
              <a:gd name="connsiteX20" fmla="*/ 1279959 w 1405049"/>
              <a:gd name="connsiteY20" fmla="*/ 1231915 h 28164829"/>
              <a:gd name="connsiteX21" fmla="*/ 703982 w 1405049"/>
              <a:gd name="connsiteY21" fmla="*/ 12801615 h 2816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05049" h="28164829">
                <a:moveTo>
                  <a:pt x="703982" y="12801615"/>
                </a:moveTo>
                <a:lnTo>
                  <a:pt x="122175" y="1173376"/>
                </a:lnTo>
                <a:cubicBezTo>
                  <a:pt x="87263" y="472296"/>
                  <a:pt x="81446" y="355417"/>
                  <a:pt x="58179" y="355417"/>
                </a:cubicBezTo>
                <a:cubicBezTo>
                  <a:pt x="29083" y="355417"/>
                  <a:pt x="0" y="881276"/>
                  <a:pt x="0" y="1524015"/>
                </a:cubicBezTo>
                <a:cubicBezTo>
                  <a:pt x="0" y="1932995"/>
                  <a:pt x="5817" y="2049874"/>
                  <a:pt x="37815" y="2692614"/>
                </a:cubicBezTo>
                <a:lnTo>
                  <a:pt x="619621" y="14437732"/>
                </a:lnTo>
                <a:lnTo>
                  <a:pt x="37815" y="26182850"/>
                </a:lnTo>
                <a:cubicBezTo>
                  <a:pt x="5817" y="26825590"/>
                  <a:pt x="0" y="26942470"/>
                  <a:pt x="0" y="27351450"/>
                </a:cubicBezTo>
                <a:cubicBezTo>
                  <a:pt x="0" y="27994386"/>
                  <a:pt x="29083" y="28520246"/>
                  <a:pt x="58179" y="28520246"/>
                </a:cubicBezTo>
                <a:cubicBezTo>
                  <a:pt x="81446" y="28520246"/>
                  <a:pt x="87263" y="28403366"/>
                  <a:pt x="122175" y="27702088"/>
                </a:cubicBezTo>
                <a:lnTo>
                  <a:pt x="701067" y="16073849"/>
                </a:lnTo>
                <a:lnTo>
                  <a:pt x="1303238" y="28169608"/>
                </a:lnTo>
                <a:cubicBezTo>
                  <a:pt x="1309055" y="28227948"/>
                  <a:pt x="1329407" y="28520246"/>
                  <a:pt x="1346870" y="28520246"/>
                </a:cubicBezTo>
                <a:cubicBezTo>
                  <a:pt x="1381782" y="28520246"/>
                  <a:pt x="1405049" y="27994386"/>
                  <a:pt x="1405049" y="27351450"/>
                </a:cubicBezTo>
                <a:cubicBezTo>
                  <a:pt x="1405049" y="27234768"/>
                  <a:pt x="1405049" y="27001008"/>
                  <a:pt x="1396318" y="26708710"/>
                </a:cubicBezTo>
                <a:cubicBezTo>
                  <a:pt x="1393416" y="26591830"/>
                  <a:pt x="930883" y="17417866"/>
                  <a:pt x="785428" y="14437732"/>
                </a:cubicBezTo>
                <a:lnTo>
                  <a:pt x="1317786" y="3744531"/>
                </a:lnTo>
                <a:cubicBezTo>
                  <a:pt x="1332322" y="3393892"/>
                  <a:pt x="1375953" y="2634273"/>
                  <a:pt x="1390501" y="2283634"/>
                </a:cubicBezTo>
                <a:cubicBezTo>
                  <a:pt x="1393416" y="2166754"/>
                  <a:pt x="1405049" y="1932995"/>
                  <a:pt x="1405049" y="1524015"/>
                </a:cubicBezTo>
                <a:cubicBezTo>
                  <a:pt x="1405049" y="881276"/>
                  <a:pt x="1381782" y="355417"/>
                  <a:pt x="1346870" y="355417"/>
                </a:cubicBezTo>
                <a:cubicBezTo>
                  <a:pt x="1323603" y="355417"/>
                  <a:pt x="1311957" y="589176"/>
                  <a:pt x="1279959" y="1231915"/>
                </a:cubicBezTo>
                <a:lnTo>
                  <a:pt x="703982" y="128016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7" name="Forma libre: forma 136">
            <a:extLst>
              <a:ext uri="{FF2B5EF4-FFF2-40B4-BE49-F238E27FC236}">
                <a16:creationId xmlns:a16="http://schemas.microsoft.com/office/drawing/2014/main" id="{CCBE49D1-1544-38F7-46CE-E7EEC3D12ADE}"/>
              </a:ext>
            </a:extLst>
          </p:cNvPr>
          <p:cNvSpPr/>
          <p:nvPr/>
        </p:nvSpPr>
        <p:spPr>
          <a:xfrm flipV="1">
            <a:off x="122377999" y="2147483647"/>
            <a:ext cx="2534282" cy="40202048"/>
          </a:xfrm>
          <a:custGeom>
            <a:avLst/>
            <a:gdLst>
              <a:gd name="connsiteX0" fmla="*/ 596342 w 2534282"/>
              <a:gd name="connsiteY0" fmla="*/ 1875317 h 40202048"/>
              <a:gd name="connsiteX1" fmla="*/ 529444 w 2534282"/>
              <a:gd name="connsiteY1" fmla="*/ 356079 h 40202048"/>
              <a:gd name="connsiteX2" fmla="*/ 0 w 2534282"/>
              <a:gd name="connsiteY2" fmla="*/ 4095832 h 40202048"/>
              <a:gd name="connsiteX3" fmla="*/ 0 w 2534282"/>
              <a:gd name="connsiteY3" fmla="*/ 5907170 h 40202048"/>
              <a:gd name="connsiteX4" fmla="*/ 381087 w 2534282"/>
              <a:gd name="connsiteY4" fmla="*/ 4387932 h 40202048"/>
              <a:gd name="connsiteX5" fmla="*/ 381087 w 2534282"/>
              <a:gd name="connsiteY5" fmla="*/ 34656396 h 40202048"/>
              <a:gd name="connsiteX6" fmla="*/ 110542 w 2534282"/>
              <a:gd name="connsiteY6" fmla="*/ 37461312 h 40202048"/>
              <a:gd name="connsiteX7" fmla="*/ 17463 w 2534282"/>
              <a:gd name="connsiteY7" fmla="*/ 37461312 h 40202048"/>
              <a:gd name="connsiteX8" fmla="*/ 17463 w 2534282"/>
              <a:gd name="connsiteY8" fmla="*/ 39272648 h 40202048"/>
              <a:gd name="connsiteX9" fmla="*/ 488714 w 2534282"/>
              <a:gd name="connsiteY9" fmla="*/ 39097428 h 40202048"/>
              <a:gd name="connsiteX10" fmla="*/ 959979 w 2534282"/>
              <a:gd name="connsiteY10" fmla="*/ 39272648 h 40202048"/>
              <a:gd name="connsiteX11" fmla="*/ 959979 w 2534282"/>
              <a:gd name="connsiteY11" fmla="*/ 37461312 h 40202048"/>
              <a:gd name="connsiteX12" fmla="*/ 866887 w 2534282"/>
              <a:gd name="connsiteY12" fmla="*/ 37461312 h 40202048"/>
              <a:gd name="connsiteX13" fmla="*/ 596342 w 2534282"/>
              <a:gd name="connsiteY13" fmla="*/ 34656396 h 40202048"/>
              <a:gd name="connsiteX14" fmla="*/ 596342 w 2534282"/>
              <a:gd name="connsiteY14" fmla="*/ 1875317 h 40202048"/>
              <a:gd name="connsiteX15" fmla="*/ 2534283 w 2534282"/>
              <a:gd name="connsiteY15" fmla="*/ 20574082 h 40202048"/>
              <a:gd name="connsiteX16" fmla="*/ 2417924 w 2534282"/>
              <a:gd name="connsiteY16" fmla="*/ 6900548 h 40202048"/>
              <a:gd name="connsiteX17" fmla="*/ 1923393 w 2534282"/>
              <a:gd name="connsiteY17" fmla="*/ 356079 h 40202048"/>
              <a:gd name="connsiteX18" fmla="*/ 1417228 w 2534282"/>
              <a:gd name="connsiteY18" fmla="*/ 7309726 h 40202048"/>
              <a:gd name="connsiteX19" fmla="*/ 1309601 w 2534282"/>
              <a:gd name="connsiteY19" fmla="*/ 20574082 h 40202048"/>
              <a:gd name="connsiteX20" fmla="*/ 1440495 w 2534282"/>
              <a:gd name="connsiteY20" fmla="*/ 34656396 h 40202048"/>
              <a:gd name="connsiteX21" fmla="*/ 1920491 w 2534282"/>
              <a:gd name="connsiteY21" fmla="*/ 40558128 h 40202048"/>
              <a:gd name="connsiteX22" fmla="*/ 2426655 w 2534282"/>
              <a:gd name="connsiteY22" fmla="*/ 33779900 h 40202048"/>
              <a:gd name="connsiteX23" fmla="*/ 2534283 w 2534282"/>
              <a:gd name="connsiteY23" fmla="*/ 20574082 h 40202048"/>
              <a:gd name="connsiteX24" fmla="*/ 1920491 w 2534282"/>
              <a:gd name="connsiteY24" fmla="*/ 39272648 h 40202048"/>
              <a:gd name="connsiteX25" fmla="*/ 1583048 w 2534282"/>
              <a:gd name="connsiteY25" fmla="*/ 32202122 h 40202048"/>
              <a:gd name="connsiteX26" fmla="*/ 1551037 w 2534282"/>
              <a:gd name="connsiteY26" fmla="*/ 19872804 h 40202048"/>
              <a:gd name="connsiteX27" fmla="*/ 1574316 w 2534282"/>
              <a:gd name="connsiteY27" fmla="*/ 9121063 h 40202048"/>
              <a:gd name="connsiteX28" fmla="*/ 1920491 w 2534282"/>
              <a:gd name="connsiteY28" fmla="*/ 1641557 h 40202048"/>
              <a:gd name="connsiteX29" fmla="*/ 2263750 w 2534282"/>
              <a:gd name="connsiteY29" fmla="*/ 8478324 h 40202048"/>
              <a:gd name="connsiteX30" fmla="*/ 2292834 w 2534282"/>
              <a:gd name="connsiteY30" fmla="*/ 19872804 h 40202048"/>
              <a:gd name="connsiteX31" fmla="*/ 2260836 w 2534282"/>
              <a:gd name="connsiteY31" fmla="*/ 31968562 h 40202048"/>
              <a:gd name="connsiteX32" fmla="*/ 1920491 w 2534282"/>
              <a:gd name="connsiteY32" fmla="*/ 39272648 h 4020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34282" h="40202048">
                <a:moveTo>
                  <a:pt x="596342" y="1875317"/>
                </a:moveTo>
                <a:cubicBezTo>
                  <a:pt x="596342" y="472959"/>
                  <a:pt x="596342" y="356079"/>
                  <a:pt x="529444" y="356079"/>
                </a:cubicBezTo>
                <a:cubicBezTo>
                  <a:pt x="349076" y="4095832"/>
                  <a:pt x="93092" y="4095832"/>
                  <a:pt x="0" y="4095832"/>
                </a:cubicBezTo>
                <a:lnTo>
                  <a:pt x="0" y="5907170"/>
                </a:lnTo>
                <a:cubicBezTo>
                  <a:pt x="58179" y="5907170"/>
                  <a:pt x="229815" y="5907170"/>
                  <a:pt x="381087" y="4387932"/>
                </a:cubicBezTo>
                <a:lnTo>
                  <a:pt x="381087" y="34656396"/>
                </a:lnTo>
                <a:cubicBezTo>
                  <a:pt x="381087" y="36760032"/>
                  <a:pt x="372356" y="37461312"/>
                  <a:pt x="110542" y="37461312"/>
                </a:cubicBezTo>
                <a:lnTo>
                  <a:pt x="17463" y="37461312"/>
                </a:lnTo>
                <a:lnTo>
                  <a:pt x="17463" y="39272648"/>
                </a:lnTo>
                <a:cubicBezTo>
                  <a:pt x="119273" y="39097428"/>
                  <a:pt x="372356" y="39097428"/>
                  <a:pt x="488714" y="39097428"/>
                </a:cubicBezTo>
                <a:cubicBezTo>
                  <a:pt x="605073" y="39097428"/>
                  <a:pt x="858155" y="39097428"/>
                  <a:pt x="959979" y="39272648"/>
                </a:cubicBezTo>
                <a:lnTo>
                  <a:pt x="959979" y="37461312"/>
                </a:lnTo>
                <a:lnTo>
                  <a:pt x="866887" y="37461312"/>
                </a:lnTo>
                <a:cubicBezTo>
                  <a:pt x="605073" y="37461312"/>
                  <a:pt x="596342" y="36818376"/>
                  <a:pt x="596342" y="34656396"/>
                </a:cubicBezTo>
                <a:lnTo>
                  <a:pt x="596342" y="1875317"/>
                </a:lnTo>
                <a:close/>
                <a:moveTo>
                  <a:pt x="2534283" y="20574082"/>
                </a:moveTo>
                <a:cubicBezTo>
                  <a:pt x="2534283" y="15899292"/>
                  <a:pt x="2519747" y="11224699"/>
                  <a:pt x="2417924" y="6900548"/>
                </a:cubicBezTo>
                <a:cubicBezTo>
                  <a:pt x="2284115" y="1291117"/>
                  <a:pt x="2045568" y="356079"/>
                  <a:pt x="1923393" y="356079"/>
                </a:cubicBezTo>
                <a:cubicBezTo>
                  <a:pt x="1748855" y="356079"/>
                  <a:pt x="1536502" y="1875317"/>
                  <a:pt x="1417228" y="7309726"/>
                </a:cubicBezTo>
                <a:cubicBezTo>
                  <a:pt x="1324136" y="11341579"/>
                  <a:pt x="1309601" y="15899292"/>
                  <a:pt x="1309601" y="20574082"/>
                </a:cubicBezTo>
                <a:cubicBezTo>
                  <a:pt x="1309601" y="24956574"/>
                  <a:pt x="1321234" y="30215566"/>
                  <a:pt x="1440495" y="34656396"/>
                </a:cubicBezTo>
                <a:cubicBezTo>
                  <a:pt x="1565585" y="39389528"/>
                  <a:pt x="1777950" y="40558128"/>
                  <a:pt x="1920491" y="40558128"/>
                </a:cubicBezTo>
                <a:cubicBezTo>
                  <a:pt x="2077566" y="40558128"/>
                  <a:pt x="2298663" y="39330992"/>
                  <a:pt x="2426655" y="33779900"/>
                </a:cubicBezTo>
                <a:cubicBezTo>
                  <a:pt x="2519747" y="29748046"/>
                  <a:pt x="2534283" y="25190334"/>
                  <a:pt x="2534283" y="20574082"/>
                </a:cubicBezTo>
                <a:close/>
                <a:moveTo>
                  <a:pt x="1920491" y="39272648"/>
                </a:moveTo>
                <a:cubicBezTo>
                  <a:pt x="1807034" y="39272648"/>
                  <a:pt x="1635410" y="37811752"/>
                  <a:pt x="1583048" y="32202122"/>
                </a:cubicBezTo>
                <a:cubicBezTo>
                  <a:pt x="1551037" y="28696328"/>
                  <a:pt x="1551037" y="23320458"/>
                  <a:pt x="1551037" y="19872804"/>
                </a:cubicBezTo>
                <a:cubicBezTo>
                  <a:pt x="1551037" y="16133051"/>
                  <a:pt x="1551037" y="12276418"/>
                  <a:pt x="1574316" y="9121063"/>
                </a:cubicBezTo>
                <a:cubicBezTo>
                  <a:pt x="1629594" y="2167417"/>
                  <a:pt x="1847763" y="1641557"/>
                  <a:pt x="1920491" y="1641557"/>
                </a:cubicBezTo>
                <a:cubicBezTo>
                  <a:pt x="2016485" y="1641557"/>
                  <a:pt x="2208473" y="2693475"/>
                  <a:pt x="2263750" y="8478324"/>
                </a:cubicBezTo>
                <a:cubicBezTo>
                  <a:pt x="2292834" y="11750559"/>
                  <a:pt x="2292834" y="16191392"/>
                  <a:pt x="2292834" y="19872804"/>
                </a:cubicBezTo>
                <a:cubicBezTo>
                  <a:pt x="2292834" y="24255296"/>
                  <a:pt x="2292834" y="28228808"/>
                  <a:pt x="2260836" y="31968562"/>
                </a:cubicBezTo>
                <a:cubicBezTo>
                  <a:pt x="2217204" y="37519652"/>
                  <a:pt x="2051385" y="39272648"/>
                  <a:pt x="1920491" y="3927264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8" name="Forma libre: forma 137">
            <a:extLst>
              <a:ext uri="{FF2B5EF4-FFF2-40B4-BE49-F238E27FC236}">
                <a16:creationId xmlns:a16="http://schemas.microsoft.com/office/drawing/2014/main" id="{A0E18D79-4FA2-A425-8F4B-4717691C52F2}"/>
              </a:ext>
            </a:extLst>
          </p:cNvPr>
          <p:cNvSpPr/>
          <p:nvPr/>
        </p:nvSpPr>
        <p:spPr>
          <a:xfrm flipV="1">
            <a:off x="125249166" y="2147483647"/>
            <a:ext cx="1376970" cy="2005012"/>
          </a:xfrm>
          <a:custGeom>
            <a:avLst/>
            <a:gdLst>
              <a:gd name="connsiteX0" fmla="*/ 1295487 w 1376970"/>
              <a:gd name="connsiteY0" fmla="*/ 2363083 h 2005012"/>
              <a:gd name="connsiteX1" fmla="*/ 1376970 w 1376970"/>
              <a:gd name="connsiteY1" fmla="*/ 1381015 h 2005012"/>
              <a:gd name="connsiteX2" fmla="*/ 1295487 w 1376970"/>
              <a:gd name="connsiteY2" fmla="*/ 358070 h 2005012"/>
              <a:gd name="connsiteX3" fmla="*/ 81483 w 1376970"/>
              <a:gd name="connsiteY3" fmla="*/ 358070 h 2005012"/>
              <a:gd name="connsiteX4" fmla="*/ 0 w 1376970"/>
              <a:gd name="connsiteY4" fmla="*/ 1340137 h 2005012"/>
              <a:gd name="connsiteX5" fmla="*/ 81483 w 1376970"/>
              <a:gd name="connsiteY5" fmla="*/ 2363083 h 2005012"/>
              <a:gd name="connsiteX6" fmla="*/ 1295487 w 1376970"/>
              <a:gd name="connsiteY6" fmla="*/ 2363083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6970" h="2005012">
                <a:moveTo>
                  <a:pt x="1295487" y="2363083"/>
                </a:moveTo>
                <a:cubicBezTo>
                  <a:pt x="1328080" y="2363083"/>
                  <a:pt x="1376970" y="2363083"/>
                  <a:pt x="1376970" y="1381015"/>
                </a:cubicBezTo>
                <a:cubicBezTo>
                  <a:pt x="1376970" y="358070"/>
                  <a:pt x="1330114" y="358070"/>
                  <a:pt x="1295487" y="358070"/>
                </a:cubicBezTo>
                <a:lnTo>
                  <a:pt x="81483" y="358070"/>
                </a:lnTo>
                <a:cubicBezTo>
                  <a:pt x="48890" y="358070"/>
                  <a:pt x="0" y="358070"/>
                  <a:pt x="0" y="1340137"/>
                </a:cubicBezTo>
                <a:cubicBezTo>
                  <a:pt x="0" y="2363083"/>
                  <a:pt x="46856" y="2363083"/>
                  <a:pt x="81483" y="2363083"/>
                </a:cubicBezTo>
                <a:lnTo>
                  <a:pt x="1295487" y="236308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39" name="Forma libre: forma 138">
            <a:extLst>
              <a:ext uri="{FF2B5EF4-FFF2-40B4-BE49-F238E27FC236}">
                <a16:creationId xmlns:a16="http://schemas.microsoft.com/office/drawing/2014/main" id="{6B0A9734-391D-E406-067A-E2D44CF882E3}"/>
              </a:ext>
            </a:extLst>
          </p:cNvPr>
          <p:cNvSpPr/>
          <p:nvPr/>
        </p:nvSpPr>
        <p:spPr>
          <a:xfrm flipV="1">
            <a:off x="126976391" y="2147483647"/>
            <a:ext cx="900323" cy="27168276"/>
          </a:xfrm>
          <a:custGeom>
            <a:avLst/>
            <a:gdLst>
              <a:gd name="connsiteX0" fmla="*/ 900323 w 900323"/>
              <a:gd name="connsiteY0" fmla="*/ 20080108 h 27168276"/>
              <a:gd name="connsiteX1" fmla="*/ 831069 w 900323"/>
              <a:gd name="connsiteY1" fmla="*/ 20080108 h 27168276"/>
              <a:gd name="connsiteX2" fmla="*/ 778111 w 900323"/>
              <a:gd name="connsiteY2" fmla="*/ 23803588 h 27168276"/>
              <a:gd name="connsiteX3" fmla="*/ 576461 w 900323"/>
              <a:gd name="connsiteY3" fmla="*/ 24049056 h 27168276"/>
              <a:gd name="connsiteX4" fmla="*/ 201662 w 900323"/>
              <a:gd name="connsiteY4" fmla="*/ 24049056 h 27168276"/>
              <a:gd name="connsiteX5" fmla="*/ 609054 w 900323"/>
              <a:gd name="connsiteY5" fmla="*/ 17175182 h 27168276"/>
              <a:gd name="connsiteX6" fmla="*/ 900323 w 900323"/>
              <a:gd name="connsiteY6" fmla="*/ 8337172 h 27168276"/>
              <a:gd name="connsiteX7" fmla="*/ 423689 w 900323"/>
              <a:gd name="connsiteY7" fmla="*/ 358595 h 27168276"/>
              <a:gd name="connsiteX8" fmla="*/ 0 w 900323"/>
              <a:gd name="connsiteY8" fmla="*/ 7682527 h 27168276"/>
              <a:gd name="connsiteX9" fmla="*/ 107962 w 900323"/>
              <a:gd name="connsiteY9" fmla="*/ 9973884 h 27168276"/>
              <a:gd name="connsiteX10" fmla="*/ 215925 w 900323"/>
              <a:gd name="connsiteY10" fmla="*/ 7805360 h 27168276"/>
              <a:gd name="connsiteX11" fmla="*/ 95746 w 900323"/>
              <a:gd name="connsiteY11" fmla="*/ 5636835 h 27168276"/>
              <a:gd name="connsiteX12" fmla="*/ 393130 w 900323"/>
              <a:gd name="connsiteY12" fmla="*/ 1831597 h 27168276"/>
              <a:gd name="connsiteX13" fmla="*/ 702754 w 900323"/>
              <a:gd name="connsiteY13" fmla="*/ 8337172 h 27168276"/>
              <a:gd name="connsiteX14" fmla="*/ 511274 w 900323"/>
              <a:gd name="connsiteY14" fmla="*/ 16193114 h 27168276"/>
              <a:gd name="connsiteX15" fmla="*/ 20377 w 900323"/>
              <a:gd name="connsiteY15" fmla="*/ 25931236 h 27168276"/>
              <a:gd name="connsiteX16" fmla="*/ 0 w 900323"/>
              <a:gd name="connsiteY16" fmla="*/ 27526872 h 27168276"/>
              <a:gd name="connsiteX17" fmla="*/ 839217 w 900323"/>
              <a:gd name="connsiteY17" fmla="*/ 27526872 h 27168276"/>
              <a:gd name="connsiteX18" fmla="*/ 900323 w 900323"/>
              <a:gd name="connsiteY18" fmla="*/ 20080108 h 2716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0323" h="27168276">
                <a:moveTo>
                  <a:pt x="900323" y="20080108"/>
                </a:moveTo>
                <a:lnTo>
                  <a:pt x="831069" y="20080108"/>
                </a:lnTo>
                <a:cubicBezTo>
                  <a:pt x="824967" y="20980418"/>
                  <a:pt x="804590" y="23394410"/>
                  <a:pt x="778111" y="23803588"/>
                </a:cubicBezTo>
                <a:cubicBezTo>
                  <a:pt x="761814" y="24049056"/>
                  <a:pt x="604974" y="24049056"/>
                  <a:pt x="576461" y="24049056"/>
                </a:cubicBezTo>
                <a:lnTo>
                  <a:pt x="201662" y="24049056"/>
                </a:lnTo>
                <a:cubicBezTo>
                  <a:pt x="415541" y="20243818"/>
                  <a:pt x="486829" y="19098238"/>
                  <a:pt x="609054" y="17175182"/>
                </a:cubicBezTo>
                <a:cubicBezTo>
                  <a:pt x="759780" y="14761189"/>
                  <a:pt x="900323" y="12224364"/>
                  <a:pt x="900323" y="8337172"/>
                </a:cubicBezTo>
                <a:cubicBezTo>
                  <a:pt x="900323" y="3386355"/>
                  <a:pt x="684411" y="358595"/>
                  <a:pt x="423689" y="358595"/>
                </a:cubicBezTo>
                <a:cubicBezTo>
                  <a:pt x="171115" y="358595"/>
                  <a:pt x="0" y="3918366"/>
                  <a:pt x="0" y="7682527"/>
                </a:cubicBezTo>
                <a:cubicBezTo>
                  <a:pt x="0" y="9769295"/>
                  <a:pt x="87598" y="9973884"/>
                  <a:pt x="107962" y="9973884"/>
                </a:cubicBezTo>
                <a:cubicBezTo>
                  <a:pt x="156852" y="9973884"/>
                  <a:pt x="215925" y="9278361"/>
                  <a:pt x="215925" y="7805360"/>
                </a:cubicBezTo>
                <a:cubicBezTo>
                  <a:pt x="215925" y="7068958"/>
                  <a:pt x="201662" y="5636835"/>
                  <a:pt x="95746" y="5636835"/>
                </a:cubicBezTo>
                <a:cubicBezTo>
                  <a:pt x="158886" y="2731709"/>
                  <a:pt x="297396" y="1831597"/>
                  <a:pt x="393130" y="1831597"/>
                </a:cubicBezTo>
                <a:cubicBezTo>
                  <a:pt x="596826" y="1831597"/>
                  <a:pt x="702754" y="5023067"/>
                  <a:pt x="702754" y="8337172"/>
                </a:cubicBezTo>
                <a:cubicBezTo>
                  <a:pt x="702754" y="11896942"/>
                  <a:pt x="576461" y="14720112"/>
                  <a:pt x="511274" y="16193114"/>
                </a:cubicBezTo>
                <a:lnTo>
                  <a:pt x="20377" y="25931236"/>
                </a:lnTo>
                <a:cubicBezTo>
                  <a:pt x="0" y="26299338"/>
                  <a:pt x="0" y="26381292"/>
                  <a:pt x="0" y="27526872"/>
                </a:cubicBezTo>
                <a:lnTo>
                  <a:pt x="839217" y="27526872"/>
                </a:lnTo>
                <a:lnTo>
                  <a:pt x="900323" y="200801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0" name="Forma libre: forma 139">
            <a:extLst>
              <a:ext uri="{FF2B5EF4-FFF2-40B4-BE49-F238E27FC236}">
                <a16:creationId xmlns:a16="http://schemas.microsoft.com/office/drawing/2014/main" id="{A60363B3-64C0-3415-B4F9-034F54204904}"/>
              </a:ext>
            </a:extLst>
          </p:cNvPr>
          <p:cNvSpPr/>
          <p:nvPr/>
        </p:nvSpPr>
        <p:spPr>
          <a:xfrm flipV="1">
            <a:off x="123149958" y="296039862"/>
            <a:ext cx="4857911" cy="1951731956"/>
          </a:xfrm>
          <a:custGeom>
            <a:avLst/>
            <a:gdLst>
              <a:gd name="connsiteX0" fmla="*/ 0 w 4857911"/>
              <a:gd name="connsiteY0" fmla="*/ 1951928576 h 1951731956"/>
              <a:gd name="connsiteX1" fmla="*/ 2428813 w 4857911"/>
              <a:gd name="connsiteY1" fmla="*/ 1951928576 h 1951731956"/>
              <a:gd name="connsiteX2" fmla="*/ 4857911 w 4857911"/>
              <a:gd name="connsiteY2" fmla="*/ 1951928576 h 1951731956"/>
              <a:gd name="connsiteX3" fmla="*/ 4857911 w 4857911"/>
              <a:gd name="connsiteY3" fmla="*/ 196664 h 1951731956"/>
              <a:gd name="connsiteX4" fmla="*/ 2428813 w 4857911"/>
              <a:gd name="connsiteY4" fmla="*/ 196664 h 1951731956"/>
              <a:gd name="connsiteX5" fmla="*/ 0 w 4857911"/>
              <a:gd name="connsiteY5" fmla="*/ 196664 h 1951731956"/>
              <a:gd name="connsiteX6" fmla="*/ 0 w 4857911"/>
              <a:gd name="connsiteY6" fmla="*/ 1951928576 h 195173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7911" h="1951731956">
                <a:moveTo>
                  <a:pt x="0" y="1951928576"/>
                </a:moveTo>
                <a:lnTo>
                  <a:pt x="2428813" y="1951928576"/>
                </a:lnTo>
                <a:lnTo>
                  <a:pt x="4857911" y="1951928576"/>
                </a:lnTo>
                <a:lnTo>
                  <a:pt x="4857911" y="196664"/>
                </a:lnTo>
                <a:lnTo>
                  <a:pt x="2428813" y="196664"/>
                </a:lnTo>
                <a:lnTo>
                  <a:pt x="0" y="196664"/>
                </a:lnTo>
                <a:lnTo>
                  <a:pt x="0" y="1951928576"/>
                </a:lnTo>
                <a:close/>
              </a:path>
            </a:pathLst>
          </a:custGeom>
          <a:noFill/>
          <a:ln w="4693921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36ACC098-CE0C-DD6A-C254-4ED1505197C0}"/>
              </a:ext>
            </a:extLst>
          </p:cNvPr>
          <p:cNvSpPr/>
          <p:nvPr/>
        </p:nvSpPr>
        <p:spPr>
          <a:xfrm flipV="1">
            <a:off x="142038318" y="1073306081"/>
            <a:ext cx="32782383" cy="397199544"/>
          </a:xfrm>
          <a:custGeom>
            <a:avLst/>
            <a:gdLst>
              <a:gd name="connsiteX0" fmla="*/ 0 w 32782383"/>
              <a:gd name="connsiteY0" fmla="*/ 397396224 h 397199544"/>
              <a:gd name="connsiteX1" fmla="*/ 32782384 w 32782383"/>
              <a:gd name="connsiteY1" fmla="*/ 397396224 h 397199544"/>
              <a:gd name="connsiteX2" fmla="*/ 32782384 w 32782383"/>
              <a:gd name="connsiteY2" fmla="*/ 196664 h 397199544"/>
              <a:gd name="connsiteX3" fmla="*/ 0 w 32782383"/>
              <a:gd name="connsiteY3" fmla="*/ 196664 h 3971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2383" h="397199544">
                <a:moveTo>
                  <a:pt x="0" y="397396224"/>
                </a:moveTo>
                <a:lnTo>
                  <a:pt x="32782384" y="397396224"/>
                </a:lnTo>
                <a:lnTo>
                  <a:pt x="32782384" y="196664"/>
                </a:lnTo>
                <a:lnTo>
                  <a:pt x="0" y="19666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2" name="Forma libre: forma 141">
            <a:extLst>
              <a:ext uri="{FF2B5EF4-FFF2-40B4-BE49-F238E27FC236}">
                <a16:creationId xmlns:a16="http://schemas.microsoft.com/office/drawing/2014/main" id="{899BB5C0-693E-0F3D-0AB6-3B925D9EB939}"/>
              </a:ext>
            </a:extLst>
          </p:cNvPr>
          <p:cNvSpPr/>
          <p:nvPr/>
        </p:nvSpPr>
        <p:spPr>
          <a:xfrm flipV="1">
            <a:off x="142038318" y="1073306081"/>
            <a:ext cx="32782383" cy="397199544"/>
          </a:xfrm>
          <a:custGeom>
            <a:avLst/>
            <a:gdLst>
              <a:gd name="connsiteX0" fmla="*/ 0 w 32782383"/>
              <a:gd name="connsiteY0" fmla="*/ 397396224 h 397199544"/>
              <a:gd name="connsiteX1" fmla="*/ 32782384 w 32782383"/>
              <a:gd name="connsiteY1" fmla="*/ 397396224 h 397199544"/>
              <a:gd name="connsiteX2" fmla="*/ 32782384 w 32782383"/>
              <a:gd name="connsiteY2" fmla="*/ 196664 h 397199544"/>
              <a:gd name="connsiteX3" fmla="*/ 0 w 32782383"/>
              <a:gd name="connsiteY3" fmla="*/ 196664 h 3971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2383" h="397199544">
                <a:moveTo>
                  <a:pt x="0" y="397396224"/>
                </a:moveTo>
                <a:lnTo>
                  <a:pt x="32782384" y="397396224"/>
                </a:lnTo>
                <a:lnTo>
                  <a:pt x="32782384" y="196664"/>
                </a:lnTo>
                <a:lnTo>
                  <a:pt x="0" y="196664"/>
                </a:lnTo>
                <a:close/>
              </a:path>
            </a:pathLst>
          </a:custGeom>
          <a:noFill/>
          <a:ln w="5867400" cap="flat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3" name="Forma libre: forma 142">
            <a:extLst>
              <a:ext uri="{FF2B5EF4-FFF2-40B4-BE49-F238E27FC236}">
                <a16:creationId xmlns:a16="http://schemas.microsoft.com/office/drawing/2014/main" id="{E1ECDD0C-343C-B0A6-3A10-CF4871FCA4F4}"/>
              </a:ext>
            </a:extLst>
          </p:cNvPr>
          <p:cNvSpPr/>
          <p:nvPr/>
        </p:nvSpPr>
        <p:spPr>
          <a:xfrm flipV="1">
            <a:off x="143337885" y="1398141522"/>
            <a:ext cx="5431693" cy="48483142"/>
          </a:xfrm>
          <a:custGeom>
            <a:avLst/>
            <a:gdLst>
              <a:gd name="connsiteX0" fmla="*/ 1716063 w 5431693"/>
              <a:gd name="connsiteY0" fmla="*/ 39385176 h 48483142"/>
              <a:gd name="connsiteX1" fmla="*/ 878967 w 5431693"/>
              <a:gd name="connsiteY1" fmla="*/ 1691676 h 48483142"/>
              <a:gd name="connsiteX2" fmla="*/ 742925 w 5431693"/>
              <a:gd name="connsiteY2" fmla="*/ 220361 h 48483142"/>
              <a:gd name="connsiteX3" fmla="*/ 0 w 5431693"/>
              <a:gd name="connsiteY3" fmla="*/ 220361 h 48483142"/>
              <a:gd name="connsiteX4" fmla="*/ 0 w 5431693"/>
              <a:gd name="connsiteY4" fmla="*/ 3233139 h 48483142"/>
              <a:gd name="connsiteX5" fmla="*/ 369714 w 5431693"/>
              <a:gd name="connsiteY5" fmla="*/ 3233139 h 48483142"/>
              <a:gd name="connsiteX6" fmla="*/ 369714 w 5431693"/>
              <a:gd name="connsiteY6" fmla="*/ 43168588 h 48483142"/>
              <a:gd name="connsiteX7" fmla="*/ 275543 w 5431693"/>
              <a:gd name="connsiteY7" fmla="*/ 45060292 h 48483142"/>
              <a:gd name="connsiteX8" fmla="*/ 80218 w 5431693"/>
              <a:gd name="connsiteY8" fmla="*/ 45270436 h 48483142"/>
              <a:gd name="connsiteX9" fmla="*/ 0 w 5431693"/>
              <a:gd name="connsiteY9" fmla="*/ 45270436 h 48483142"/>
              <a:gd name="connsiteX10" fmla="*/ 0 w 5431693"/>
              <a:gd name="connsiteY10" fmla="*/ 48283116 h 48483142"/>
              <a:gd name="connsiteX11" fmla="*/ 449945 w 5431693"/>
              <a:gd name="connsiteY11" fmla="*/ 48143016 h 48483142"/>
              <a:gd name="connsiteX12" fmla="*/ 903374 w 5431693"/>
              <a:gd name="connsiteY12" fmla="*/ 48283116 h 48483142"/>
              <a:gd name="connsiteX13" fmla="*/ 903374 w 5431693"/>
              <a:gd name="connsiteY13" fmla="*/ 45270436 h 48483142"/>
              <a:gd name="connsiteX14" fmla="*/ 823156 w 5431693"/>
              <a:gd name="connsiteY14" fmla="*/ 45270436 h 48483142"/>
              <a:gd name="connsiteX15" fmla="*/ 638287 w 5431693"/>
              <a:gd name="connsiteY15" fmla="*/ 45060292 h 48483142"/>
              <a:gd name="connsiteX16" fmla="*/ 533648 w 5431693"/>
              <a:gd name="connsiteY16" fmla="*/ 43168588 h 48483142"/>
              <a:gd name="connsiteX17" fmla="*/ 533648 w 5431693"/>
              <a:gd name="connsiteY17" fmla="*/ 4073819 h 48483142"/>
              <a:gd name="connsiteX18" fmla="*/ 537146 w 5431693"/>
              <a:gd name="connsiteY18" fmla="*/ 4073819 h 48483142"/>
              <a:gd name="connsiteX19" fmla="*/ 1485863 w 5431693"/>
              <a:gd name="connsiteY19" fmla="*/ 46811800 h 48483142"/>
              <a:gd name="connsiteX20" fmla="*/ 1583519 w 5431693"/>
              <a:gd name="connsiteY20" fmla="*/ 48283116 h 48483142"/>
              <a:gd name="connsiteX21" fmla="*/ 1681187 w 5431693"/>
              <a:gd name="connsiteY21" fmla="*/ 46811800 h 48483142"/>
              <a:gd name="connsiteX22" fmla="*/ 2647355 w 5431693"/>
              <a:gd name="connsiteY22" fmla="*/ 3233139 h 48483142"/>
              <a:gd name="connsiteX23" fmla="*/ 2650840 w 5431693"/>
              <a:gd name="connsiteY23" fmla="*/ 3233139 h 48483142"/>
              <a:gd name="connsiteX24" fmla="*/ 2650840 w 5431693"/>
              <a:gd name="connsiteY24" fmla="*/ 45270436 h 48483142"/>
              <a:gd name="connsiteX25" fmla="*/ 2281114 w 5431693"/>
              <a:gd name="connsiteY25" fmla="*/ 45270436 h 48483142"/>
              <a:gd name="connsiteX26" fmla="*/ 2281114 w 5431693"/>
              <a:gd name="connsiteY26" fmla="*/ 48283116 h 48483142"/>
              <a:gd name="connsiteX27" fmla="*/ 2856620 w 5431693"/>
              <a:gd name="connsiteY27" fmla="*/ 48143016 h 48483142"/>
              <a:gd name="connsiteX28" fmla="*/ 3432150 w 5431693"/>
              <a:gd name="connsiteY28" fmla="*/ 48283116 h 48483142"/>
              <a:gd name="connsiteX29" fmla="*/ 3432150 w 5431693"/>
              <a:gd name="connsiteY29" fmla="*/ 45270436 h 48483142"/>
              <a:gd name="connsiteX30" fmla="*/ 3062412 w 5431693"/>
              <a:gd name="connsiteY30" fmla="*/ 45270436 h 48483142"/>
              <a:gd name="connsiteX31" fmla="*/ 3062412 w 5431693"/>
              <a:gd name="connsiteY31" fmla="*/ 3233139 h 48483142"/>
              <a:gd name="connsiteX32" fmla="*/ 3432150 w 5431693"/>
              <a:gd name="connsiteY32" fmla="*/ 3233139 h 48483142"/>
              <a:gd name="connsiteX33" fmla="*/ 3432150 w 5431693"/>
              <a:gd name="connsiteY33" fmla="*/ 220361 h 48483142"/>
              <a:gd name="connsiteX34" fmla="*/ 2689200 w 5431693"/>
              <a:gd name="connsiteY34" fmla="*/ 220361 h 48483142"/>
              <a:gd name="connsiteX35" fmla="*/ 2553171 w 5431693"/>
              <a:gd name="connsiteY35" fmla="*/ 1691676 h 48483142"/>
              <a:gd name="connsiteX36" fmla="*/ 1716063 w 5431693"/>
              <a:gd name="connsiteY36" fmla="*/ 39385176 h 48483142"/>
              <a:gd name="connsiteX37" fmla="*/ 5431694 w 5431693"/>
              <a:gd name="connsiteY37" fmla="*/ 32939430 h 48483142"/>
              <a:gd name="connsiteX38" fmla="*/ 4563195 w 5431693"/>
              <a:gd name="connsiteY38" fmla="*/ 16544922 h 48483142"/>
              <a:gd name="connsiteX39" fmla="*/ 3691186 w 5431693"/>
              <a:gd name="connsiteY39" fmla="*/ 32939430 h 48483142"/>
              <a:gd name="connsiteX40" fmla="*/ 4559685 w 5431693"/>
              <a:gd name="connsiteY40" fmla="*/ 48703504 h 48483142"/>
              <a:gd name="connsiteX41" fmla="*/ 5431694 w 5431693"/>
              <a:gd name="connsiteY41" fmla="*/ 32939430 h 48483142"/>
              <a:gd name="connsiteX42" fmla="*/ 4563195 w 5431693"/>
              <a:gd name="connsiteY42" fmla="*/ 46181264 h 48483142"/>
              <a:gd name="connsiteX43" fmla="*/ 4109728 w 5431693"/>
              <a:gd name="connsiteY43" fmla="*/ 32238848 h 48483142"/>
              <a:gd name="connsiteX44" fmla="*/ 4176006 w 5431693"/>
              <a:gd name="connsiteY44" fmla="*/ 22920620 h 48483142"/>
              <a:gd name="connsiteX45" fmla="*/ 4559685 w 5431693"/>
              <a:gd name="connsiteY45" fmla="*/ 18856916 h 48483142"/>
              <a:gd name="connsiteX46" fmla="*/ 4943364 w 5431693"/>
              <a:gd name="connsiteY46" fmla="*/ 22710374 h 48483142"/>
              <a:gd name="connsiteX47" fmla="*/ 5013139 w 5431693"/>
              <a:gd name="connsiteY47" fmla="*/ 32238848 h 48483142"/>
              <a:gd name="connsiteX48" fmla="*/ 4563195 w 5431693"/>
              <a:gd name="connsiteY48" fmla="*/ 46181264 h 4848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431693" h="48483142">
                <a:moveTo>
                  <a:pt x="1716063" y="39385176"/>
                </a:moveTo>
                <a:lnTo>
                  <a:pt x="878967" y="1691676"/>
                </a:lnTo>
                <a:cubicBezTo>
                  <a:pt x="847564" y="220361"/>
                  <a:pt x="816173" y="220361"/>
                  <a:pt x="742925" y="220361"/>
                </a:cubicBezTo>
                <a:lnTo>
                  <a:pt x="0" y="220361"/>
                </a:lnTo>
                <a:lnTo>
                  <a:pt x="0" y="3233139"/>
                </a:lnTo>
                <a:lnTo>
                  <a:pt x="369714" y="3233139"/>
                </a:lnTo>
                <a:lnTo>
                  <a:pt x="369714" y="43168588"/>
                </a:lnTo>
                <a:cubicBezTo>
                  <a:pt x="369714" y="44709948"/>
                  <a:pt x="366229" y="44780000"/>
                  <a:pt x="275543" y="45060292"/>
                </a:cubicBezTo>
                <a:cubicBezTo>
                  <a:pt x="212762" y="45200388"/>
                  <a:pt x="142999" y="45270436"/>
                  <a:pt x="80218" y="45270436"/>
                </a:cubicBezTo>
                <a:lnTo>
                  <a:pt x="0" y="45270436"/>
                </a:lnTo>
                <a:lnTo>
                  <a:pt x="0" y="48283116"/>
                </a:lnTo>
                <a:cubicBezTo>
                  <a:pt x="80218" y="48143016"/>
                  <a:pt x="352276" y="48143016"/>
                  <a:pt x="449945" y="48143016"/>
                </a:cubicBezTo>
                <a:cubicBezTo>
                  <a:pt x="547601" y="48143016"/>
                  <a:pt x="823156" y="48143016"/>
                  <a:pt x="903374" y="48283116"/>
                </a:cubicBezTo>
                <a:lnTo>
                  <a:pt x="903374" y="45270436"/>
                </a:lnTo>
                <a:lnTo>
                  <a:pt x="823156" y="45270436"/>
                </a:lnTo>
                <a:cubicBezTo>
                  <a:pt x="728973" y="45270436"/>
                  <a:pt x="722002" y="45270436"/>
                  <a:pt x="638287" y="45060292"/>
                </a:cubicBezTo>
                <a:cubicBezTo>
                  <a:pt x="537146" y="44780000"/>
                  <a:pt x="533648" y="44709948"/>
                  <a:pt x="533648" y="43168588"/>
                </a:cubicBezTo>
                <a:lnTo>
                  <a:pt x="533648" y="4073819"/>
                </a:lnTo>
                <a:lnTo>
                  <a:pt x="537146" y="4073819"/>
                </a:lnTo>
                <a:lnTo>
                  <a:pt x="1485863" y="46811800"/>
                </a:lnTo>
                <a:cubicBezTo>
                  <a:pt x="1503301" y="47582532"/>
                  <a:pt x="1524223" y="48283116"/>
                  <a:pt x="1583519" y="48283116"/>
                </a:cubicBezTo>
                <a:cubicBezTo>
                  <a:pt x="1642815" y="48283116"/>
                  <a:pt x="1663750" y="47582532"/>
                  <a:pt x="1681187" y="46811800"/>
                </a:cubicBezTo>
                <a:lnTo>
                  <a:pt x="2647355" y="3233139"/>
                </a:lnTo>
                <a:lnTo>
                  <a:pt x="2650840" y="3233139"/>
                </a:lnTo>
                <a:lnTo>
                  <a:pt x="2650840" y="45270436"/>
                </a:lnTo>
                <a:lnTo>
                  <a:pt x="2281114" y="45270436"/>
                </a:lnTo>
                <a:lnTo>
                  <a:pt x="2281114" y="48283116"/>
                </a:lnTo>
                <a:cubicBezTo>
                  <a:pt x="2375285" y="48143016"/>
                  <a:pt x="2738041" y="48143016"/>
                  <a:pt x="2856620" y="48143016"/>
                </a:cubicBezTo>
                <a:cubicBezTo>
                  <a:pt x="2975223" y="48143016"/>
                  <a:pt x="3337979" y="48143016"/>
                  <a:pt x="3432150" y="48283116"/>
                </a:cubicBezTo>
                <a:lnTo>
                  <a:pt x="3432150" y="45270436"/>
                </a:lnTo>
                <a:lnTo>
                  <a:pt x="3062412" y="45270436"/>
                </a:lnTo>
                <a:lnTo>
                  <a:pt x="3062412" y="3233139"/>
                </a:lnTo>
                <a:lnTo>
                  <a:pt x="3432150" y="3233139"/>
                </a:lnTo>
                <a:lnTo>
                  <a:pt x="3432150" y="220361"/>
                </a:lnTo>
                <a:lnTo>
                  <a:pt x="2689200" y="220361"/>
                </a:lnTo>
                <a:cubicBezTo>
                  <a:pt x="2615952" y="220361"/>
                  <a:pt x="2584562" y="220361"/>
                  <a:pt x="2553171" y="1691676"/>
                </a:cubicBezTo>
                <a:lnTo>
                  <a:pt x="1716063" y="39385176"/>
                </a:lnTo>
                <a:close/>
                <a:moveTo>
                  <a:pt x="5431694" y="32939430"/>
                </a:moveTo>
                <a:cubicBezTo>
                  <a:pt x="5431694" y="23481106"/>
                  <a:pt x="5110795" y="16544922"/>
                  <a:pt x="4563195" y="16544922"/>
                </a:cubicBezTo>
                <a:cubicBezTo>
                  <a:pt x="3994646" y="16544922"/>
                  <a:pt x="3691186" y="23831348"/>
                  <a:pt x="3691186" y="32939430"/>
                </a:cubicBezTo>
                <a:cubicBezTo>
                  <a:pt x="3691186" y="42117660"/>
                  <a:pt x="4012084" y="48703504"/>
                  <a:pt x="4559685" y="48703504"/>
                </a:cubicBezTo>
                <a:cubicBezTo>
                  <a:pt x="5128233" y="48703504"/>
                  <a:pt x="5431694" y="41767320"/>
                  <a:pt x="5431694" y="32939430"/>
                </a:cubicBezTo>
                <a:close/>
                <a:moveTo>
                  <a:pt x="4563195" y="46181264"/>
                </a:moveTo>
                <a:cubicBezTo>
                  <a:pt x="4109728" y="46181264"/>
                  <a:pt x="4109728" y="37983912"/>
                  <a:pt x="4109728" y="32238848"/>
                </a:cubicBezTo>
                <a:cubicBezTo>
                  <a:pt x="4109728" y="28945876"/>
                  <a:pt x="4109728" y="25442760"/>
                  <a:pt x="4176006" y="22920620"/>
                </a:cubicBezTo>
                <a:cubicBezTo>
                  <a:pt x="4252752" y="20118086"/>
                  <a:pt x="4409716" y="18856916"/>
                  <a:pt x="4559685" y="18856916"/>
                </a:cubicBezTo>
                <a:cubicBezTo>
                  <a:pt x="4758519" y="18856916"/>
                  <a:pt x="4884056" y="20748622"/>
                  <a:pt x="4943364" y="22710374"/>
                </a:cubicBezTo>
                <a:cubicBezTo>
                  <a:pt x="5013139" y="25232614"/>
                  <a:pt x="5013139" y="28875828"/>
                  <a:pt x="5013139" y="32238848"/>
                </a:cubicBezTo>
                <a:cubicBezTo>
                  <a:pt x="5013139" y="38053960"/>
                  <a:pt x="5013139" y="46181264"/>
                  <a:pt x="4563195" y="4618126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4" name="Forma libre: forma 143">
            <a:extLst>
              <a:ext uri="{FF2B5EF4-FFF2-40B4-BE49-F238E27FC236}">
                <a16:creationId xmlns:a16="http://schemas.microsoft.com/office/drawing/2014/main" id="{59A5F975-F754-84F6-9B08-B29C2DF74510}"/>
              </a:ext>
            </a:extLst>
          </p:cNvPr>
          <p:cNvSpPr/>
          <p:nvPr/>
        </p:nvSpPr>
        <p:spPr>
          <a:xfrm flipV="1">
            <a:off x="149125154" y="1398141522"/>
            <a:ext cx="4839010" cy="49043629"/>
          </a:xfrm>
          <a:custGeom>
            <a:avLst/>
            <a:gdLst>
              <a:gd name="connsiteX0" fmla="*/ 1077789 w 4839010"/>
              <a:gd name="connsiteY0" fmla="*/ 780892 h 49043629"/>
              <a:gd name="connsiteX1" fmla="*/ 1077789 w 4839010"/>
              <a:gd name="connsiteY1" fmla="*/ 3793670 h 49043629"/>
              <a:gd name="connsiteX2" fmla="*/ 1318444 w 4839010"/>
              <a:gd name="connsiteY2" fmla="*/ 6526055 h 49043629"/>
              <a:gd name="connsiteX3" fmla="*/ 1318444 w 4839010"/>
              <a:gd name="connsiteY3" fmla="*/ 20678618 h 49043629"/>
              <a:gd name="connsiteX4" fmla="*/ 847576 w 4839010"/>
              <a:gd name="connsiteY4" fmla="*/ 17315598 h 49043629"/>
              <a:gd name="connsiteX5" fmla="*/ 0 w 4839010"/>
              <a:gd name="connsiteY5" fmla="*/ 33289816 h 49043629"/>
              <a:gd name="connsiteX6" fmla="*/ 809203 w 4839010"/>
              <a:gd name="connsiteY6" fmla="*/ 49264036 h 49043629"/>
              <a:gd name="connsiteX7" fmla="*/ 1301006 w 4839010"/>
              <a:gd name="connsiteY7" fmla="*/ 45620820 h 49043629"/>
              <a:gd name="connsiteX8" fmla="*/ 1301006 w 4839010"/>
              <a:gd name="connsiteY8" fmla="*/ 49264036 h 49043629"/>
              <a:gd name="connsiteX9" fmla="*/ 1921867 w 4839010"/>
              <a:gd name="connsiteY9" fmla="*/ 48843644 h 49043629"/>
              <a:gd name="connsiteX10" fmla="*/ 1921867 w 4839010"/>
              <a:gd name="connsiteY10" fmla="*/ 45830968 h 49043629"/>
              <a:gd name="connsiteX11" fmla="*/ 1681175 w 4839010"/>
              <a:gd name="connsiteY11" fmla="*/ 43098584 h 49043629"/>
              <a:gd name="connsiteX12" fmla="*/ 1681175 w 4839010"/>
              <a:gd name="connsiteY12" fmla="*/ 220406 h 49043629"/>
              <a:gd name="connsiteX13" fmla="*/ 1077789 w 4839010"/>
              <a:gd name="connsiteY13" fmla="*/ 780892 h 49043629"/>
              <a:gd name="connsiteX14" fmla="*/ 1301006 w 4839010"/>
              <a:gd name="connsiteY14" fmla="*/ 41767364 h 49043629"/>
              <a:gd name="connsiteX15" fmla="*/ 851061 w 4839010"/>
              <a:gd name="connsiteY15" fmla="*/ 46951940 h 49043629"/>
              <a:gd name="connsiteX16" fmla="*/ 418542 w 4839010"/>
              <a:gd name="connsiteY16" fmla="*/ 33429914 h 49043629"/>
              <a:gd name="connsiteX17" fmla="*/ 495275 w 4839010"/>
              <a:gd name="connsiteY17" fmla="*/ 23971588 h 49043629"/>
              <a:gd name="connsiteX18" fmla="*/ 889434 w 4839010"/>
              <a:gd name="connsiteY18" fmla="*/ 19627692 h 49043629"/>
              <a:gd name="connsiteX19" fmla="*/ 1301006 w 4839010"/>
              <a:gd name="connsiteY19" fmla="*/ 23971588 h 49043629"/>
              <a:gd name="connsiteX20" fmla="*/ 1301006 w 4839010"/>
              <a:gd name="connsiteY20" fmla="*/ 41767364 h 49043629"/>
              <a:gd name="connsiteX21" fmla="*/ 3626557 w 4839010"/>
              <a:gd name="connsiteY21" fmla="*/ 33359864 h 49043629"/>
              <a:gd name="connsiteX22" fmla="*/ 3727723 w 4839010"/>
              <a:gd name="connsiteY22" fmla="*/ 31608356 h 49043629"/>
              <a:gd name="connsiteX23" fmla="*/ 3542878 w 4839010"/>
              <a:gd name="connsiteY23" fmla="*/ 20958910 h 49043629"/>
              <a:gd name="connsiteX24" fmla="*/ 2998750 w 4839010"/>
              <a:gd name="connsiteY24" fmla="*/ 17105452 h 49043629"/>
              <a:gd name="connsiteX25" fmla="*/ 2158144 w 4839010"/>
              <a:gd name="connsiteY25" fmla="*/ 33079672 h 49043629"/>
              <a:gd name="connsiteX26" fmla="*/ 3044081 w 4839010"/>
              <a:gd name="connsiteY26" fmla="*/ 49264036 h 49043629"/>
              <a:gd name="connsiteX27" fmla="*/ 3727723 w 4839010"/>
              <a:gd name="connsiteY27" fmla="*/ 40646392 h 49043629"/>
              <a:gd name="connsiteX28" fmla="*/ 3654487 w 4839010"/>
              <a:gd name="connsiteY28" fmla="*/ 39595464 h 49043629"/>
              <a:gd name="connsiteX29" fmla="*/ 3574244 w 4839010"/>
              <a:gd name="connsiteY29" fmla="*/ 40716440 h 49043629"/>
              <a:gd name="connsiteX30" fmla="*/ 3085939 w 4839010"/>
              <a:gd name="connsiteY30" fmla="*/ 46741796 h 49043629"/>
              <a:gd name="connsiteX31" fmla="*/ 2576699 w 4839010"/>
              <a:gd name="connsiteY31" fmla="*/ 33359864 h 49043629"/>
              <a:gd name="connsiteX32" fmla="*/ 3626557 w 4839010"/>
              <a:gd name="connsiteY32" fmla="*/ 33359864 h 49043629"/>
              <a:gd name="connsiteX33" fmla="*/ 2576699 w 4839010"/>
              <a:gd name="connsiteY33" fmla="*/ 31328064 h 49043629"/>
              <a:gd name="connsiteX34" fmla="*/ 2660414 w 4839010"/>
              <a:gd name="connsiteY34" fmla="*/ 23200858 h 49043629"/>
              <a:gd name="connsiteX35" fmla="*/ 2998750 w 4839010"/>
              <a:gd name="connsiteY35" fmla="*/ 19417448 h 49043629"/>
              <a:gd name="connsiteX36" fmla="*/ 3406850 w 4839010"/>
              <a:gd name="connsiteY36" fmla="*/ 31328064 h 49043629"/>
              <a:gd name="connsiteX37" fmla="*/ 2576699 w 4839010"/>
              <a:gd name="connsiteY37" fmla="*/ 31328064 h 49043629"/>
              <a:gd name="connsiteX38" fmla="*/ 4598355 w 4839010"/>
              <a:gd name="connsiteY38" fmla="*/ 220406 h 49043629"/>
              <a:gd name="connsiteX39" fmla="*/ 3994931 w 4839010"/>
              <a:gd name="connsiteY39" fmla="*/ 780892 h 49043629"/>
              <a:gd name="connsiteX40" fmla="*/ 3994931 w 4839010"/>
              <a:gd name="connsiteY40" fmla="*/ 3793670 h 49043629"/>
              <a:gd name="connsiteX41" fmla="*/ 4235624 w 4839010"/>
              <a:gd name="connsiteY41" fmla="*/ 6526055 h 49043629"/>
              <a:gd name="connsiteX42" fmla="*/ 4235624 w 4839010"/>
              <a:gd name="connsiteY42" fmla="*/ 45830968 h 49043629"/>
              <a:gd name="connsiteX43" fmla="*/ 3994931 w 4839010"/>
              <a:gd name="connsiteY43" fmla="*/ 45830968 h 49043629"/>
              <a:gd name="connsiteX44" fmla="*/ 3994931 w 4839010"/>
              <a:gd name="connsiteY44" fmla="*/ 48843644 h 49043629"/>
              <a:gd name="connsiteX45" fmla="*/ 4416983 w 4839010"/>
              <a:gd name="connsiteY45" fmla="*/ 48703548 h 49043629"/>
              <a:gd name="connsiteX46" fmla="*/ 4839010 w 4839010"/>
              <a:gd name="connsiteY46" fmla="*/ 48843644 h 49043629"/>
              <a:gd name="connsiteX47" fmla="*/ 4839010 w 4839010"/>
              <a:gd name="connsiteY47" fmla="*/ 45830968 h 49043629"/>
              <a:gd name="connsiteX48" fmla="*/ 4598355 w 4839010"/>
              <a:gd name="connsiteY48" fmla="*/ 45830968 h 49043629"/>
              <a:gd name="connsiteX49" fmla="*/ 4598355 w 4839010"/>
              <a:gd name="connsiteY49" fmla="*/ 220406 h 4904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839010" h="49043629">
                <a:moveTo>
                  <a:pt x="1077789" y="780892"/>
                </a:moveTo>
                <a:lnTo>
                  <a:pt x="1077789" y="3793670"/>
                </a:lnTo>
                <a:cubicBezTo>
                  <a:pt x="1294023" y="3793670"/>
                  <a:pt x="1318444" y="3793670"/>
                  <a:pt x="1318444" y="6526055"/>
                </a:cubicBezTo>
                <a:lnTo>
                  <a:pt x="1318444" y="20678618"/>
                </a:lnTo>
                <a:cubicBezTo>
                  <a:pt x="1241710" y="19347400"/>
                  <a:pt x="1088244" y="17315598"/>
                  <a:pt x="847576" y="17315598"/>
                </a:cubicBezTo>
                <a:cubicBezTo>
                  <a:pt x="352264" y="17315598"/>
                  <a:pt x="0" y="23481150"/>
                  <a:pt x="0" y="33289816"/>
                </a:cubicBezTo>
                <a:cubicBezTo>
                  <a:pt x="0" y="43308728"/>
                  <a:pt x="345318" y="49264036"/>
                  <a:pt x="809203" y="49264036"/>
                </a:cubicBezTo>
                <a:cubicBezTo>
                  <a:pt x="1001055" y="49264036"/>
                  <a:pt x="1164977" y="47932816"/>
                  <a:pt x="1301006" y="45620820"/>
                </a:cubicBezTo>
                <a:lnTo>
                  <a:pt x="1301006" y="49264036"/>
                </a:lnTo>
                <a:lnTo>
                  <a:pt x="1921867" y="48843644"/>
                </a:lnTo>
                <a:lnTo>
                  <a:pt x="1921867" y="45830968"/>
                </a:lnTo>
                <a:cubicBezTo>
                  <a:pt x="1705595" y="45830968"/>
                  <a:pt x="1681175" y="45830968"/>
                  <a:pt x="1681175" y="43098584"/>
                </a:cubicBezTo>
                <a:lnTo>
                  <a:pt x="1681175" y="220406"/>
                </a:lnTo>
                <a:lnTo>
                  <a:pt x="1077789" y="780892"/>
                </a:lnTo>
                <a:close/>
                <a:moveTo>
                  <a:pt x="1301006" y="41767364"/>
                </a:moveTo>
                <a:cubicBezTo>
                  <a:pt x="1154522" y="46041112"/>
                  <a:pt x="976635" y="46951940"/>
                  <a:pt x="851061" y="46951940"/>
                </a:cubicBezTo>
                <a:cubicBezTo>
                  <a:pt x="418542" y="46951940"/>
                  <a:pt x="418542" y="38054104"/>
                  <a:pt x="418542" y="33429914"/>
                </a:cubicBezTo>
                <a:cubicBezTo>
                  <a:pt x="418542" y="30137042"/>
                  <a:pt x="418542" y="26633926"/>
                  <a:pt x="495275" y="23971588"/>
                </a:cubicBezTo>
                <a:cubicBezTo>
                  <a:pt x="603411" y="20047982"/>
                  <a:pt x="809203" y="19627692"/>
                  <a:pt x="889434" y="19627692"/>
                </a:cubicBezTo>
                <a:cubicBezTo>
                  <a:pt x="1032421" y="19627692"/>
                  <a:pt x="1185887" y="20888762"/>
                  <a:pt x="1301006" y="23971588"/>
                </a:cubicBezTo>
                <a:lnTo>
                  <a:pt x="1301006" y="41767364"/>
                </a:lnTo>
                <a:close/>
                <a:moveTo>
                  <a:pt x="3626557" y="33359864"/>
                </a:moveTo>
                <a:cubicBezTo>
                  <a:pt x="3706800" y="33359864"/>
                  <a:pt x="3727723" y="33359864"/>
                  <a:pt x="3727723" y="31608356"/>
                </a:cubicBezTo>
                <a:cubicBezTo>
                  <a:pt x="3727723" y="29506408"/>
                  <a:pt x="3703303" y="24251782"/>
                  <a:pt x="3542878" y="20958910"/>
                </a:cubicBezTo>
                <a:cubicBezTo>
                  <a:pt x="3396357" y="18016280"/>
                  <a:pt x="3201033" y="17105452"/>
                  <a:pt x="2998750" y="17105452"/>
                </a:cubicBezTo>
                <a:cubicBezTo>
                  <a:pt x="2454622" y="17105452"/>
                  <a:pt x="2158144" y="24251782"/>
                  <a:pt x="2158144" y="33079672"/>
                </a:cubicBezTo>
                <a:cubicBezTo>
                  <a:pt x="2158144" y="42888336"/>
                  <a:pt x="2517403" y="49264036"/>
                  <a:pt x="3044081" y="49264036"/>
                </a:cubicBezTo>
                <a:cubicBezTo>
                  <a:pt x="3570771" y="49264036"/>
                  <a:pt x="3727723" y="41837412"/>
                  <a:pt x="3727723" y="40646392"/>
                </a:cubicBezTo>
                <a:cubicBezTo>
                  <a:pt x="3727723" y="39595464"/>
                  <a:pt x="3675397" y="39595464"/>
                  <a:pt x="3654487" y="39595464"/>
                </a:cubicBezTo>
                <a:cubicBezTo>
                  <a:pt x="3598664" y="39595464"/>
                  <a:pt x="3595192" y="39805612"/>
                  <a:pt x="3574244" y="40716440"/>
                </a:cubicBezTo>
                <a:cubicBezTo>
                  <a:pt x="3483583" y="45270480"/>
                  <a:pt x="3253371" y="46741796"/>
                  <a:pt x="3085939" y="46741796"/>
                </a:cubicBezTo>
                <a:cubicBezTo>
                  <a:pt x="2580196" y="46741796"/>
                  <a:pt x="2576699" y="37283372"/>
                  <a:pt x="2576699" y="33359864"/>
                </a:cubicBezTo>
                <a:lnTo>
                  <a:pt x="3626557" y="33359864"/>
                </a:lnTo>
                <a:close/>
                <a:moveTo>
                  <a:pt x="2576699" y="31328064"/>
                </a:moveTo>
                <a:cubicBezTo>
                  <a:pt x="2583681" y="28455582"/>
                  <a:pt x="2587154" y="25723096"/>
                  <a:pt x="2660414" y="23200858"/>
                </a:cubicBezTo>
                <a:cubicBezTo>
                  <a:pt x="2726693" y="20958910"/>
                  <a:pt x="2848756" y="19417448"/>
                  <a:pt x="2998750" y="19417448"/>
                </a:cubicBezTo>
                <a:cubicBezTo>
                  <a:pt x="3371974" y="19417448"/>
                  <a:pt x="3403340" y="27824946"/>
                  <a:pt x="3406850" y="31328064"/>
                </a:cubicBezTo>
                <a:lnTo>
                  <a:pt x="2576699" y="31328064"/>
                </a:lnTo>
                <a:close/>
                <a:moveTo>
                  <a:pt x="4598355" y="220406"/>
                </a:moveTo>
                <a:lnTo>
                  <a:pt x="3994931" y="780892"/>
                </a:lnTo>
                <a:lnTo>
                  <a:pt x="3994931" y="3793670"/>
                </a:lnTo>
                <a:cubicBezTo>
                  <a:pt x="4211204" y="3793670"/>
                  <a:pt x="4235624" y="3793670"/>
                  <a:pt x="4235624" y="6526055"/>
                </a:cubicBezTo>
                <a:lnTo>
                  <a:pt x="4235624" y="45830968"/>
                </a:lnTo>
                <a:lnTo>
                  <a:pt x="3994931" y="45830968"/>
                </a:lnTo>
                <a:lnTo>
                  <a:pt x="3994931" y="48843644"/>
                </a:lnTo>
                <a:cubicBezTo>
                  <a:pt x="4075175" y="48703548"/>
                  <a:pt x="4322812" y="48703548"/>
                  <a:pt x="4416983" y="48703548"/>
                </a:cubicBezTo>
                <a:cubicBezTo>
                  <a:pt x="4511154" y="48703548"/>
                  <a:pt x="4758804" y="48703548"/>
                  <a:pt x="4839010" y="48843644"/>
                </a:cubicBezTo>
                <a:lnTo>
                  <a:pt x="4839010" y="45830968"/>
                </a:lnTo>
                <a:lnTo>
                  <a:pt x="4598355" y="45830968"/>
                </a:lnTo>
                <a:lnTo>
                  <a:pt x="4598355" y="2204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5" name="Forma libre: forma 144">
            <a:extLst>
              <a:ext uri="{FF2B5EF4-FFF2-40B4-BE49-F238E27FC236}">
                <a16:creationId xmlns:a16="http://schemas.microsoft.com/office/drawing/2014/main" id="{D7BB143B-50CD-4E4B-3794-64A689377C13}"/>
              </a:ext>
            </a:extLst>
          </p:cNvPr>
          <p:cNvSpPr/>
          <p:nvPr/>
        </p:nvSpPr>
        <p:spPr>
          <a:xfrm flipV="1">
            <a:off x="155498222" y="1398211570"/>
            <a:ext cx="4429286" cy="48062753"/>
          </a:xfrm>
          <a:custGeom>
            <a:avLst/>
            <a:gdLst>
              <a:gd name="connsiteX0" fmla="*/ 2329954 w 4429286"/>
              <a:gd name="connsiteY0" fmla="*/ 29016002 h 48062753"/>
              <a:gd name="connsiteX1" fmla="*/ 2183445 w 4429286"/>
              <a:gd name="connsiteY1" fmla="*/ 29016002 h 48062753"/>
              <a:gd name="connsiteX2" fmla="*/ 1374242 w 4429286"/>
              <a:gd name="connsiteY2" fmla="*/ 44920072 h 48062753"/>
              <a:gd name="connsiteX3" fmla="*/ 830139 w 4429286"/>
              <a:gd name="connsiteY3" fmla="*/ 44920072 h 48062753"/>
              <a:gd name="connsiteX4" fmla="*/ 830139 w 4429286"/>
              <a:gd name="connsiteY4" fmla="*/ 24672106 h 48062753"/>
              <a:gd name="connsiteX5" fmla="*/ 1035931 w 4429286"/>
              <a:gd name="connsiteY5" fmla="*/ 24672106 h 48062753"/>
              <a:gd name="connsiteX6" fmla="*/ 1405632 w 4429286"/>
              <a:gd name="connsiteY6" fmla="*/ 32869360 h 48062753"/>
              <a:gd name="connsiteX7" fmla="*/ 1552129 w 4429286"/>
              <a:gd name="connsiteY7" fmla="*/ 32869360 h 48062753"/>
              <a:gd name="connsiteX8" fmla="*/ 1552129 w 4429286"/>
              <a:gd name="connsiteY8" fmla="*/ 13462173 h 48062753"/>
              <a:gd name="connsiteX9" fmla="*/ 1405632 w 4429286"/>
              <a:gd name="connsiteY9" fmla="*/ 13462173 h 48062753"/>
              <a:gd name="connsiteX10" fmla="*/ 1035931 w 4429286"/>
              <a:gd name="connsiteY10" fmla="*/ 21659428 h 48062753"/>
              <a:gd name="connsiteX11" fmla="*/ 830139 w 4429286"/>
              <a:gd name="connsiteY11" fmla="*/ 21659428 h 48062753"/>
              <a:gd name="connsiteX12" fmla="*/ 830139 w 4429286"/>
              <a:gd name="connsiteY12" fmla="*/ 3233018 h 48062753"/>
              <a:gd name="connsiteX13" fmla="*/ 1374242 w 4429286"/>
              <a:gd name="connsiteY13" fmla="*/ 3233018 h 48062753"/>
              <a:gd name="connsiteX14" fmla="*/ 2075334 w 4429286"/>
              <a:gd name="connsiteY14" fmla="*/ 16825094 h 48062753"/>
              <a:gd name="connsiteX15" fmla="*/ 2221818 w 4429286"/>
              <a:gd name="connsiteY15" fmla="*/ 16825094 h 48062753"/>
              <a:gd name="connsiteX16" fmla="*/ 2120664 w 4429286"/>
              <a:gd name="connsiteY16" fmla="*/ 220339 h 48062753"/>
              <a:gd name="connsiteX17" fmla="*/ 0 w 4429286"/>
              <a:gd name="connsiteY17" fmla="*/ 220339 h 48062753"/>
              <a:gd name="connsiteX18" fmla="*/ 0 w 4429286"/>
              <a:gd name="connsiteY18" fmla="*/ 3233018 h 48062753"/>
              <a:gd name="connsiteX19" fmla="*/ 369739 w 4429286"/>
              <a:gd name="connsiteY19" fmla="*/ 3233018 h 48062753"/>
              <a:gd name="connsiteX20" fmla="*/ 369739 w 4429286"/>
              <a:gd name="connsiteY20" fmla="*/ 44920072 h 48062753"/>
              <a:gd name="connsiteX21" fmla="*/ 0 w 4429286"/>
              <a:gd name="connsiteY21" fmla="*/ 44920072 h 48062753"/>
              <a:gd name="connsiteX22" fmla="*/ 0 w 4429286"/>
              <a:gd name="connsiteY22" fmla="*/ 47932752 h 48062753"/>
              <a:gd name="connsiteX23" fmla="*/ 2179960 w 4429286"/>
              <a:gd name="connsiteY23" fmla="*/ 47932752 h 48062753"/>
              <a:gd name="connsiteX24" fmla="*/ 2329954 w 4429286"/>
              <a:gd name="connsiteY24" fmla="*/ 29016002 h 48062753"/>
              <a:gd name="connsiteX25" fmla="*/ 4171156 w 4429286"/>
              <a:gd name="connsiteY25" fmla="*/ 21449184 h 48062753"/>
              <a:gd name="connsiteX26" fmla="*/ 4429286 w 4429286"/>
              <a:gd name="connsiteY26" fmla="*/ 19837772 h 48062753"/>
              <a:gd name="connsiteX27" fmla="*/ 4429286 w 4429286"/>
              <a:gd name="connsiteY27" fmla="*/ 16825094 h 48062753"/>
              <a:gd name="connsiteX28" fmla="*/ 4153719 w 4429286"/>
              <a:gd name="connsiteY28" fmla="*/ 16965190 h 48062753"/>
              <a:gd name="connsiteX29" fmla="*/ 3853756 w 4429286"/>
              <a:gd name="connsiteY29" fmla="*/ 16825094 h 48062753"/>
              <a:gd name="connsiteX30" fmla="*/ 3853756 w 4429286"/>
              <a:gd name="connsiteY30" fmla="*/ 19837772 h 48062753"/>
              <a:gd name="connsiteX31" fmla="*/ 4024660 w 4429286"/>
              <a:gd name="connsiteY31" fmla="*/ 20678552 h 48062753"/>
              <a:gd name="connsiteX32" fmla="*/ 4007222 w 4429286"/>
              <a:gd name="connsiteY32" fmla="*/ 21519232 h 48062753"/>
              <a:gd name="connsiteX33" fmla="*/ 3599135 w 4429286"/>
              <a:gd name="connsiteY33" fmla="*/ 39525252 h 48062753"/>
              <a:gd name="connsiteX34" fmla="*/ 3149178 w 4429286"/>
              <a:gd name="connsiteY34" fmla="*/ 19837772 h 48062753"/>
              <a:gd name="connsiteX35" fmla="*/ 3341030 w 4429286"/>
              <a:gd name="connsiteY35" fmla="*/ 19837772 h 48062753"/>
              <a:gd name="connsiteX36" fmla="*/ 3341030 w 4429286"/>
              <a:gd name="connsiteY36" fmla="*/ 16825094 h 48062753"/>
              <a:gd name="connsiteX37" fmla="*/ 2922488 w 4429286"/>
              <a:gd name="connsiteY37" fmla="*/ 16965190 h 48062753"/>
              <a:gd name="connsiteX38" fmla="*/ 2528354 w 4429286"/>
              <a:gd name="connsiteY38" fmla="*/ 16825094 h 48062753"/>
              <a:gd name="connsiteX39" fmla="*/ 2528354 w 4429286"/>
              <a:gd name="connsiteY39" fmla="*/ 19837772 h 48062753"/>
              <a:gd name="connsiteX40" fmla="*/ 2748074 w 4429286"/>
              <a:gd name="connsiteY40" fmla="*/ 19837772 h 48062753"/>
              <a:gd name="connsiteX41" fmla="*/ 3361953 w 4429286"/>
              <a:gd name="connsiteY41" fmla="*/ 46601532 h 48062753"/>
              <a:gd name="connsiteX42" fmla="*/ 3480544 w 4429286"/>
              <a:gd name="connsiteY42" fmla="*/ 48283092 h 48062753"/>
              <a:gd name="connsiteX43" fmla="*/ 3595663 w 4429286"/>
              <a:gd name="connsiteY43" fmla="*/ 46741728 h 48062753"/>
              <a:gd name="connsiteX44" fmla="*/ 4171156 w 4429286"/>
              <a:gd name="connsiteY44" fmla="*/ 2144918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9286" h="48062753">
                <a:moveTo>
                  <a:pt x="2329954" y="29016002"/>
                </a:moveTo>
                <a:lnTo>
                  <a:pt x="2183445" y="29016002"/>
                </a:lnTo>
                <a:cubicBezTo>
                  <a:pt x="2110209" y="39455204"/>
                  <a:pt x="1981163" y="44920072"/>
                  <a:pt x="1374242" y="44920072"/>
                </a:cubicBezTo>
                <a:lnTo>
                  <a:pt x="830139" y="44920072"/>
                </a:lnTo>
                <a:lnTo>
                  <a:pt x="830139" y="24672106"/>
                </a:lnTo>
                <a:lnTo>
                  <a:pt x="1035931" y="24672106"/>
                </a:lnTo>
                <a:cubicBezTo>
                  <a:pt x="1370757" y="24672106"/>
                  <a:pt x="1405632" y="27544686"/>
                  <a:pt x="1405632" y="32869360"/>
                </a:cubicBezTo>
                <a:lnTo>
                  <a:pt x="1552129" y="32869360"/>
                </a:lnTo>
                <a:lnTo>
                  <a:pt x="1552129" y="13462173"/>
                </a:lnTo>
                <a:lnTo>
                  <a:pt x="1405632" y="13462173"/>
                </a:lnTo>
                <a:cubicBezTo>
                  <a:pt x="1405632" y="18716798"/>
                  <a:pt x="1370757" y="21659428"/>
                  <a:pt x="1035931" y="21659428"/>
                </a:cubicBezTo>
                <a:lnTo>
                  <a:pt x="830139" y="21659428"/>
                </a:lnTo>
                <a:lnTo>
                  <a:pt x="830139" y="3233018"/>
                </a:lnTo>
                <a:lnTo>
                  <a:pt x="1374242" y="3233018"/>
                </a:lnTo>
                <a:cubicBezTo>
                  <a:pt x="1907902" y="3233018"/>
                  <a:pt x="2023021" y="7787059"/>
                  <a:pt x="2075334" y="16825094"/>
                </a:cubicBezTo>
                <a:lnTo>
                  <a:pt x="2221818" y="16825094"/>
                </a:lnTo>
                <a:lnTo>
                  <a:pt x="2120664" y="220339"/>
                </a:lnTo>
                <a:lnTo>
                  <a:pt x="0" y="220339"/>
                </a:lnTo>
                <a:lnTo>
                  <a:pt x="0" y="3233018"/>
                </a:lnTo>
                <a:lnTo>
                  <a:pt x="369739" y="3233018"/>
                </a:lnTo>
                <a:lnTo>
                  <a:pt x="369739" y="44920072"/>
                </a:lnTo>
                <a:lnTo>
                  <a:pt x="0" y="44920072"/>
                </a:lnTo>
                <a:lnTo>
                  <a:pt x="0" y="47932752"/>
                </a:lnTo>
                <a:lnTo>
                  <a:pt x="2179960" y="47932752"/>
                </a:lnTo>
                <a:lnTo>
                  <a:pt x="2329954" y="29016002"/>
                </a:lnTo>
                <a:close/>
                <a:moveTo>
                  <a:pt x="4171156" y="21449184"/>
                </a:moveTo>
                <a:cubicBezTo>
                  <a:pt x="4195577" y="20398258"/>
                  <a:pt x="4209529" y="19837772"/>
                  <a:pt x="4429286" y="19837772"/>
                </a:cubicBezTo>
                <a:lnTo>
                  <a:pt x="4429286" y="16825094"/>
                </a:lnTo>
                <a:cubicBezTo>
                  <a:pt x="4303713" y="16965190"/>
                  <a:pt x="4296730" y="16965190"/>
                  <a:pt x="4153719" y="16965190"/>
                </a:cubicBezTo>
                <a:cubicBezTo>
                  <a:pt x="4059535" y="16965190"/>
                  <a:pt x="4052565" y="16965190"/>
                  <a:pt x="3853756" y="16825094"/>
                </a:cubicBezTo>
                <a:lnTo>
                  <a:pt x="3853756" y="19837772"/>
                </a:lnTo>
                <a:cubicBezTo>
                  <a:pt x="3947927" y="19837772"/>
                  <a:pt x="4024660" y="20188112"/>
                  <a:pt x="4024660" y="20678552"/>
                </a:cubicBezTo>
                <a:cubicBezTo>
                  <a:pt x="4024660" y="20748600"/>
                  <a:pt x="4024660" y="20818648"/>
                  <a:pt x="4007222" y="21519232"/>
                </a:cubicBezTo>
                <a:lnTo>
                  <a:pt x="3599135" y="39525252"/>
                </a:lnTo>
                <a:lnTo>
                  <a:pt x="3149178" y="19837772"/>
                </a:lnTo>
                <a:lnTo>
                  <a:pt x="3341030" y="19837772"/>
                </a:lnTo>
                <a:lnTo>
                  <a:pt x="3341030" y="16825094"/>
                </a:lnTo>
                <a:cubicBezTo>
                  <a:pt x="3260800" y="16965190"/>
                  <a:pt x="3016659" y="16965190"/>
                  <a:pt x="2922488" y="16965190"/>
                </a:cubicBezTo>
                <a:cubicBezTo>
                  <a:pt x="2821335" y="16965190"/>
                  <a:pt x="2619015" y="16965190"/>
                  <a:pt x="2528354" y="16825094"/>
                </a:cubicBezTo>
                <a:lnTo>
                  <a:pt x="2528354" y="19837772"/>
                </a:lnTo>
                <a:lnTo>
                  <a:pt x="2748074" y="19837772"/>
                </a:lnTo>
                <a:lnTo>
                  <a:pt x="3361953" y="46601532"/>
                </a:lnTo>
                <a:cubicBezTo>
                  <a:pt x="3393343" y="47932752"/>
                  <a:pt x="3400326" y="48283092"/>
                  <a:pt x="3480544" y="48283092"/>
                </a:cubicBezTo>
                <a:cubicBezTo>
                  <a:pt x="3536367" y="48283092"/>
                  <a:pt x="3564260" y="48142896"/>
                  <a:pt x="3595663" y="46741728"/>
                </a:cubicBezTo>
                <a:lnTo>
                  <a:pt x="4171156" y="214491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6" name="Forma libre: forma 145">
            <a:extLst>
              <a:ext uri="{FF2B5EF4-FFF2-40B4-BE49-F238E27FC236}">
                <a16:creationId xmlns:a16="http://schemas.microsoft.com/office/drawing/2014/main" id="{1AA24FF1-57D5-16D8-5F37-ACD2F795A2C3}"/>
              </a:ext>
            </a:extLst>
          </p:cNvPr>
          <p:cNvSpPr/>
          <p:nvPr/>
        </p:nvSpPr>
        <p:spPr>
          <a:xfrm flipV="1">
            <a:off x="159913978" y="1398141522"/>
            <a:ext cx="13637679" cy="49113678"/>
          </a:xfrm>
          <a:custGeom>
            <a:avLst/>
            <a:gdLst>
              <a:gd name="connsiteX0" fmla="*/ 1485850 w 13637679"/>
              <a:gd name="connsiteY0" fmla="*/ 27965050 h 49113678"/>
              <a:gd name="connsiteX1" fmla="*/ 739428 w 13637679"/>
              <a:gd name="connsiteY1" fmla="*/ 17175506 h 49113678"/>
              <a:gd name="connsiteX2" fmla="*/ 132531 w 13637679"/>
              <a:gd name="connsiteY2" fmla="*/ 23411008 h 49113678"/>
              <a:gd name="connsiteX3" fmla="*/ 338311 w 13637679"/>
              <a:gd name="connsiteY3" fmla="*/ 27614708 h 49113678"/>
              <a:gd name="connsiteX4" fmla="*/ 544091 w 13637679"/>
              <a:gd name="connsiteY4" fmla="*/ 23481056 h 49113678"/>
              <a:gd name="connsiteX5" fmla="*/ 460412 w 13637679"/>
              <a:gd name="connsiteY5" fmla="*/ 20118036 h 49113678"/>
              <a:gd name="connsiteX6" fmla="*/ 725488 w 13637679"/>
              <a:gd name="connsiteY6" fmla="*/ 19487502 h 49113678"/>
              <a:gd name="connsiteX7" fmla="*/ 1105657 w 13637679"/>
              <a:gd name="connsiteY7" fmla="*/ 27895000 h 49113678"/>
              <a:gd name="connsiteX8" fmla="*/ 1105657 w 13637679"/>
              <a:gd name="connsiteY8" fmla="*/ 30697534 h 49113678"/>
              <a:gd name="connsiteX9" fmla="*/ 0 w 13637679"/>
              <a:gd name="connsiteY9" fmla="*/ 41557124 h 49113678"/>
              <a:gd name="connsiteX10" fmla="*/ 645257 w 13637679"/>
              <a:gd name="connsiteY10" fmla="*/ 49334088 h 49113678"/>
              <a:gd name="connsiteX11" fmla="*/ 1154497 w 13637679"/>
              <a:gd name="connsiteY11" fmla="*/ 43308732 h 49113678"/>
              <a:gd name="connsiteX12" fmla="*/ 1506773 w 13637679"/>
              <a:gd name="connsiteY12" fmla="*/ 48913700 h 49113678"/>
              <a:gd name="connsiteX13" fmla="*/ 1684660 w 13637679"/>
              <a:gd name="connsiteY13" fmla="*/ 48913700 h 49113678"/>
              <a:gd name="connsiteX14" fmla="*/ 1785814 w 13637679"/>
              <a:gd name="connsiteY14" fmla="*/ 47372336 h 49113678"/>
              <a:gd name="connsiteX15" fmla="*/ 1705608 w 13637679"/>
              <a:gd name="connsiteY15" fmla="*/ 45901020 h 49113678"/>
              <a:gd name="connsiteX16" fmla="*/ 1485850 w 13637679"/>
              <a:gd name="connsiteY16" fmla="*/ 43098488 h 49113678"/>
              <a:gd name="connsiteX17" fmla="*/ 1485850 w 13637679"/>
              <a:gd name="connsiteY17" fmla="*/ 27965050 h 49113678"/>
              <a:gd name="connsiteX18" fmla="*/ 1105657 w 13637679"/>
              <a:gd name="connsiteY18" fmla="*/ 39175080 h 49113678"/>
              <a:gd name="connsiteX19" fmla="*/ 701067 w 13637679"/>
              <a:gd name="connsiteY19" fmla="*/ 47021996 h 49113678"/>
              <a:gd name="connsiteX20" fmla="*/ 387152 w 13637679"/>
              <a:gd name="connsiteY20" fmla="*/ 41487076 h 49113678"/>
              <a:gd name="connsiteX21" fmla="*/ 1105657 w 13637679"/>
              <a:gd name="connsiteY21" fmla="*/ 32589140 h 49113678"/>
              <a:gd name="connsiteX22" fmla="*/ 1105657 w 13637679"/>
              <a:gd name="connsiteY22" fmla="*/ 39175080 h 49113678"/>
              <a:gd name="connsiteX23" fmla="*/ 2544986 w 13637679"/>
              <a:gd name="connsiteY23" fmla="*/ 290459 h 49113678"/>
              <a:gd name="connsiteX24" fmla="*/ 1941562 w 13637679"/>
              <a:gd name="connsiteY24" fmla="*/ 850946 h 49113678"/>
              <a:gd name="connsiteX25" fmla="*/ 1941562 w 13637679"/>
              <a:gd name="connsiteY25" fmla="*/ 3863724 h 49113678"/>
              <a:gd name="connsiteX26" fmla="*/ 2182217 w 13637679"/>
              <a:gd name="connsiteY26" fmla="*/ 6596109 h 49113678"/>
              <a:gd name="connsiteX27" fmla="*/ 2182217 w 13637679"/>
              <a:gd name="connsiteY27" fmla="*/ 45901020 h 49113678"/>
              <a:gd name="connsiteX28" fmla="*/ 1941562 w 13637679"/>
              <a:gd name="connsiteY28" fmla="*/ 45901020 h 49113678"/>
              <a:gd name="connsiteX29" fmla="*/ 1941562 w 13637679"/>
              <a:gd name="connsiteY29" fmla="*/ 48913700 h 49113678"/>
              <a:gd name="connsiteX30" fmla="*/ 2363589 w 13637679"/>
              <a:gd name="connsiteY30" fmla="*/ 48773604 h 49113678"/>
              <a:gd name="connsiteX31" fmla="*/ 2785641 w 13637679"/>
              <a:gd name="connsiteY31" fmla="*/ 48913700 h 49113678"/>
              <a:gd name="connsiteX32" fmla="*/ 2785641 w 13637679"/>
              <a:gd name="connsiteY32" fmla="*/ 45901020 h 49113678"/>
              <a:gd name="connsiteX33" fmla="*/ 2544986 w 13637679"/>
              <a:gd name="connsiteY33" fmla="*/ 45901020 h 49113678"/>
              <a:gd name="connsiteX34" fmla="*/ 2544986 w 13637679"/>
              <a:gd name="connsiteY34" fmla="*/ 290459 h 49113678"/>
              <a:gd name="connsiteX35" fmla="*/ 4108859 w 13637679"/>
              <a:gd name="connsiteY35" fmla="*/ 17946138 h 49113678"/>
              <a:gd name="connsiteX36" fmla="*/ 4108859 w 13637679"/>
              <a:gd name="connsiteY36" fmla="*/ 20958816 h 49113678"/>
              <a:gd name="connsiteX37" fmla="*/ 4349552 w 13637679"/>
              <a:gd name="connsiteY37" fmla="*/ 23691300 h 49113678"/>
              <a:gd name="connsiteX38" fmla="*/ 4349552 w 13637679"/>
              <a:gd name="connsiteY38" fmla="*/ 37423472 h 49113678"/>
              <a:gd name="connsiteX39" fmla="*/ 3920505 w 13637679"/>
              <a:gd name="connsiteY39" fmla="*/ 47021996 h 49113678"/>
              <a:gd name="connsiteX40" fmla="*/ 3644975 w 13637679"/>
              <a:gd name="connsiteY40" fmla="*/ 41417028 h 49113678"/>
              <a:gd name="connsiteX41" fmla="*/ 3644975 w 13637679"/>
              <a:gd name="connsiteY41" fmla="*/ 17385652 h 49113678"/>
              <a:gd name="connsiteX42" fmla="*/ 3024113 w 13637679"/>
              <a:gd name="connsiteY42" fmla="*/ 17946138 h 49113678"/>
              <a:gd name="connsiteX43" fmla="*/ 3024113 w 13637679"/>
              <a:gd name="connsiteY43" fmla="*/ 20958816 h 49113678"/>
              <a:gd name="connsiteX44" fmla="*/ 3264781 w 13637679"/>
              <a:gd name="connsiteY44" fmla="*/ 23691300 h 49113678"/>
              <a:gd name="connsiteX45" fmla="*/ 3264781 w 13637679"/>
              <a:gd name="connsiteY45" fmla="*/ 40296056 h 49113678"/>
              <a:gd name="connsiteX46" fmla="*/ 3871702 w 13637679"/>
              <a:gd name="connsiteY46" fmla="*/ 49334088 h 49113678"/>
              <a:gd name="connsiteX47" fmla="*/ 4363480 w 13637679"/>
              <a:gd name="connsiteY47" fmla="*/ 43659076 h 49113678"/>
              <a:gd name="connsiteX48" fmla="*/ 4366990 w 13637679"/>
              <a:gd name="connsiteY48" fmla="*/ 43659076 h 49113678"/>
              <a:gd name="connsiteX49" fmla="*/ 4366990 w 13637679"/>
              <a:gd name="connsiteY49" fmla="*/ 49334088 h 49113678"/>
              <a:gd name="connsiteX50" fmla="*/ 4970376 w 13637679"/>
              <a:gd name="connsiteY50" fmla="*/ 48913700 h 49113678"/>
              <a:gd name="connsiteX51" fmla="*/ 4970376 w 13637679"/>
              <a:gd name="connsiteY51" fmla="*/ 45901020 h 49113678"/>
              <a:gd name="connsiteX52" fmla="*/ 4729708 w 13637679"/>
              <a:gd name="connsiteY52" fmla="*/ 43168636 h 49113678"/>
              <a:gd name="connsiteX53" fmla="*/ 4729708 w 13637679"/>
              <a:gd name="connsiteY53" fmla="*/ 17385652 h 49113678"/>
              <a:gd name="connsiteX54" fmla="*/ 4108859 w 13637679"/>
              <a:gd name="connsiteY54" fmla="*/ 17946138 h 49113678"/>
              <a:gd name="connsiteX55" fmla="*/ 6664648 w 13637679"/>
              <a:gd name="connsiteY55" fmla="*/ 27965050 h 49113678"/>
              <a:gd name="connsiteX56" fmla="*/ 5918213 w 13637679"/>
              <a:gd name="connsiteY56" fmla="*/ 17175506 h 49113678"/>
              <a:gd name="connsiteX57" fmla="*/ 5311316 w 13637679"/>
              <a:gd name="connsiteY57" fmla="*/ 23411008 h 49113678"/>
              <a:gd name="connsiteX58" fmla="*/ 5517096 w 13637679"/>
              <a:gd name="connsiteY58" fmla="*/ 27614708 h 49113678"/>
              <a:gd name="connsiteX59" fmla="*/ 5722888 w 13637679"/>
              <a:gd name="connsiteY59" fmla="*/ 23481056 h 49113678"/>
              <a:gd name="connsiteX60" fmla="*/ 5639197 w 13637679"/>
              <a:gd name="connsiteY60" fmla="*/ 20118036 h 49113678"/>
              <a:gd name="connsiteX61" fmla="*/ 5904272 w 13637679"/>
              <a:gd name="connsiteY61" fmla="*/ 19487502 h 49113678"/>
              <a:gd name="connsiteX62" fmla="*/ 6284441 w 13637679"/>
              <a:gd name="connsiteY62" fmla="*/ 27895000 h 49113678"/>
              <a:gd name="connsiteX63" fmla="*/ 6284441 w 13637679"/>
              <a:gd name="connsiteY63" fmla="*/ 30697534 h 49113678"/>
              <a:gd name="connsiteX64" fmla="*/ 5178785 w 13637679"/>
              <a:gd name="connsiteY64" fmla="*/ 41557124 h 49113678"/>
              <a:gd name="connsiteX65" fmla="*/ 5824042 w 13637679"/>
              <a:gd name="connsiteY65" fmla="*/ 49334088 h 49113678"/>
              <a:gd name="connsiteX66" fmla="*/ 6333282 w 13637679"/>
              <a:gd name="connsiteY66" fmla="*/ 43308732 h 49113678"/>
              <a:gd name="connsiteX67" fmla="*/ 6685558 w 13637679"/>
              <a:gd name="connsiteY67" fmla="*/ 48913700 h 49113678"/>
              <a:gd name="connsiteX68" fmla="*/ 6863445 w 13637679"/>
              <a:gd name="connsiteY68" fmla="*/ 48913700 h 49113678"/>
              <a:gd name="connsiteX69" fmla="*/ 6964598 w 13637679"/>
              <a:gd name="connsiteY69" fmla="*/ 47372336 h 49113678"/>
              <a:gd name="connsiteX70" fmla="*/ 6884392 w 13637679"/>
              <a:gd name="connsiteY70" fmla="*/ 45901020 h 49113678"/>
              <a:gd name="connsiteX71" fmla="*/ 6664648 w 13637679"/>
              <a:gd name="connsiteY71" fmla="*/ 43098488 h 49113678"/>
              <a:gd name="connsiteX72" fmla="*/ 6664648 w 13637679"/>
              <a:gd name="connsiteY72" fmla="*/ 27965050 h 49113678"/>
              <a:gd name="connsiteX73" fmla="*/ 6284441 w 13637679"/>
              <a:gd name="connsiteY73" fmla="*/ 39175080 h 49113678"/>
              <a:gd name="connsiteX74" fmla="*/ 5879852 w 13637679"/>
              <a:gd name="connsiteY74" fmla="*/ 47021996 h 49113678"/>
              <a:gd name="connsiteX75" fmla="*/ 5565936 w 13637679"/>
              <a:gd name="connsiteY75" fmla="*/ 41487076 h 49113678"/>
              <a:gd name="connsiteX76" fmla="*/ 6284441 w 13637679"/>
              <a:gd name="connsiteY76" fmla="*/ 32589140 h 49113678"/>
              <a:gd name="connsiteX77" fmla="*/ 6284441 w 13637679"/>
              <a:gd name="connsiteY77" fmla="*/ 39175080 h 49113678"/>
              <a:gd name="connsiteX78" fmla="*/ 7702823 w 13637679"/>
              <a:gd name="connsiteY78" fmla="*/ 20818720 h 49113678"/>
              <a:gd name="connsiteX79" fmla="*/ 8205093 w 13637679"/>
              <a:gd name="connsiteY79" fmla="*/ 20818720 h 49113678"/>
              <a:gd name="connsiteX80" fmla="*/ 8205093 w 13637679"/>
              <a:gd name="connsiteY80" fmla="*/ 17806042 h 49113678"/>
              <a:gd name="connsiteX81" fmla="*/ 7702823 w 13637679"/>
              <a:gd name="connsiteY81" fmla="*/ 17806042 h 49113678"/>
              <a:gd name="connsiteX82" fmla="*/ 7702823 w 13637679"/>
              <a:gd name="connsiteY82" fmla="*/ 4424111 h 49113678"/>
              <a:gd name="connsiteX83" fmla="*/ 7556339 w 13637679"/>
              <a:gd name="connsiteY83" fmla="*/ 4424111 h 49113678"/>
              <a:gd name="connsiteX84" fmla="*/ 7040141 w 13637679"/>
              <a:gd name="connsiteY84" fmla="*/ 18506626 h 49113678"/>
              <a:gd name="connsiteX85" fmla="*/ 7040141 w 13637679"/>
              <a:gd name="connsiteY85" fmla="*/ 20818720 h 49113678"/>
              <a:gd name="connsiteX86" fmla="*/ 7322654 w 13637679"/>
              <a:gd name="connsiteY86" fmla="*/ 20818720 h 49113678"/>
              <a:gd name="connsiteX87" fmla="*/ 7322654 w 13637679"/>
              <a:gd name="connsiteY87" fmla="*/ 40296056 h 49113678"/>
              <a:gd name="connsiteX88" fmla="*/ 7859800 w 13637679"/>
              <a:gd name="connsiteY88" fmla="*/ 49334088 h 49113678"/>
              <a:gd name="connsiteX89" fmla="*/ 8271371 w 13637679"/>
              <a:gd name="connsiteY89" fmla="*/ 40226008 h 49113678"/>
              <a:gd name="connsiteX90" fmla="*/ 8271371 w 13637679"/>
              <a:gd name="connsiteY90" fmla="*/ 36512644 h 49113678"/>
              <a:gd name="connsiteX91" fmla="*/ 8124875 w 13637679"/>
              <a:gd name="connsiteY91" fmla="*/ 36512644 h 49113678"/>
              <a:gd name="connsiteX92" fmla="*/ 8124875 w 13637679"/>
              <a:gd name="connsiteY92" fmla="*/ 40155860 h 49113678"/>
              <a:gd name="connsiteX93" fmla="*/ 7912113 w 13637679"/>
              <a:gd name="connsiteY93" fmla="*/ 46811848 h 49113678"/>
              <a:gd name="connsiteX94" fmla="*/ 7702823 w 13637679"/>
              <a:gd name="connsiteY94" fmla="*/ 40506200 h 49113678"/>
              <a:gd name="connsiteX95" fmla="*/ 7702823 w 13637679"/>
              <a:gd name="connsiteY95" fmla="*/ 20818720 h 49113678"/>
              <a:gd name="connsiteX96" fmla="*/ 9270727 w 13637679"/>
              <a:gd name="connsiteY96" fmla="*/ 5264891 h 49113678"/>
              <a:gd name="connsiteX97" fmla="*/ 9019617 w 13637679"/>
              <a:gd name="connsiteY97" fmla="*/ 220411 h 49113678"/>
              <a:gd name="connsiteX98" fmla="*/ 8768469 w 13637679"/>
              <a:gd name="connsiteY98" fmla="*/ 5264891 h 49113678"/>
              <a:gd name="connsiteX99" fmla="*/ 9019617 w 13637679"/>
              <a:gd name="connsiteY99" fmla="*/ 10309370 h 49113678"/>
              <a:gd name="connsiteX100" fmla="*/ 9270727 w 13637679"/>
              <a:gd name="connsiteY100" fmla="*/ 5264891 h 49113678"/>
              <a:gd name="connsiteX101" fmla="*/ 8656848 w 13637679"/>
              <a:gd name="connsiteY101" fmla="*/ 17946138 h 49113678"/>
              <a:gd name="connsiteX102" fmla="*/ 8656848 w 13637679"/>
              <a:gd name="connsiteY102" fmla="*/ 20958816 h 49113678"/>
              <a:gd name="connsiteX103" fmla="*/ 8887061 w 13637679"/>
              <a:gd name="connsiteY103" fmla="*/ 23691300 h 49113678"/>
              <a:gd name="connsiteX104" fmla="*/ 8887061 w 13637679"/>
              <a:gd name="connsiteY104" fmla="*/ 45901020 h 49113678"/>
              <a:gd name="connsiteX105" fmla="*/ 8646393 w 13637679"/>
              <a:gd name="connsiteY105" fmla="*/ 45901020 h 49113678"/>
              <a:gd name="connsiteX106" fmla="*/ 8646393 w 13637679"/>
              <a:gd name="connsiteY106" fmla="*/ 48913700 h 49113678"/>
              <a:gd name="connsiteX107" fmla="*/ 9061475 w 13637679"/>
              <a:gd name="connsiteY107" fmla="*/ 48773604 h 49113678"/>
              <a:gd name="connsiteX108" fmla="*/ 9466052 w 13637679"/>
              <a:gd name="connsiteY108" fmla="*/ 48913700 h 49113678"/>
              <a:gd name="connsiteX109" fmla="*/ 9466052 w 13637679"/>
              <a:gd name="connsiteY109" fmla="*/ 45901020 h 49113678"/>
              <a:gd name="connsiteX110" fmla="*/ 9249817 w 13637679"/>
              <a:gd name="connsiteY110" fmla="*/ 45901020 h 49113678"/>
              <a:gd name="connsiteX111" fmla="*/ 9249817 w 13637679"/>
              <a:gd name="connsiteY111" fmla="*/ 17385652 h 49113678"/>
              <a:gd name="connsiteX112" fmla="*/ 8656848 w 13637679"/>
              <a:gd name="connsiteY112" fmla="*/ 17946138 h 49113678"/>
              <a:gd name="connsiteX113" fmla="*/ 11431067 w 13637679"/>
              <a:gd name="connsiteY113" fmla="*/ 33570016 h 49113678"/>
              <a:gd name="connsiteX114" fmla="*/ 10562568 w 13637679"/>
              <a:gd name="connsiteY114" fmla="*/ 17175506 h 49113678"/>
              <a:gd name="connsiteX115" fmla="*/ 9690596 w 13637679"/>
              <a:gd name="connsiteY115" fmla="*/ 33570016 h 49113678"/>
              <a:gd name="connsiteX116" fmla="*/ 10559095 w 13637679"/>
              <a:gd name="connsiteY116" fmla="*/ 49334088 h 49113678"/>
              <a:gd name="connsiteX117" fmla="*/ 11431067 w 13637679"/>
              <a:gd name="connsiteY117" fmla="*/ 33570016 h 49113678"/>
              <a:gd name="connsiteX118" fmla="*/ 10562568 w 13637679"/>
              <a:gd name="connsiteY118" fmla="*/ 46811848 h 49113678"/>
              <a:gd name="connsiteX119" fmla="*/ 10109150 w 13637679"/>
              <a:gd name="connsiteY119" fmla="*/ 32869432 h 49113678"/>
              <a:gd name="connsiteX120" fmla="*/ 10175416 w 13637679"/>
              <a:gd name="connsiteY120" fmla="*/ 23551204 h 49113678"/>
              <a:gd name="connsiteX121" fmla="*/ 10559095 w 13637679"/>
              <a:gd name="connsiteY121" fmla="*/ 19487502 h 49113678"/>
              <a:gd name="connsiteX122" fmla="*/ 10942774 w 13637679"/>
              <a:gd name="connsiteY122" fmla="*/ 23340960 h 49113678"/>
              <a:gd name="connsiteX123" fmla="*/ 11012525 w 13637679"/>
              <a:gd name="connsiteY123" fmla="*/ 32869432 h 49113678"/>
              <a:gd name="connsiteX124" fmla="*/ 10562568 w 13637679"/>
              <a:gd name="connsiteY124" fmla="*/ 46811848 h 49113678"/>
              <a:gd name="connsiteX125" fmla="*/ 13396999 w 13637679"/>
              <a:gd name="connsiteY125" fmla="*/ 27474612 h 49113678"/>
              <a:gd name="connsiteX126" fmla="*/ 12870334 w 13637679"/>
              <a:gd name="connsiteY126" fmla="*/ 17385652 h 49113678"/>
              <a:gd name="connsiteX127" fmla="*/ 12284472 w 13637679"/>
              <a:gd name="connsiteY127" fmla="*/ 25092568 h 49113678"/>
              <a:gd name="connsiteX128" fmla="*/ 12280962 w 13637679"/>
              <a:gd name="connsiteY128" fmla="*/ 25092568 h 49113678"/>
              <a:gd name="connsiteX129" fmla="*/ 12280962 w 13637679"/>
              <a:gd name="connsiteY129" fmla="*/ 17385652 h 49113678"/>
              <a:gd name="connsiteX130" fmla="*/ 11691503 w 13637679"/>
              <a:gd name="connsiteY130" fmla="*/ 17946138 h 49113678"/>
              <a:gd name="connsiteX131" fmla="*/ 11691503 w 13637679"/>
              <a:gd name="connsiteY131" fmla="*/ 20958816 h 49113678"/>
              <a:gd name="connsiteX132" fmla="*/ 11932196 w 13637679"/>
              <a:gd name="connsiteY132" fmla="*/ 23691300 h 49113678"/>
              <a:gd name="connsiteX133" fmla="*/ 11932196 w 13637679"/>
              <a:gd name="connsiteY133" fmla="*/ 45901020 h 49113678"/>
              <a:gd name="connsiteX134" fmla="*/ 11691503 w 13637679"/>
              <a:gd name="connsiteY134" fmla="*/ 45901020 h 49113678"/>
              <a:gd name="connsiteX135" fmla="*/ 11691503 w 13637679"/>
              <a:gd name="connsiteY135" fmla="*/ 48913700 h 49113678"/>
              <a:gd name="connsiteX136" fmla="*/ 12120550 w 13637679"/>
              <a:gd name="connsiteY136" fmla="*/ 48773604 h 49113678"/>
              <a:gd name="connsiteX137" fmla="*/ 12553119 w 13637679"/>
              <a:gd name="connsiteY137" fmla="*/ 48913700 h 49113678"/>
              <a:gd name="connsiteX138" fmla="*/ 12553119 w 13637679"/>
              <a:gd name="connsiteY138" fmla="*/ 45901020 h 49113678"/>
              <a:gd name="connsiteX139" fmla="*/ 12312365 w 13637679"/>
              <a:gd name="connsiteY139" fmla="*/ 45901020 h 49113678"/>
              <a:gd name="connsiteX140" fmla="*/ 12312365 w 13637679"/>
              <a:gd name="connsiteY140" fmla="*/ 30977728 h 49113678"/>
              <a:gd name="connsiteX141" fmla="*/ 12814548 w 13637679"/>
              <a:gd name="connsiteY141" fmla="*/ 19697746 h 49113678"/>
              <a:gd name="connsiteX142" fmla="*/ 13016967 w 13637679"/>
              <a:gd name="connsiteY142" fmla="*/ 26703978 h 49113678"/>
              <a:gd name="connsiteX143" fmla="*/ 13016967 w 13637679"/>
              <a:gd name="connsiteY143" fmla="*/ 45901020 h 49113678"/>
              <a:gd name="connsiteX144" fmla="*/ 12776287 w 13637679"/>
              <a:gd name="connsiteY144" fmla="*/ 45901020 h 49113678"/>
              <a:gd name="connsiteX145" fmla="*/ 12776287 w 13637679"/>
              <a:gd name="connsiteY145" fmla="*/ 48913700 h 49113678"/>
              <a:gd name="connsiteX146" fmla="*/ 13205371 w 13637679"/>
              <a:gd name="connsiteY146" fmla="*/ 48773604 h 49113678"/>
              <a:gd name="connsiteX147" fmla="*/ 13637679 w 13637679"/>
              <a:gd name="connsiteY147" fmla="*/ 48913700 h 49113678"/>
              <a:gd name="connsiteX148" fmla="*/ 13637679 w 13637679"/>
              <a:gd name="connsiteY148" fmla="*/ 45901020 h 49113678"/>
              <a:gd name="connsiteX149" fmla="*/ 13396999 w 13637679"/>
              <a:gd name="connsiteY149" fmla="*/ 45901020 h 49113678"/>
              <a:gd name="connsiteX150" fmla="*/ 13396999 w 13637679"/>
              <a:gd name="connsiteY150" fmla="*/ 27474612 h 491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3637679" h="49113678">
                <a:moveTo>
                  <a:pt x="1485850" y="27965050"/>
                </a:moveTo>
                <a:cubicBezTo>
                  <a:pt x="1485850" y="21519304"/>
                  <a:pt x="1231230" y="17175506"/>
                  <a:pt x="739428" y="17175506"/>
                </a:cubicBezTo>
                <a:cubicBezTo>
                  <a:pt x="544091" y="17175506"/>
                  <a:pt x="132531" y="17525848"/>
                  <a:pt x="132531" y="23411008"/>
                </a:cubicBezTo>
                <a:cubicBezTo>
                  <a:pt x="132531" y="26353638"/>
                  <a:pt x="244140" y="27614708"/>
                  <a:pt x="338311" y="27614708"/>
                </a:cubicBezTo>
                <a:cubicBezTo>
                  <a:pt x="442975" y="27614708"/>
                  <a:pt x="544091" y="26143394"/>
                  <a:pt x="544091" y="23481056"/>
                </a:cubicBezTo>
                <a:cubicBezTo>
                  <a:pt x="544091" y="22149938"/>
                  <a:pt x="519708" y="20888768"/>
                  <a:pt x="460412" y="20118036"/>
                </a:cubicBezTo>
                <a:cubicBezTo>
                  <a:pt x="575494" y="19487502"/>
                  <a:pt x="659209" y="19487502"/>
                  <a:pt x="725488" y="19487502"/>
                </a:cubicBezTo>
                <a:cubicBezTo>
                  <a:pt x="962645" y="19487502"/>
                  <a:pt x="1105657" y="22149938"/>
                  <a:pt x="1105657" y="27895000"/>
                </a:cubicBezTo>
                <a:lnTo>
                  <a:pt x="1105657" y="30697534"/>
                </a:lnTo>
                <a:cubicBezTo>
                  <a:pt x="554583" y="30697534"/>
                  <a:pt x="0" y="33780260"/>
                  <a:pt x="0" y="41557124"/>
                </a:cubicBezTo>
                <a:cubicBezTo>
                  <a:pt x="0" y="47932824"/>
                  <a:pt x="404589" y="49334088"/>
                  <a:pt x="645257" y="49334088"/>
                </a:cubicBezTo>
                <a:cubicBezTo>
                  <a:pt x="913842" y="49334088"/>
                  <a:pt x="1084746" y="46391460"/>
                  <a:pt x="1154497" y="43308732"/>
                </a:cubicBezTo>
                <a:cubicBezTo>
                  <a:pt x="1154497" y="45901020"/>
                  <a:pt x="1154497" y="48913700"/>
                  <a:pt x="1506773" y="48913700"/>
                </a:cubicBezTo>
                <a:lnTo>
                  <a:pt x="1684660" y="48913700"/>
                </a:lnTo>
                <a:cubicBezTo>
                  <a:pt x="1757921" y="48913700"/>
                  <a:pt x="1785814" y="48913700"/>
                  <a:pt x="1785814" y="47372336"/>
                </a:cubicBezTo>
                <a:cubicBezTo>
                  <a:pt x="1785814" y="45901020"/>
                  <a:pt x="1754411" y="45901020"/>
                  <a:pt x="1705608" y="45901020"/>
                </a:cubicBezTo>
                <a:cubicBezTo>
                  <a:pt x="1485850" y="45830972"/>
                  <a:pt x="1485850" y="44710000"/>
                  <a:pt x="1485850" y="43098488"/>
                </a:cubicBezTo>
                <a:lnTo>
                  <a:pt x="1485850" y="27965050"/>
                </a:lnTo>
                <a:close/>
                <a:moveTo>
                  <a:pt x="1105657" y="39175080"/>
                </a:moveTo>
                <a:cubicBezTo>
                  <a:pt x="1105657" y="45760924"/>
                  <a:pt x="812688" y="47021996"/>
                  <a:pt x="701067" y="47021996"/>
                </a:cubicBezTo>
                <a:cubicBezTo>
                  <a:pt x="530163" y="47021996"/>
                  <a:pt x="387152" y="44710000"/>
                  <a:pt x="387152" y="41487076"/>
                </a:cubicBezTo>
                <a:cubicBezTo>
                  <a:pt x="387152" y="35111380"/>
                  <a:pt x="763848" y="32939480"/>
                  <a:pt x="1105657" y="32589140"/>
                </a:cubicBezTo>
                <a:lnTo>
                  <a:pt x="1105657" y="39175080"/>
                </a:lnTo>
                <a:close/>
                <a:moveTo>
                  <a:pt x="2544986" y="290459"/>
                </a:moveTo>
                <a:lnTo>
                  <a:pt x="1941562" y="850946"/>
                </a:lnTo>
                <a:lnTo>
                  <a:pt x="1941562" y="3863724"/>
                </a:lnTo>
                <a:cubicBezTo>
                  <a:pt x="2157797" y="3863724"/>
                  <a:pt x="2182217" y="3863724"/>
                  <a:pt x="2182217" y="6596109"/>
                </a:cubicBezTo>
                <a:lnTo>
                  <a:pt x="2182217" y="45901020"/>
                </a:lnTo>
                <a:lnTo>
                  <a:pt x="1941562" y="45901020"/>
                </a:lnTo>
                <a:lnTo>
                  <a:pt x="1941562" y="48913700"/>
                </a:lnTo>
                <a:cubicBezTo>
                  <a:pt x="2021768" y="48773604"/>
                  <a:pt x="2269418" y="48773604"/>
                  <a:pt x="2363589" y="48773604"/>
                </a:cubicBezTo>
                <a:cubicBezTo>
                  <a:pt x="2457760" y="48773604"/>
                  <a:pt x="2705398" y="48773604"/>
                  <a:pt x="2785641" y="48913700"/>
                </a:cubicBezTo>
                <a:lnTo>
                  <a:pt x="2785641" y="45901020"/>
                </a:lnTo>
                <a:lnTo>
                  <a:pt x="2544986" y="45901020"/>
                </a:lnTo>
                <a:lnTo>
                  <a:pt x="2544986" y="290459"/>
                </a:lnTo>
                <a:close/>
                <a:moveTo>
                  <a:pt x="4108859" y="17946138"/>
                </a:moveTo>
                <a:lnTo>
                  <a:pt x="4108859" y="20958816"/>
                </a:lnTo>
                <a:cubicBezTo>
                  <a:pt x="4325132" y="20958816"/>
                  <a:pt x="4349552" y="20958816"/>
                  <a:pt x="4349552" y="23691300"/>
                </a:cubicBezTo>
                <a:lnTo>
                  <a:pt x="4349552" y="37423472"/>
                </a:lnTo>
                <a:cubicBezTo>
                  <a:pt x="4349552" y="42748248"/>
                  <a:pt x="4192575" y="47021996"/>
                  <a:pt x="3920505" y="47021996"/>
                </a:cubicBezTo>
                <a:cubicBezTo>
                  <a:pt x="3658940" y="47021996"/>
                  <a:pt x="3644975" y="45270488"/>
                  <a:pt x="3644975" y="41417028"/>
                </a:cubicBezTo>
                <a:lnTo>
                  <a:pt x="3644975" y="17385652"/>
                </a:lnTo>
                <a:lnTo>
                  <a:pt x="3024113" y="17946138"/>
                </a:lnTo>
                <a:lnTo>
                  <a:pt x="3024113" y="20958816"/>
                </a:lnTo>
                <a:cubicBezTo>
                  <a:pt x="3240385" y="20958816"/>
                  <a:pt x="3264781" y="20958816"/>
                  <a:pt x="3264781" y="23691300"/>
                </a:cubicBezTo>
                <a:lnTo>
                  <a:pt x="3264781" y="40296056"/>
                </a:lnTo>
                <a:cubicBezTo>
                  <a:pt x="3264781" y="47302288"/>
                  <a:pt x="3498478" y="49334088"/>
                  <a:pt x="3871702" y="49334088"/>
                </a:cubicBezTo>
                <a:cubicBezTo>
                  <a:pt x="3955380" y="49334088"/>
                  <a:pt x="4213511" y="49334088"/>
                  <a:pt x="4363480" y="43659076"/>
                </a:cubicBezTo>
                <a:lnTo>
                  <a:pt x="4366990" y="43659076"/>
                </a:lnTo>
                <a:lnTo>
                  <a:pt x="4366990" y="49334088"/>
                </a:lnTo>
                <a:lnTo>
                  <a:pt x="4970376" y="48913700"/>
                </a:lnTo>
                <a:lnTo>
                  <a:pt x="4970376" y="45901020"/>
                </a:lnTo>
                <a:cubicBezTo>
                  <a:pt x="4754129" y="45901020"/>
                  <a:pt x="4729708" y="45901020"/>
                  <a:pt x="4729708" y="43168636"/>
                </a:cubicBezTo>
                <a:lnTo>
                  <a:pt x="4729708" y="17385652"/>
                </a:lnTo>
                <a:lnTo>
                  <a:pt x="4108859" y="17946138"/>
                </a:lnTo>
                <a:close/>
                <a:moveTo>
                  <a:pt x="6664648" y="27965050"/>
                </a:moveTo>
                <a:cubicBezTo>
                  <a:pt x="6664648" y="21519304"/>
                  <a:pt x="6410015" y="17175506"/>
                  <a:pt x="5918213" y="17175506"/>
                </a:cubicBezTo>
                <a:cubicBezTo>
                  <a:pt x="5722888" y="17175506"/>
                  <a:pt x="5311316" y="17525848"/>
                  <a:pt x="5311316" y="23411008"/>
                </a:cubicBezTo>
                <a:cubicBezTo>
                  <a:pt x="5311316" y="26353638"/>
                  <a:pt x="5422925" y="27614708"/>
                  <a:pt x="5517096" y="27614708"/>
                </a:cubicBezTo>
                <a:cubicBezTo>
                  <a:pt x="5621759" y="27614708"/>
                  <a:pt x="5722888" y="26143394"/>
                  <a:pt x="5722888" y="23481056"/>
                </a:cubicBezTo>
                <a:cubicBezTo>
                  <a:pt x="5722888" y="22149938"/>
                  <a:pt x="5698493" y="20888768"/>
                  <a:pt x="5639197" y="20118036"/>
                </a:cubicBezTo>
                <a:cubicBezTo>
                  <a:pt x="5754278" y="19487502"/>
                  <a:pt x="5837994" y="19487502"/>
                  <a:pt x="5904272" y="19487502"/>
                </a:cubicBezTo>
                <a:cubicBezTo>
                  <a:pt x="6141467" y="19487502"/>
                  <a:pt x="6284441" y="22149938"/>
                  <a:pt x="6284441" y="27895000"/>
                </a:cubicBezTo>
                <a:lnTo>
                  <a:pt x="6284441" y="30697534"/>
                </a:lnTo>
                <a:cubicBezTo>
                  <a:pt x="5733368" y="30697534"/>
                  <a:pt x="5178785" y="33780260"/>
                  <a:pt x="5178785" y="41557124"/>
                </a:cubicBezTo>
                <a:cubicBezTo>
                  <a:pt x="5178785" y="47932824"/>
                  <a:pt x="5583374" y="49334088"/>
                  <a:pt x="5824042" y="49334088"/>
                </a:cubicBezTo>
                <a:cubicBezTo>
                  <a:pt x="6092627" y="49334088"/>
                  <a:pt x="6263531" y="46391460"/>
                  <a:pt x="6333282" y="43308732"/>
                </a:cubicBezTo>
                <a:cubicBezTo>
                  <a:pt x="6333282" y="45901020"/>
                  <a:pt x="6333282" y="48913700"/>
                  <a:pt x="6685558" y="48913700"/>
                </a:cubicBezTo>
                <a:lnTo>
                  <a:pt x="6863445" y="48913700"/>
                </a:lnTo>
                <a:cubicBezTo>
                  <a:pt x="6936706" y="48913700"/>
                  <a:pt x="6964598" y="48913700"/>
                  <a:pt x="6964598" y="47372336"/>
                </a:cubicBezTo>
                <a:cubicBezTo>
                  <a:pt x="6964598" y="45901020"/>
                  <a:pt x="6933233" y="45901020"/>
                  <a:pt x="6884392" y="45901020"/>
                </a:cubicBezTo>
                <a:cubicBezTo>
                  <a:pt x="6664648" y="45830972"/>
                  <a:pt x="6664648" y="44710000"/>
                  <a:pt x="6664648" y="43098488"/>
                </a:cubicBezTo>
                <a:lnTo>
                  <a:pt x="6664648" y="27965050"/>
                </a:lnTo>
                <a:close/>
                <a:moveTo>
                  <a:pt x="6284441" y="39175080"/>
                </a:moveTo>
                <a:cubicBezTo>
                  <a:pt x="6284441" y="45760924"/>
                  <a:pt x="5991473" y="47021996"/>
                  <a:pt x="5879852" y="47021996"/>
                </a:cubicBezTo>
                <a:cubicBezTo>
                  <a:pt x="5708948" y="47021996"/>
                  <a:pt x="5565936" y="44710000"/>
                  <a:pt x="5565936" y="41487076"/>
                </a:cubicBezTo>
                <a:cubicBezTo>
                  <a:pt x="5565936" y="35111380"/>
                  <a:pt x="5942633" y="32939480"/>
                  <a:pt x="6284441" y="32589140"/>
                </a:cubicBezTo>
                <a:lnTo>
                  <a:pt x="6284441" y="39175080"/>
                </a:lnTo>
                <a:close/>
                <a:moveTo>
                  <a:pt x="7702823" y="20818720"/>
                </a:moveTo>
                <a:lnTo>
                  <a:pt x="8205093" y="20818720"/>
                </a:lnTo>
                <a:lnTo>
                  <a:pt x="8205093" y="17806042"/>
                </a:lnTo>
                <a:lnTo>
                  <a:pt x="7702823" y="17806042"/>
                </a:lnTo>
                <a:lnTo>
                  <a:pt x="7702823" y="4424111"/>
                </a:lnTo>
                <a:lnTo>
                  <a:pt x="7556339" y="4424111"/>
                </a:lnTo>
                <a:cubicBezTo>
                  <a:pt x="7552866" y="11360295"/>
                  <a:pt x="7385435" y="18296480"/>
                  <a:pt x="7040141" y="18506626"/>
                </a:cubicBezTo>
                <a:lnTo>
                  <a:pt x="7040141" y="20818720"/>
                </a:lnTo>
                <a:lnTo>
                  <a:pt x="7322654" y="20818720"/>
                </a:lnTo>
                <a:lnTo>
                  <a:pt x="7322654" y="40296056"/>
                </a:lnTo>
                <a:cubicBezTo>
                  <a:pt x="7322654" y="47722676"/>
                  <a:pt x="7608652" y="49334088"/>
                  <a:pt x="7859800" y="49334088"/>
                </a:cubicBezTo>
                <a:cubicBezTo>
                  <a:pt x="8117905" y="49334088"/>
                  <a:pt x="8271371" y="45410584"/>
                  <a:pt x="8271371" y="40226008"/>
                </a:cubicBezTo>
                <a:lnTo>
                  <a:pt x="8271371" y="36512644"/>
                </a:lnTo>
                <a:lnTo>
                  <a:pt x="8124875" y="36512644"/>
                </a:lnTo>
                <a:lnTo>
                  <a:pt x="8124875" y="40155860"/>
                </a:lnTo>
                <a:cubicBezTo>
                  <a:pt x="8124875" y="44780048"/>
                  <a:pt x="8020224" y="46811848"/>
                  <a:pt x="7912113" y="46811848"/>
                </a:cubicBezTo>
                <a:cubicBezTo>
                  <a:pt x="7702823" y="46811848"/>
                  <a:pt x="7702823" y="42117712"/>
                  <a:pt x="7702823" y="40506200"/>
                </a:cubicBezTo>
                <a:lnTo>
                  <a:pt x="7702823" y="20818720"/>
                </a:lnTo>
                <a:close/>
                <a:moveTo>
                  <a:pt x="9270727" y="5264891"/>
                </a:moveTo>
                <a:cubicBezTo>
                  <a:pt x="9270727" y="2392409"/>
                  <a:pt x="9155646" y="220411"/>
                  <a:pt x="9019617" y="220411"/>
                </a:cubicBezTo>
                <a:cubicBezTo>
                  <a:pt x="8876605" y="220411"/>
                  <a:pt x="8768469" y="2602554"/>
                  <a:pt x="8768469" y="5264891"/>
                </a:cubicBezTo>
                <a:cubicBezTo>
                  <a:pt x="8768469" y="7927228"/>
                  <a:pt x="8876605" y="10309370"/>
                  <a:pt x="9019617" y="10309370"/>
                </a:cubicBezTo>
                <a:cubicBezTo>
                  <a:pt x="9155646" y="10309370"/>
                  <a:pt x="9270727" y="8137472"/>
                  <a:pt x="9270727" y="5264891"/>
                </a:cubicBezTo>
                <a:close/>
                <a:moveTo>
                  <a:pt x="8656848" y="17946138"/>
                </a:moveTo>
                <a:lnTo>
                  <a:pt x="8656848" y="20958816"/>
                </a:lnTo>
                <a:cubicBezTo>
                  <a:pt x="8862640" y="20958816"/>
                  <a:pt x="8887061" y="20958816"/>
                  <a:pt x="8887061" y="23691300"/>
                </a:cubicBezTo>
                <a:lnTo>
                  <a:pt x="8887061" y="45901020"/>
                </a:lnTo>
                <a:lnTo>
                  <a:pt x="8646393" y="45901020"/>
                </a:lnTo>
                <a:lnTo>
                  <a:pt x="8646393" y="48913700"/>
                </a:lnTo>
                <a:cubicBezTo>
                  <a:pt x="8726612" y="48773604"/>
                  <a:pt x="8967291" y="48773604"/>
                  <a:pt x="9061475" y="48773604"/>
                </a:cubicBezTo>
                <a:cubicBezTo>
                  <a:pt x="9159118" y="48773604"/>
                  <a:pt x="9382336" y="48773604"/>
                  <a:pt x="9466052" y="48913700"/>
                </a:cubicBezTo>
                <a:lnTo>
                  <a:pt x="9466052" y="45901020"/>
                </a:lnTo>
                <a:lnTo>
                  <a:pt x="9249817" y="45901020"/>
                </a:lnTo>
                <a:lnTo>
                  <a:pt x="9249817" y="17385652"/>
                </a:lnTo>
                <a:lnTo>
                  <a:pt x="8656848" y="17946138"/>
                </a:lnTo>
                <a:close/>
                <a:moveTo>
                  <a:pt x="11431067" y="33570016"/>
                </a:moveTo>
                <a:cubicBezTo>
                  <a:pt x="11431067" y="24111690"/>
                  <a:pt x="11110168" y="17175506"/>
                  <a:pt x="10562568" y="17175506"/>
                </a:cubicBezTo>
                <a:cubicBezTo>
                  <a:pt x="9994032" y="17175506"/>
                  <a:pt x="9690596" y="24461932"/>
                  <a:pt x="9690596" y="33570016"/>
                </a:cubicBezTo>
                <a:cubicBezTo>
                  <a:pt x="9690596" y="42748248"/>
                  <a:pt x="10011470" y="49334088"/>
                  <a:pt x="10559095" y="49334088"/>
                </a:cubicBezTo>
                <a:cubicBezTo>
                  <a:pt x="11127606" y="49334088"/>
                  <a:pt x="11431067" y="42397904"/>
                  <a:pt x="11431067" y="33570016"/>
                </a:cubicBezTo>
                <a:close/>
                <a:moveTo>
                  <a:pt x="10562568" y="46811848"/>
                </a:moveTo>
                <a:cubicBezTo>
                  <a:pt x="10109150" y="46811848"/>
                  <a:pt x="10109150" y="38614496"/>
                  <a:pt x="10109150" y="32869432"/>
                </a:cubicBezTo>
                <a:cubicBezTo>
                  <a:pt x="10109150" y="29576462"/>
                  <a:pt x="10109150" y="26073344"/>
                  <a:pt x="10175416" y="23551204"/>
                </a:cubicBezTo>
                <a:cubicBezTo>
                  <a:pt x="10252162" y="20748672"/>
                  <a:pt x="10409101" y="19487502"/>
                  <a:pt x="10559095" y="19487502"/>
                </a:cubicBezTo>
                <a:cubicBezTo>
                  <a:pt x="10757905" y="19487502"/>
                  <a:pt x="10883478" y="21379206"/>
                  <a:pt x="10942774" y="23340960"/>
                </a:cubicBezTo>
                <a:cubicBezTo>
                  <a:pt x="11012525" y="25863200"/>
                  <a:pt x="11012525" y="29506412"/>
                  <a:pt x="11012525" y="32869432"/>
                </a:cubicBezTo>
                <a:cubicBezTo>
                  <a:pt x="11012525" y="38684544"/>
                  <a:pt x="11012525" y="46811848"/>
                  <a:pt x="10562568" y="46811848"/>
                </a:cubicBezTo>
                <a:close/>
                <a:moveTo>
                  <a:pt x="13396999" y="27474612"/>
                </a:moveTo>
                <a:cubicBezTo>
                  <a:pt x="13396999" y="20818720"/>
                  <a:pt x="13254162" y="17385652"/>
                  <a:pt x="12870334" y="17385652"/>
                </a:cubicBezTo>
                <a:cubicBezTo>
                  <a:pt x="12619422" y="17385652"/>
                  <a:pt x="12403063" y="19837844"/>
                  <a:pt x="12284472" y="25092568"/>
                </a:cubicBezTo>
                <a:lnTo>
                  <a:pt x="12280962" y="25092568"/>
                </a:lnTo>
                <a:lnTo>
                  <a:pt x="12280962" y="17385652"/>
                </a:lnTo>
                <a:lnTo>
                  <a:pt x="11691503" y="17946138"/>
                </a:lnTo>
                <a:lnTo>
                  <a:pt x="11691503" y="20958816"/>
                </a:lnTo>
                <a:cubicBezTo>
                  <a:pt x="11907775" y="20958816"/>
                  <a:pt x="11932196" y="20958816"/>
                  <a:pt x="11932196" y="23691300"/>
                </a:cubicBezTo>
                <a:lnTo>
                  <a:pt x="11932196" y="45901020"/>
                </a:lnTo>
                <a:lnTo>
                  <a:pt x="11691503" y="45901020"/>
                </a:lnTo>
                <a:lnTo>
                  <a:pt x="11691503" y="48913700"/>
                </a:lnTo>
                <a:cubicBezTo>
                  <a:pt x="11771747" y="48773604"/>
                  <a:pt x="12022869" y="48773604"/>
                  <a:pt x="12120550" y="48773604"/>
                </a:cubicBezTo>
                <a:cubicBezTo>
                  <a:pt x="12218194" y="48773604"/>
                  <a:pt x="12472814" y="48773604"/>
                  <a:pt x="12553119" y="48913700"/>
                </a:cubicBezTo>
                <a:lnTo>
                  <a:pt x="12553119" y="45901020"/>
                </a:lnTo>
                <a:lnTo>
                  <a:pt x="12312365" y="45901020"/>
                </a:lnTo>
                <a:lnTo>
                  <a:pt x="12312365" y="30977728"/>
                </a:lnTo>
                <a:cubicBezTo>
                  <a:pt x="12312365" y="23411008"/>
                  <a:pt x="12591380" y="19697746"/>
                  <a:pt x="12814548" y="19697746"/>
                </a:cubicBezTo>
                <a:cubicBezTo>
                  <a:pt x="12943656" y="19697746"/>
                  <a:pt x="13016967" y="21379206"/>
                  <a:pt x="13016967" y="26703978"/>
                </a:cubicBezTo>
                <a:lnTo>
                  <a:pt x="13016967" y="45901020"/>
                </a:lnTo>
                <a:lnTo>
                  <a:pt x="12776287" y="45901020"/>
                </a:lnTo>
                <a:lnTo>
                  <a:pt x="12776287" y="48913700"/>
                </a:lnTo>
                <a:cubicBezTo>
                  <a:pt x="12856604" y="48773604"/>
                  <a:pt x="13107516" y="48773604"/>
                  <a:pt x="13205371" y="48773604"/>
                </a:cubicBezTo>
                <a:cubicBezTo>
                  <a:pt x="13302940" y="48773604"/>
                  <a:pt x="13557647" y="48773604"/>
                  <a:pt x="13637679" y="48913700"/>
                </a:cubicBezTo>
                <a:lnTo>
                  <a:pt x="13637679" y="45901020"/>
                </a:lnTo>
                <a:lnTo>
                  <a:pt x="13396999" y="45901020"/>
                </a:lnTo>
                <a:lnTo>
                  <a:pt x="13396999" y="274746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7" name="Forma libre: forma 146">
            <a:extLst>
              <a:ext uri="{FF2B5EF4-FFF2-40B4-BE49-F238E27FC236}">
                <a16:creationId xmlns:a16="http://schemas.microsoft.com/office/drawing/2014/main" id="{1D4A2AEC-076D-A08D-6DDB-26AB241C2AE8}"/>
              </a:ext>
            </a:extLst>
          </p:cNvPr>
          <p:cNvSpPr/>
          <p:nvPr/>
        </p:nvSpPr>
        <p:spPr>
          <a:xfrm flipV="1">
            <a:off x="150206961" y="1324992697"/>
            <a:ext cx="2431095" cy="50795138"/>
          </a:xfrm>
          <a:custGeom>
            <a:avLst/>
            <a:gdLst>
              <a:gd name="connsiteX0" fmla="*/ 2431095 w 2431095"/>
              <a:gd name="connsiteY0" fmla="*/ 839559 h 50795138"/>
              <a:gd name="connsiteX1" fmla="*/ 2399692 w 2431095"/>
              <a:gd name="connsiteY1" fmla="*/ 209024 h 50795138"/>
              <a:gd name="connsiteX2" fmla="*/ 2350864 w 2431095"/>
              <a:gd name="connsiteY2" fmla="*/ 909608 h 50795138"/>
              <a:gd name="connsiteX3" fmla="*/ 2110197 w 2431095"/>
              <a:gd name="connsiteY3" fmla="*/ 6794867 h 50795138"/>
              <a:gd name="connsiteX4" fmla="*/ 1534691 w 2431095"/>
              <a:gd name="connsiteY4" fmla="*/ 209024 h 50795138"/>
              <a:gd name="connsiteX5" fmla="*/ 0 w 2431095"/>
              <a:gd name="connsiteY5" fmla="*/ 32017266 h 50795138"/>
              <a:gd name="connsiteX6" fmla="*/ 917327 w 2431095"/>
              <a:gd name="connsiteY6" fmla="*/ 51004164 h 50795138"/>
              <a:gd name="connsiteX7" fmla="*/ 1642815 w 2431095"/>
              <a:gd name="connsiteY7" fmla="*/ 45188952 h 50795138"/>
              <a:gd name="connsiteX8" fmla="*/ 2036949 w 2431095"/>
              <a:gd name="connsiteY8" fmla="*/ 32717848 h 50795138"/>
              <a:gd name="connsiteX9" fmla="*/ 1998588 w 2431095"/>
              <a:gd name="connsiteY9" fmla="*/ 32087412 h 50795138"/>
              <a:gd name="connsiteX10" fmla="*/ 1956730 w 2431095"/>
              <a:gd name="connsiteY10" fmla="*/ 32787996 h 50795138"/>
              <a:gd name="connsiteX11" fmla="*/ 976610 w 2431095"/>
              <a:gd name="connsiteY11" fmla="*/ 48972360 h 50795138"/>
              <a:gd name="connsiteX12" fmla="*/ 286010 w 2431095"/>
              <a:gd name="connsiteY12" fmla="*/ 34259212 h 50795138"/>
              <a:gd name="connsiteX13" fmla="*/ 715020 w 2431095"/>
              <a:gd name="connsiteY13" fmla="*/ 10648325 h 50795138"/>
              <a:gd name="connsiteX14" fmla="*/ 1566081 w 2431095"/>
              <a:gd name="connsiteY14" fmla="*/ 2240826 h 50795138"/>
              <a:gd name="connsiteX15" fmla="*/ 2120664 w 2431095"/>
              <a:gd name="connsiteY15" fmla="*/ 15762853 h 50795138"/>
              <a:gd name="connsiteX16" fmla="*/ 2110197 w 2431095"/>
              <a:gd name="connsiteY16" fmla="*/ 19406066 h 50795138"/>
              <a:gd name="connsiteX17" fmla="*/ 2155540 w 2431095"/>
              <a:gd name="connsiteY17" fmla="*/ 20036602 h 50795138"/>
              <a:gd name="connsiteX18" fmla="*/ 2211350 w 2431095"/>
              <a:gd name="connsiteY18" fmla="*/ 18705482 h 50795138"/>
              <a:gd name="connsiteX19" fmla="*/ 2431095 w 2431095"/>
              <a:gd name="connsiteY19" fmla="*/ 839559 h 5079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31095" h="50795138">
                <a:moveTo>
                  <a:pt x="2431095" y="839559"/>
                </a:moveTo>
                <a:cubicBezTo>
                  <a:pt x="2431095" y="209024"/>
                  <a:pt x="2406675" y="209024"/>
                  <a:pt x="2399692" y="209024"/>
                </a:cubicBezTo>
                <a:cubicBezTo>
                  <a:pt x="2392722" y="209024"/>
                  <a:pt x="2378770" y="209024"/>
                  <a:pt x="2350864" y="909608"/>
                </a:cubicBezTo>
                <a:lnTo>
                  <a:pt x="2110197" y="6794867"/>
                </a:lnTo>
                <a:cubicBezTo>
                  <a:pt x="1988121" y="2591167"/>
                  <a:pt x="1796281" y="209024"/>
                  <a:pt x="1534691" y="209024"/>
                </a:cubicBezTo>
                <a:cubicBezTo>
                  <a:pt x="781298" y="209024"/>
                  <a:pt x="0" y="15552608"/>
                  <a:pt x="0" y="32017266"/>
                </a:cubicBezTo>
                <a:cubicBezTo>
                  <a:pt x="0" y="43717636"/>
                  <a:pt x="408087" y="51004164"/>
                  <a:pt x="917327" y="51004164"/>
                </a:cubicBezTo>
                <a:cubicBezTo>
                  <a:pt x="1196355" y="51004164"/>
                  <a:pt x="1440520" y="48622020"/>
                  <a:pt x="1642815" y="45188952"/>
                </a:cubicBezTo>
                <a:cubicBezTo>
                  <a:pt x="1946263" y="40074424"/>
                  <a:pt x="2036949" y="33278434"/>
                  <a:pt x="2036949" y="32717848"/>
                </a:cubicBezTo>
                <a:cubicBezTo>
                  <a:pt x="2036949" y="32087412"/>
                  <a:pt x="2009056" y="32087412"/>
                  <a:pt x="1998588" y="32087412"/>
                </a:cubicBezTo>
                <a:cubicBezTo>
                  <a:pt x="1967198" y="32087412"/>
                  <a:pt x="1963713" y="32507704"/>
                  <a:pt x="1956730" y="32787996"/>
                </a:cubicBezTo>
                <a:cubicBezTo>
                  <a:pt x="1796281" y="43717636"/>
                  <a:pt x="1325414" y="48972360"/>
                  <a:pt x="976610" y="48972360"/>
                </a:cubicBezTo>
                <a:cubicBezTo>
                  <a:pt x="606896" y="48972360"/>
                  <a:pt x="286010" y="44208076"/>
                  <a:pt x="286010" y="34259212"/>
                </a:cubicBezTo>
                <a:cubicBezTo>
                  <a:pt x="286010" y="32017266"/>
                  <a:pt x="320886" y="19826456"/>
                  <a:pt x="715020" y="10648325"/>
                </a:cubicBezTo>
                <a:cubicBezTo>
                  <a:pt x="906859" y="6164332"/>
                  <a:pt x="1234728" y="2240826"/>
                  <a:pt x="1566081" y="2240826"/>
                </a:cubicBezTo>
                <a:cubicBezTo>
                  <a:pt x="1949748" y="2240826"/>
                  <a:pt x="2120664" y="8616523"/>
                  <a:pt x="2120664" y="15762853"/>
                </a:cubicBezTo>
                <a:cubicBezTo>
                  <a:pt x="2120664" y="17584410"/>
                  <a:pt x="2110197" y="19125774"/>
                  <a:pt x="2110197" y="19406066"/>
                </a:cubicBezTo>
                <a:cubicBezTo>
                  <a:pt x="2110197" y="20036602"/>
                  <a:pt x="2145085" y="20036602"/>
                  <a:pt x="2155540" y="20036602"/>
                </a:cubicBezTo>
                <a:cubicBezTo>
                  <a:pt x="2193913" y="20036602"/>
                  <a:pt x="2197398" y="19966552"/>
                  <a:pt x="2211350" y="18705482"/>
                </a:cubicBezTo>
                <a:lnTo>
                  <a:pt x="2431095" y="8395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8" name="Forma libre: forma 147">
            <a:extLst>
              <a:ext uri="{FF2B5EF4-FFF2-40B4-BE49-F238E27FC236}">
                <a16:creationId xmlns:a16="http://schemas.microsoft.com/office/drawing/2014/main" id="{5AA27936-8468-07A7-75E6-AB1F0DF17E63}"/>
              </a:ext>
            </a:extLst>
          </p:cNvPr>
          <p:cNvSpPr/>
          <p:nvPr/>
        </p:nvSpPr>
        <p:spPr>
          <a:xfrm flipV="1">
            <a:off x="153887393" y="1336132581"/>
            <a:ext cx="2277628" cy="15623877"/>
          </a:xfrm>
          <a:custGeom>
            <a:avLst/>
            <a:gdLst>
              <a:gd name="connsiteX0" fmla="*/ 2166020 w 2277628"/>
              <a:gd name="connsiteY0" fmla="*/ 2800297 h 15623877"/>
              <a:gd name="connsiteX1" fmla="*/ 2277629 w 2277628"/>
              <a:gd name="connsiteY1" fmla="*/ 1539128 h 15623877"/>
              <a:gd name="connsiteX2" fmla="*/ 2166020 w 2277628"/>
              <a:gd name="connsiteY2" fmla="*/ 208009 h 15623877"/>
              <a:gd name="connsiteX3" fmla="*/ 111621 w 2277628"/>
              <a:gd name="connsiteY3" fmla="*/ 208009 h 15623877"/>
              <a:gd name="connsiteX4" fmla="*/ 0 w 2277628"/>
              <a:gd name="connsiteY4" fmla="*/ 1469079 h 15623877"/>
              <a:gd name="connsiteX5" fmla="*/ 111621 w 2277628"/>
              <a:gd name="connsiteY5" fmla="*/ 2800297 h 15623877"/>
              <a:gd name="connsiteX6" fmla="*/ 2166020 w 2277628"/>
              <a:gd name="connsiteY6" fmla="*/ 2800297 h 15623877"/>
              <a:gd name="connsiteX7" fmla="*/ 2166020 w 2277628"/>
              <a:gd name="connsiteY7" fmla="*/ 15831886 h 15623877"/>
              <a:gd name="connsiteX8" fmla="*/ 2277629 w 2277628"/>
              <a:gd name="connsiteY8" fmla="*/ 14570717 h 15623877"/>
              <a:gd name="connsiteX9" fmla="*/ 2166020 w 2277628"/>
              <a:gd name="connsiteY9" fmla="*/ 13239598 h 15623877"/>
              <a:gd name="connsiteX10" fmla="*/ 111621 w 2277628"/>
              <a:gd name="connsiteY10" fmla="*/ 13239598 h 15623877"/>
              <a:gd name="connsiteX11" fmla="*/ 0 w 2277628"/>
              <a:gd name="connsiteY11" fmla="*/ 14500668 h 15623877"/>
              <a:gd name="connsiteX12" fmla="*/ 111621 w 2277628"/>
              <a:gd name="connsiteY12" fmla="*/ 15831886 h 15623877"/>
              <a:gd name="connsiteX13" fmla="*/ 2166020 w 2277628"/>
              <a:gd name="connsiteY13" fmla="*/ 15831886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20" y="2800297"/>
                </a:moveTo>
                <a:cubicBezTo>
                  <a:pt x="2214848" y="2800297"/>
                  <a:pt x="2277629" y="2800297"/>
                  <a:pt x="2277629" y="1539128"/>
                </a:cubicBezTo>
                <a:cubicBezTo>
                  <a:pt x="2277629" y="208009"/>
                  <a:pt x="2218333" y="208009"/>
                  <a:pt x="2166020" y="208009"/>
                </a:cubicBezTo>
                <a:lnTo>
                  <a:pt x="111621" y="208009"/>
                </a:lnTo>
                <a:cubicBezTo>
                  <a:pt x="62781" y="208009"/>
                  <a:pt x="0" y="208009"/>
                  <a:pt x="0" y="1469079"/>
                </a:cubicBezTo>
                <a:cubicBezTo>
                  <a:pt x="0" y="2800297"/>
                  <a:pt x="59296" y="2800297"/>
                  <a:pt x="111621" y="2800297"/>
                </a:cubicBezTo>
                <a:lnTo>
                  <a:pt x="2166020" y="2800297"/>
                </a:lnTo>
                <a:close/>
                <a:moveTo>
                  <a:pt x="2166020" y="15831886"/>
                </a:moveTo>
                <a:cubicBezTo>
                  <a:pt x="2214848" y="15831886"/>
                  <a:pt x="2277629" y="15831886"/>
                  <a:pt x="2277629" y="14570717"/>
                </a:cubicBezTo>
                <a:cubicBezTo>
                  <a:pt x="2277629" y="13239598"/>
                  <a:pt x="2218333" y="13239598"/>
                  <a:pt x="2166020" y="13239598"/>
                </a:cubicBezTo>
                <a:lnTo>
                  <a:pt x="111621" y="13239598"/>
                </a:lnTo>
                <a:cubicBezTo>
                  <a:pt x="62781" y="13239598"/>
                  <a:pt x="0" y="13239598"/>
                  <a:pt x="0" y="14500668"/>
                </a:cubicBezTo>
                <a:cubicBezTo>
                  <a:pt x="0" y="15831886"/>
                  <a:pt x="59296" y="15831886"/>
                  <a:pt x="111621" y="15831886"/>
                </a:cubicBezTo>
                <a:lnTo>
                  <a:pt x="2166020" y="158318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49" name="Forma libre: forma 148">
            <a:extLst>
              <a:ext uri="{FF2B5EF4-FFF2-40B4-BE49-F238E27FC236}">
                <a16:creationId xmlns:a16="http://schemas.microsoft.com/office/drawing/2014/main" id="{A70AF058-0A67-5436-7C3B-7318F01E7415}"/>
              </a:ext>
            </a:extLst>
          </p:cNvPr>
          <p:cNvSpPr/>
          <p:nvPr/>
        </p:nvSpPr>
        <p:spPr>
          <a:xfrm flipV="1">
            <a:off x="157643939" y="1326464012"/>
            <a:ext cx="1112639" cy="46591438"/>
          </a:xfrm>
          <a:custGeom>
            <a:avLst/>
            <a:gdLst>
              <a:gd name="connsiteX0" fmla="*/ 687139 w 1112639"/>
              <a:gd name="connsiteY0" fmla="*/ 1890484 h 46591438"/>
              <a:gd name="connsiteX1" fmla="*/ 617364 w 1112639"/>
              <a:gd name="connsiteY1" fmla="*/ 208925 h 46591438"/>
              <a:gd name="connsiteX2" fmla="*/ 0 w 1112639"/>
              <a:gd name="connsiteY2" fmla="*/ 4692918 h 46591438"/>
              <a:gd name="connsiteX3" fmla="*/ 0 w 1112639"/>
              <a:gd name="connsiteY3" fmla="*/ 6724719 h 46591438"/>
              <a:gd name="connsiteX4" fmla="*/ 446447 w 1112639"/>
              <a:gd name="connsiteY4" fmla="*/ 4903162 h 46591438"/>
              <a:gd name="connsiteX5" fmla="*/ 446447 w 1112639"/>
              <a:gd name="connsiteY5" fmla="*/ 41405540 h 46591438"/>
              <a:gd name="connsiteX6" fmla="*/ 129059 w 1112639"/>
              <a:gd name="connsiteY6" fmla="*/ 44768560 h 46591438"/>
              <a:gd name="connsiteX7" fmla="*/ 20923 w 1112639"/>
              <a:gd name="connsiteY7" fmla="*/ 44768560 h 46591438"/>
              <a:gd name="connsiteX8" fmla="*/ 20923 w 1112639"/>
              <a:gd name="connsiteY8" fmla="*/ 46800364 h 46591438"/>
              <a:gd name="connsiteX9" fmla="*/ 568548 w 1112639"/>
              <a:gd name="connsiteY9" fmla="*/ 46660268 h 46591438"/>
              <a:gd name="connsiteX10" fmla="*/ 1112639 w 1112639"/>
              <a:gd name="connsiteY10" fmla="*/ 46800364 h 46591438"/>
              <a:gd name="connsiteX11" fmla="*/ 1112639 w 1112639"/>
              <a:gd name="connsiteY11" fmla="*/ 44768560 h 46591438"/>
              <a:gd name="connsiteX12" fmla="*/ 1004540 w 1112639"/>
              <a:gd name="connsiteY12" fmla="*/ 44768560 h 46591438"/>
              <a:gd name="connsiteX13" fmla="*/ 687139 w 1112639"/>
              <a:gd name="connsiteY13" fmla="*/ 41405540 h 46591438"/>
              <a:gd name="connsiteX14" fmla="*/ 687139 w 1112639"/>
              <a:gd name="connsiteY14" fmla="*/ 1890484 h 4659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2639" h="46591438">
                <a:moveTo>
                  <a:pt x="687139" y="1890484"/>
                </a:moveTo>
                <a:cubicBezTo>
                  <a:pt x="687139" y="279072"/>
                  <a:pt x="687139" y="208925"/>
                  <a:pt x="617364" y="208925"/>
                </a:cubicBezTo>
                <a:cubicBezTo>
                  <a:pt x="533648" y="2100629"/>
                  <a:pt x="359259" y="4692918"/>
                  <a:pt x="0" y="4692918"/>
                </a:cubicBezTo>
                <a:lnTo>
                  <a:pt x="0" y="6724719"/>
                </a:lnTo>
                <a:cubicBezTo>
                  <a:pt x="80218" y="6724719"/>
                  <a:pt x="254633" y="6724719"/>
                  <a:pt x="446447" y="4903162"/>
                </a:cubicBezTo>
                <a:lnTo>
                  <a:pt x="446447" y="41405540"/>
                </a:lnTo>
                <a:cubicBezTo>
                  <a:pt x="446447" y="43927780"/>
                  <a:pt x="435992" y="44768560"/>
                  <a:pt x="129059" y="44768560"/>
                </a:cubicBezTo>
                <a:lnTo>
                  <a:pt x="20923" y="44768560"/>
                </a:lnTo>
                <a:lnTo>
                  <a:pt x="20923" y="46800364"/>
                </a:lnTo>
                <a:cubicBezTo>
                  <a:pt x="115094" y="46660268"/>
                  <a:pt x="453430" y="46660268"/>
                  <a:pt x="568548" y="46660268"/>
                </a:cubicBezTo>
                <a:cubicBezTo>
                  <a:pt x="683642" y="46660268"/>
                  <a:pt x="1018468" y="46660268"/>
                  <a:pt x="1112639" y="46800364"/>
                </a:cubicBezTo>
                <a:lnTo>
                  <a:pt x="1112639" y="44768560"/>
                </a:lnTo>
                <a:lnTo>
                  <a:pt x="1004540" y="44768560"/>
                </a:lnTo>
                <a:cubicBezTo>
                  <a:pt x="697595" y="44768560"/>
                  <a:pt x="687139" y="43927780"/>
                  <a:pt x="687139" y="41405540"/>
                </a:cubicBezTo>
                <a:lnTo>
                  <a:pt x="687139" y="18904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0" name="Forma libre: forma 149">
            <a:extLst>
              <a:ext uri="{FF2B5EF4-FFF2-40B4-BE49-F238E27FC236}">
                <a16:creationId xmlns:a16="http://schemas.microsoft.com/office/drawing/2014/main" id="{46BEE535-8212-3FB7-D3B2-402304B2FB72}"/>
              </a:ext>
            </a:extLst>
          </p:cNvPr>
          <p:cNvSpPr/>
          <p:nvPr/>
        </p:nvSpPr>
        <p:spPr>
          <a:xfrm flipV="1">
            <a:off x="159341572" y="1326464012"/>
            <a:ext cx="338335" cy="6795988"/>
          </a:xfrm>
          <a:custGeom>
            <a:avLst/>
            <a:gdLst>
              <a:gd name="connsiteX0" fmla="*/ 338336 w 338335"/>
              <a:gd name="connsiteY0" fmla="*/ 3638760 h 6795988"/>
              <a:gd name="connsiteX1" fmla="*/ 170917 w 338335"/>
              <a:gd name="connsiteY1" fmla="*/ 205791 h 6795988"/>
              <a:gd name="connsiteX2" fmla="*/ 0 w 338335"/>
              <a:gd name="connsiteY2" fmla="*/ 3568712 h 6795988"/>
              <a:gd name="connsiteX3" fmla="*/ 167419 w 338335"/>
              <a:gd name="connsiteY3" fmla="*/ 7001780 h 6795988"/>
              <a:gd name="connsiteX4" fmla="*/ 338336 w 338335"/>
              <a:gd name="connsiteY4" fmla="*/ 3638760 h 6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5988">
                <a:moveTo>
                  <a:pt x="338336" y="3638760"/>
                </a:moveTo>
                <a:cubicBezTo>
                  <a:pt x="338336" y="1606958"/>
                  <a:pt x="254620" y="205791"/>
                  <a:pt x="170917" y="205791"/>
                </a:cubicBezTo>
                <a:cubicBezTo>
                  <a:pt x="69763" y="205791"/>
                  <a:pt x="0" y="1887251"/>
                  <a:pt x="0" y="3568712"/>
                </a:cubicBezTo>
                <a:cubicBezTo>
                  <a:pt x="0" y="5600513"/>
                  <a:pt x="83716" y="7001780"/>
                  <a:pt x="167419" y="7001780"/>
                </a:cubicBezTo>
                <a:cubicBezTo>
                  <a:pt x="268585" y="7001780"/>
                  <a:pt x="338336" y="5320319"/>
                  <a:pt x="338336" y="363876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1" name="Forma libre: forma 150">
            <a:extLst>
              <a:ext uri="{FF2B5EF4-FFF2-40B4-BE49-F238E27FC236}">
                <a16:creationId xmlns:a16="http://schemas.microsoft.com/office/drawing/2014/main" id="{4BB8AE20-8C20-A9E8-E73D-BB8C2B1DE3F9}"/>
              </a:ext>
            </a:extLst>
          </p:cNvPr>
          <p:cNvSpPr/>
          <p:nvPr/>
        </p:nvSpPr>
        <p:spPr>
          <a:xfrm flipV="1">
            <a:off x="160131093" y="1324992697"/>
            <a:ext cx="6542521" cy="48062753"/>
          </a:xfrm>
          <a:custGeom>
            <a:avLst/>
            <a:gdLst>
              <a:gd name="connsiteX0" fmla="*/ 1419597 w 6542521"/>
              <a:gd name="connsiteY0" fmla="*/ 24380282 h 48062753"/>
              <a:gd name="connsiteX1" fmla="*/ 1276586 w 6542521"/>
              <a:gd name="connsiteY1" fmla="*/ 7565383 h 48062753"/>
              <a:gd name="connsiteX2" fmla="*/ 711535 w 6542521"/>
              <a:gd name="connsiteY2" fmla="*/ 208809 h 48062753"/>
              <a:gd name="connsiteX3" fmla="*/ 132544 w 6542521"/>
              <a:gd name="connsiteY3" fmla="*/ 8055822 h 48062753"/>
              <a:gd name="connsiteX4" fmla="*/ 0 w 6542521"/>
              <a:gd name="connsiteY4" fmla="*/ 24380282 h 48062753"/>
              <a:gd name="connsiteX5" fmla="*/ 149982 w 6542521"/>
              <a:gd name="connsiteY5" fmla="*/ 41265328 h 48062753"/>
              <a:gd name="connsiteX6" fmla="*/ 708050 w 6542521"/>
              <a:gd name="connsiteY6" fmla="*/ 48271560 h 48062753"/>
              <a:gd name="connsiteX7" fmla="*/ 1287053 w 6542521"/>
              <a:gd name="connsiteY7" fmla="*/ 40564744 h 48062753"/>
              <a:gd name="connsiteX8" fmla="*/ 1419597 w 6542521"/>
              <a:gd name="connsiteY8" fmla="*/ 24380282 h 48062753"/>
              <a:gd name="connsiteX9" fmla="*/ 708050 w 6542521"/>
              <a:gd name="connsiteY9" fmla="*/ 46870296 h 48062753"/>
              <a:gd name="connsiteX10" fmla="*/ 303448 w 6542521"/>
              <a:gd name="connsiteY10" fmla="*/ 37972356 h 48062753"/>
              <a:gd name="connsiteX11" fmla="*/ 265088 w 6542521"/>
              <a:gd name="connsiteY11" fmla="*/ 23539602 h 48062753"/>
              <a:gd name="connsiteX12" fmla="*/ 320886 w 6542521"/>
              <a:gd name="connsiteY12" fmla="*/ 8476211 h 48062753"/>
              <a:gd name="connsiteX13" fmla="*/ 708050 w 6542521"/>
              <a:gd name="connsiteY13" fmla="*/ 1610075 h 48062753"/>
              <a:gd name="connsiteX14" fmla="*/ 1109166 w 6542521"/>
              <a:gd name="connsiteY14" fmla="*/ 9246843 h 48062753"/>
              <a:gd name="connsiteX15" fmla="*/ 1154509 w 6542521"/>
              <a:gd name="connsiteY15" fmla="*/ 23539602 h 48062753"/>
              <a:gd name="connsiteX16" fmla="*/ 1116149 w 6542521"/>
              <a:gd name="connsiteY16" fmla="*/ 37832260 h 48062753"/>
              <a:gd name="connsiteX17" fmla="*/ 708050 w 6542521"/>
              <a:gd name="connsiteY17" fmla="*/ 46870296 h 48062753"/>
              <a:gd name="connsiteX18" fmla="*/ 3127226 w 6542521"/>
              <a:gd name="connsiteY18" fmla="*/ 24380282 h 48062753"/>
              <a:gd name="connsiteX19" fmla="*/ 2984215 w 6542521"/>
              <a:gd name="connsiteY19" fmla="*/ 7565383 h 48062753"/>
              <a:gd name="connsiteX20" fmla="*/ 2419176 w 6542521"/>
              <a:gd name="connsiteY20" fmla="*/ 208809 h 48062753"/>
              <a:gd name="connsiteX21" fmla="*/ 1840185 w 6542521"/>
              <a:gd name="connsiteY21" fmla="*/ 8055822 h 48062753"/>
              <a:gd name="connsiteX22" fmla="*/ 1707642 w 6542521"/>
              <a:gd name="connsiteY22" fmla="*/ 24380282 h 48062753"/>
              <a:gd name="connsiteX23" fmla="*/ 1857623 w 6542521"/>
              <a:gd name="connsiteY23" fmla="*/ 41265328 h 48062753"/>
              <a:gd name="connsiteX24" fmla="*/ 2415691 w 6542521"/>
              <a:gd name="connsiteY24" fmla="*/ 48271560 h 48062753"/>
              <a:gd name="connsiteX25" fmla="*/ 2994707 w 6542521"/>
              <a:gd name="connsiteY25" fmla="*/ 40564744 h 48062753"/>
              <a:gd name="connsiteX26" fmla="*/ 3127226 w 6542521"/>
              <a:gd name="connsiteY26" fmla="*/ 24380282 h 48062753"/>
              <a:gd name="connsiteX27" fmla="*/ 2415691 w 6542521"/>
              <a:gd name="connsiteY27" fmla="*/ 46870296 h 48062753"/>
              <a:gd name="connsiteX28" fmla="*/ 2011090 w 6542521"/>
              <a:gd name="connsiteY28" fmla="*/ 37972356 h 48062753"/>
              <a:gd name="connsiteX29" fmla="*/ 1972729 w 6542521"/>
              <a:gd name="connsiteY29" fmla="*/ 23539602 h 48062753"/>
              <a:gd name="connsiteX30" fmla="*/ 2028527 w 6542521"/>
              <a:gd name="connsiteY30" fmla="*/ 8476211 h 48062753"/>
              <a:gd name="connsiteX31" fmla="*/ 2415691 w 6542521"/>
              <a:gd name="connsiteY31" fmla="*/ 1610075 h 48062753"/>
              <a:gd name="connsiteX32" fmla="*/ 2816808 w 6542521"/>
              <a:gd name="connsiteY32" fmla="*/ 9246843 h 48062753"/>
              <a:gd name="connsiteX33" fmla="*/ 2862151 w 6542521"/>
              <a:gd name="connsiteY33" fmla="*/ 23539602 h 48062753"/>
              <a:gd name="connsiteX34" fmla="*/ 2823791 w 6542521"/>
              <a:gd name="connsiteY34" fmla="*/ 37832260 h 48062753"/>
              <a:gd name="connsiteX35" fmla="*/ 2415691 w 6542521"/>
              <a:gd name="connsiteY35" fmla="*/ 46870296 h 48062753"/>
              <a:gd name="connsiteX36" fmla="*/ 4834880 w 6542521"/>
              <a:gd name="connsiteY36" fmla="*/ 24380282 h 48062753"/>
              <a:gd name="connsiteX37" fmla="*/ 4691856 w 6542521"/>
              <a:gd name="connsiteY37" fmla="*/ 7565383 h 48062753"/>
              <a:gd name="connsiteX38" fmla="*/ 4126818 w 6542521"/>
              <a:gd name="connsiteY38" fmla="*/ 208809 h 48062753"/>
              <a:gd name="connsiteX39" fmla="*/ 3547827 w 6542521"/>
              <a:gd name="connsiteY39" fmla="*/ 8055822 h 48062753"/>
              <a:gd name="connsiteX40" fmla="*/ 3415271 w 6542521"/>
              <a:gd name="connsiteY40" fmla="*/ 24380282 h 48062753"/>
              <a:gd name="connsiteX41" fmla="*/ 3565265 w 6542521"/>
              <a:gd name="connsiteY41" fmla="*/ 41265328 h 48062753"/>
              <a:gd name="connsiteX42" fmla="*/ 4123321 w 6542521"/>
              <a:gd name="connsiteY42" fmla="*/ 48271560 h 48062753"/>
              <a:gd name="connsiteX43" fmla="*/ 4702324 w 6542521"/>
              <a:gd name="connsiteY43" fmla="*/ 40564744 h 48062753"/>
              <a:gd name="connsiteX44" fmla="*/ 4834880 w 6542521"/>
              <a:gd name="connsiteY44" fmla="*/ 24380282 h 48062753"/>
              <a:gd name="connsiteX45" fmla="*/ 4123321 w 6542521"/>
              <a:gd name="connsiteY45" fmla="*/ 46870296 h 48062753"/>
              <a:gd name="connsiteX46" fmla="*/ 3718731 w 6542521"/>
              <a:gd name="connsiteY46" fmla="*/ 37972356 h 48062753"/>
              <a:gd name="connsiteX47" fmla="*/ 3680346 w 6542521"/>
              <a:gd name="connsiteY47" fmla="*/ 23539602 h 48062753"/>
              <a:gd name="connsiteX48" fmla="*/ 3736169 w 6542521"/>
              <a:gd name="connsiteY48" fmla="*/ 8476211 h 48062753"/>
              <a:gd name="connsiteX49" fmla="*/ 4123321 w 6542521"/>
              <a:gd name="connsiteY49" fmla="*/ 1610075 h 48062753"/>
              <a:gd name="connsiteX50" fmla="*/ 4524425 w 6542521"/>
              <a:gd name="connsiteY50" fmla="*/ 9246843 h 48062753"/>
              <a:gd name="connsiteX51" fmla="*/ 4569793 w 6542521"/>
              <a:gd name="connsiteY51" fmla="*/ 23539602 h 48062753"/>
              <a:gd name="connsiteX52" fmla="*/ 4531407 w 6542521"/>
              <a:gd name="connsiteY52" fmla="*/ 37832260 h 48062753"/>
              <a:gd name="connsiteX53" fmla="*/ 4123321 w 6542521"/>
              <a:gd name="connsiteY53" fmla="*/ 46870296 h 48062753"/>
              <a:gd name="connsiteX54" fmla="*/ 6542522 w 6542521"/>
              <a:gd name="connsiteY54" fmla="*/ 24380282 h 48062753"/>
              <a:gd name="connsiteX55" fmla="*/ 6399510 w 6542521"/>
              <a:gd name="connsiteY55" fmla="*/ 7565383 h 48062753"/>
              <a:gd name="connsiteX56" fmla="*/ 5834472 w 6542521"/>
              <a:gd name="connsiteY56" fmla="*/ 208809 h 48062753"/>
              <a:gd name="connsiteX57" fmla="*/ 5255469 w 6542521"/>
              <a:gd name="connsiteY57" fmla="*/ 8055822 h 48062753"/>
              <a:gd name="connsiteX58" fmla="*/ 5122912 w 6542521"/>
              <a:gd name="connsiteY58" fmla="*/ 24380282 h 48062753"/>
              <a:gd name="connsiteX59" fmla="*/ 5272906 w 6542521"/>
              <a:gd name="connsiteY59" fmla="*/ 41265328 h 48062753"/>
              <a:gd name="connsiteX60" fmla="*/ 5830962 w 6542521"/>
              <a:gd name="connsiteY60" fmla="*/ 48271560 h 48062753"/>
              <a:gd name="connsiteX61" fmla="*/ 6409966 w 6542521"/>
              <a:gd name="connsiteY61" fmla="*/ 40564744 h 48062753"/>
              <a:gd name="connsiteX62" fmla="*/ 6542522 w 6542521"/>
              <a:gd name="connsiteY62" fmla="*/ 24380282 h 48062753"/>
              <a:gd name="connsiteX63" fmla="*/ 5830962 w 6542521"/>
              <a:gd name="connsiteY63" fmla="*/ 46870296 h 48062753"/>
              <a:gd name="connsiteX64" fmla="*/ 5426373 w 6542521"/>
              <a:gd name="connsiteY64" fmla="*/ 37972356 h 48062753"/>
              <a:gd name="connsiteX65" fmla="*/ 5388000 w 6542521"/>
              <a:gd name="connsiteY65" fmla="*/ 23539602 h 48062753"/>
              <a:gd name="connsiteX66" fmla="*/ 5443811 w 6542521"/>
              <a:gd name="connsiteY66" fmla="*/ 8476211 h 48062753"/>
              <a:gd name="connsiteX67" fmla="*/ 5830962 w 6542521"/>
              <a:gd name="connsiteY67" fmla="*/ 1610075 h 48062753"/>
              <a:gd name="connsiteX68" fmla="*/ 6232079 w 6542521"/>
              <a:gd name="connsiteY68" fmla="*/ 9246843 h 48062753"/>
              <a:gd name="connsiteX69" fmla="*/ 6277434 w 6542521"/>
              <a:gd name="connsiteY69" fmla="*/ 23539602 h 48062753"/>
              <a:gd name="connsiteX70" fmla="*/ 6239061 w 6542521"/>
              <a:gd name="connsiteY70" fmla="*/ 37832260 h 48062753"/>
              <a:gd name="connsiteX71" fmla="*/ 5830962 w 6542521"/>
              <a:gd name="connsiteY71" fmla="*/ 4687029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542521" h="48062753">
                <a:moveTo>
                  <a:pt x="1419597" y="24380282"/>
                </a:moveTo>
                <a:cubicBezTo>
                  <a:pt x="1419597" y="18565170"/>
                  <a:pt x="1402159" y="12890056"/>
                  <a:pt x="1276586" y="7565383"/>
                </a:cubicBezTo>
                <a:cubicBezTo>
                  <a:pt x="1133587" y="1750271"/>
                  <a:pt x="882452" y="208809"/>
                  <a:pt x="711535" y="208809"/>
                </a:cubicBezTo>
                <a:cubicBezTo>
                  <a:pt x="509240" y="208809"/>
                  <a:pt x="261590" y="2240610"/>
                  <a:pt x="132544" y="8055822"/>
                </a:cubicBezTo>
                <a:cubicBezTo>
                  <a:pt x="34875" y="12469766"/>
                  <a:pt x="0" y="16813562"/>
                  <a:pt x="0" y="24380282"/>
                </a:cubicBezTo>
                <a:cubicBezTo>
                  <a:pt x="0" y="31176370"/>
                  <a:pt x="24420" y="36290896"/>
                  <a:pt x="149982" y="41265328"/>
                </a:cubicBezTo>
                <a:cubicBezTo>
                  <a:pt x="286010" y="46590100"/>
                  <a:pt x="526678" y="48271560"/>
                  <a:pt x="708050" y="48271560"/>
                </a:cubicBezTo>
                <a:cubicBezTo>
                  <a:pt x="1011510" y="48271560"/>
                  <a:pt x="1185900" y="44628348"/>
                  <a:pt x="1287053" y="40564744"/>
                </a:cubicBezTo>
                <a:cubicBezTo>
                  <a:pt x="1412615" y="35310020"/>
                  <a:pt x="1419597" y="28443886"/>
                  <a:pt x="1419597" y="24380282"/>
                </a:cubicBezTo>
                <a:close/>
                <a:moveTo>
                  <a:pt x="708050" y="46870296"/>
                </a:moveTo>
                <a:cubicBezTo>
                  <a:pt x="596441" y="46870296"/>
                  <a:pt x="369714" y="45609224"/>
                  <a:pt x="303448" y="37972356"/>
                </a:cubicBezTo>
                <a:cubicBezTo>
                  <a:pt x="265088" y="33768656"/>
                  <a:pt x="265088" y="28443886"/>
                  <a:pt x="265088" y="23539602"/>
                </a:cubicBezTo>
                <a:cubicBezTo>
                  <a:pt x="265088" y="17794440"/>
                  <a:pt x="265088" y="12609863"/>
                  <a:pt x="320886" y="8476211"/>
                </a:cubicBezTo>
                <a:cubicBezTo>
                  <a:pt x="380181" y="3781974"/>
                  <a:pt x="558068" y="1610075"/>
                  <a:pt x="708050" y="1610075"/>
                </a:cubicBezTo>
                <a:cubicBezTo>
                  <a:pt x="840594" y="1610075"/>
                  <a:pt x="1042901" y="3221487"/>
                  <a:pt x="1109166" y="9246843"/>
                </a:cubicBezTo>
                <a:cubicBezTo>
                  <a:pt x="1154509" y="13240398"/>
                  <a:pt x="1154509" y="18775316"/>
                  <a:pt x="1154509" y="23539602"/>
                </a:cubicBezTo>
                <a:cubicBezTo>
                  <a:pt x="1154509" y="28233740"/>
                  <a:pt x="1154509" y="33558512"/>
                  <a:pt x="1116149" y="37832260"/>
                </a:cubicBezTo>
                <a:cubicBezTo>
                  <a:pt x="1049871" y="45539076"/>
                  <a:pt x="830126" y="46870296"/>
                  <a:pt x="708050" y="46870296"/>
                </a:cubicBezTo>
                <a:close/>
                <a:moveTo>
                  <a:pt x="3127226" y="24380282"/>
                </a:moveTo>
                <a:cubicBezTo>
                  <a:pt x="3127226" y="18565170"/>
                  <a:pt x="3109789" y="12890056"/>
                  <a:pt x="2984215" y="7565383"/>
                </a:cubicBezTo>
                <a:cubicBezTo>
                  <a:pt x="2841228" y="1750271"/>
                  <a:pt x="2590093" y="208809"/>
                  <a:pt x="2419176" y="208809"/>
                </a:cubicBezTo>
                <a:cubicBezTo>
                  <a:pt x="2216882" y="208809"/>
                  <a:pt x="1969232" y="2240610"/>
                  <a:pt x="1840185" y="8055822"/>
                </a:cubicBezTo>
                <a:cubicBezTo>
                  <a:pt x="1742517" y="12469766"/>
                  <a:pt x="1707642" y="16813562"/>
                  <a:pt x="1707642" y="24380282"/>
                </a:cubicBezTo>
                <a:cubicBezTo>
                  <a:pt x="1707642" y="31176370"/>
                  <a:pt x="1732049" y="36290896"/>
                  <a:pt x="1857623" y="41265328"/>
                </a:cubicBezTo>
                <a:cubicBezTo>
                  <a:pt x="1993652" y="46590100"/>
                  <a:pt x="2234320" y="48271560"/>
                  <a:pt x="2415691" y="48271560"/>
                </a:cubicBezTo>
                <a:cubicBezTo>
                  <a:pt x="2719140" y="48271560"/>
                  <a:pt x="2893554" y="44628348"/>
                  <a:pt x="2994707" y="40564744"/>
                </a:cubicBezTo>
                <a:cubicBezTo>
                  <a:pt x="3120244" y="35310020"/>
                  <a:pt x="3127226" y="28443886"/>
                  <a:pt x="3127226" y="24380282"/>
                </a:cubicBezTo>
                <a:close/>
                <a:moveTo>
                  <a:pt x="2415691" y="46870296"/>
                </a:moveTo>
                <a:cubicBezTo>
                  <a:pt x="2304083" y="46870296"/>
                  <a:pt x="2077355" y="45609224"/>
                  <a:pt x="2011090" y="37972356"/>
                </a:cubicBezTo>
                <a:cubicBezTo>
                  <a:pt x="1972729" y="33768656"/>
                  <a:pt x="1972729" y="28443886"/>
                  <a:pt x="1972729" y="23539602"/>
                </a:cubicBezTo>
                <a:cubicBezTo>
                  <a:pt x="1972729" y="17794440"/>
                  <a:pt x="1972729" y="12609863"/>
                  <a:pt x="2028527" y="8476211"/>
                </a:cubicBezTo>
                <a:cubicBezTo>
                  <a:pt x="2087823" y="3781974"/>
                  <a:pt x="2265710" y="1610075"/>
                  <a:pt x="2415691" y="1610075"/>
                </a:cubicBezTo>
                <a:cubicBezTo>
                  <a:pt x="2548235" y="1610075"/>
                  <a:pt x="2750542" y="3221487"/>
                  <a:pt x="2816808" y="9246843"/>
                </a:cubicBezTo>
                <a:cubicBezTo>
                  <a:pt x="2862151" y="13240398"/>
                  <a:pt x="2862151" y="18775316"/>
                  <a:pt x="2862151" y="23539602"/>
                </a:cubicBezTo>
                <a:cubicBezTo>
                  <a:pt x="2862151" y="28233740"/>
                  <a:pt x="2862151" y="33558512"/>
                  <a:pt x="2823791" y="37832260"/>
                </a:cubicBezTo>
                <a:cubicBezTo>
                  <a:pt x="2757512" y="45539076"/>
                  <a:pt x="2537768" y="46870296"/>
                  <a:pt x="2415691" y="46870296"/>
                </a:cubicBezTo>
                <a:close/>
                <a:moveTo>
                  <a:pt x="4834880" y="24380282"/>
                </a:moveTo>
                <a:cubicBezTo>
                  <a:pt x="4834880" y="18565170"/>
                  <a:pt x="4817430" y="12890056"/>
                  <a:pt x="4691856" y="7565383"/>
                </a:cubicBezTo>
                <a:cubicBezTo>
                  <a:pt x="4548845" y="1750271"/>
                  <a:pt x="4297735" y="208809"/>
                  <a:pt x="4126818" y="208809"/>
                </a:cubicBezTo>
                <a:cubicBezTo>
                  <a:pt x="3924511" y="208809"/>
                  <a:pt x="3676873" y="2240610"/>
                  <a:pt x="3547827" y="8055822"/>
                </a:cubicBezTo>
                <a:cubicBezTo>
                  <a:pt x="3450146" y="12469766"/>
                  <a:pt x="3415271" y="16813562"/>
                  <a:pt x="3415271" y="24380282"/>
                </a:cubicBezTo>
                <a:cubicBezTo>
                  <a:pt x="3415271" y="31176370"/>
                  <a:pt x="3439691" y="36290896"/>
                  <a:pt x="3565265" y="41265328"/>
                </a:cubicBezTo>
                <a:cubicBezTo>
                  <a:pt x="3701294" y="46590100"/>
                  <a:pt x="3941949" y="48271560"/>
                  <a:pt x="4123321" y="48271560"/>
                </a:cubicBezTo>
                <a:cubicBezTo>
                  <a:pt x="4426781" y="48271560"/>
                  <a:pt x="4601195" y="44628348"/>
                  <a:pt x="4702324" y="40564744"/>
                </a:cubicBezTo>
                <a:cubicBezTo>
                  <a:pt x="4827898" y="35310020"/>
                  <a:pt x="4834880" y="28443886"/>
                  <a:pt x="4834880" y="24380282"/>
                </a:cubicBezTo>
                <a:close/>
                <a:moveTo>
                  <a:pt x="4123321" y="46870296"/>
                </a:moveTo>
                <a:cubicBezTo>
                  <a:pt x="4011712" y="46870296"/>
                  <a:pt x="3785009" y="45609224"/>
                  <a:pt x="3718731" y="37972356"/>
                </a:cubicBezTo>
                <a:cubicBezTo>
                  <a:pt x="3680346" y="33768656"/>
                  <a:pt x="3680346" y="28443886"/>
                  <a:pt x="3680346" y="23539602"/>
                </a:cubicBezTo>
                <a:cubicBezTo>
                  <a:pt x="3680346" y="17794440"/>
                  <a:pt x="3680346" y="12609863"/>
                  <a:pt x="3736169" y="8476211"/>
                </a:cubicBezTo>
                <a:cubicBezTo>
                  <a:pt x="3795465" y="3781974"/>
                  <a:pt x="3973351" y="1610075"/>
                  <a:pt x="4123321" y="1610075"/>
                </a:cubicBezTo>
                <a:cubicBezTo>
                  <a:pt x="4255877" y="1610075"/>
                  <a:pt x="4458184" y="3221487"/>
                  <a:pt x="4524425" y="9246843"/>
                </a:cubicBezTo>
                <a:cubicBezTo>
                  <a:pt x="4569793" y="13240398"/>
                  <a:pt x="4569793" y="18775316"/>
                  <a:pt x="4569793" y="23539602"/>
                </a:cubicBezTo>
                <a:cubicBezTo>
                  <a:pt x="4569793" y="28233740"/>
                  <a:pt x="4569793" y="33558512"/>
                  <a:pt x="4531407" y="37832260"/>
                </a:cubicBezTo>
                <a:cubicBezTo>
                  <a:pt x="4465166" y="45539076"/>
                  <a:pt x="4245422" y="46870296"/>
                  <a:pt x="4123321" y="46870296"/>
                </a:cubicBezTo>
                <a:close/>
                <a:moveTo>
                  <a:pt x="6542522" y="24380282"/>
                </a:moveTo>
                <a:cubicBezTo>
                  <a:pt x="6542522" y="18565170"/>
                  <a:pt x="6525084" y="12890056"/>
                  <a:pt x="6399510" y="7565383"/>
                </a:cubicBezTo>
                <a:cubicBezTo>
                  <a:pt x="6256499" y="1750271"/>
                  <a:pt x="6005376" y="208809"/>
                  <a:pt x="5834472" y="208809"/>
                </a:cubicBezTo>
                <a:cubicBezTo>
                  <a:pt x="5632165" y="208809"/>
                  <a:pt x="5384515" y="2240610"/>
                  <a:pt x="5255469" y="8055822"/>
                </a:cubicBezTo>
                <a:cubicBezTo>
                  <a:pt x="5157788" y="12469766"/>
                  <a:pt x="5122912" y="16813562"/>
                  <a:pt x="5122912" y="24380282"/>
                </a:cubicBezTo>
                <a:cubicBezTo>
                  <a:pt x="5122912" y="31176370"/>
                  <a:pt x="5147333" y="36290896"/>
                  <a:pt x="5272906" y="41265328"/>
                </a:cubicBezTo>
                <a:cubicBezTo>
                  <a:pt x="5408935" y="46590100"/>
                  <a:pt x="5649603" y="48271560"/>
                  <a:pt x="5830962" y="48271560"/>
                </a:cubicBezTo>
                <a:cubicBezTo>
                  <a:pt x="6134423" y="48271560"/>
                  <a:pt x="6308812" y="44628348"/>
                  <a:pt x="6409966" y="40564744"/>
                </a:cubicBezTo>
                <a:cubicBezTo>
                  <a:pt x="6535539" y="35310020"/>
                  <a:pt x="6542522" y="28443886"/>
                  <a:pt x="6542522" y="24380282"/>
                </a:cubicBezTo>
                <a:close/>
                <a:moveTo>
                  <a:pt x="5830962" y="46870296"/>
                </a:moveTo>
                <a:cubicBezTo>
                  <a:pt x="5719353" y="46870296"/>
                  <a:pt x="5492626" y="45609224"/>
                  <a:pt x="5426373" y="37972356"/>
                </a:cubicBezTo>
                <a:cubicBezTo>
                  <a:pt x="5388000" y="33768656"/>
                  <a:pt x="5388000" y="28443886"/>
                  <a:pt x="5388000" y="23539602"/>
                </a:cubicBezTo>
                <a:cubicBezTo>
                  <a:pt x="5388000" y="17794440"/>
                  <a:pt x="5388000" y="12609863"/>
                  <a:pt x="5443811" y="8476211"/>
                </a:cubicBezTo>
                <a:cubicBezTo>
                  <a:pt x="5503106" y="3781974"/>
                  <a:pt x="5681005" y="1610075"/>
                  <a:pt x="5830962" y="1610075"/>
                </a:cubicBezTo>
                <a:cubicBezTo>
                  <a:pt x="5963518" y="1610075"/>
                  <a:pt x="6165825" y="3221487"/>
                  <a:pt x="6232079" y="9246843"/>
                </a:cubicBezTo>
                <a:cubicBezTo>
                  <a:pt x="6277434" y="13240398"/>
                  <a:pt x="6277434" y="18775316"/>
                  <a:pt x="6277434" y="23539602"/>
                </a:cubicBezTo>
                <a:cubicBezTo>
                  <a:pt x="6277434" y="28233740"/>
                  <a:pt x="6277434" y="33558512"/>
                  <a:pt x="6239061" y="37832260"/>
                </a:cubicBezTo>
                <a:cubicBezTo>
                  <a:pt x="6172783" y="45539076"/>
                  <a:pt x="5953063" y="46870296"/>
                  <a:pt x="5830962" y="4687029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2" name="Forma libre: forma 151">
            <a:extLst>
              <a:ext uri="{FF2B5EF4-FFF2-40B4-BE49-F238E27FC236}">
                <a16:creationId xmlns:a16="http://schemas.microsoft.com/office/drawing/2014/main" id="{FA799BC2-72D1-8AFE-0B89-BE19A3DC3FAC}"/>
              </a:ext>
            </a:extLst>
          </p:cNvPr>
          <p:cNvSpPr/>
          <p:nvPr/>
        </p:nvSpPr>
        <p:spPr>
          <a:xfrm flipV="1">
            <a:off x="149979737" y="1252898567"/>
            <a:ext cx="1381224" cy="33139558"/>
          </a:xfrm>
          <a:custGeom>
            <a:avLst/>
            <a:gdLst>
              <a:gd name="connsiteX0" fmla="*/ 394134 w 1381224"/>
              <a:gd name="connsiteY0" fmla="*/ 15890305 h 33139558"/>
              <a:gd name="connsiteX1" fmla="*/ 690612 w 1381224"/>
              <a:gd name="connsiteY1" fmla="*/ 16801134 h 33139558"/>
              <a:gd name="connsiteX2" fmla="*/ 962670 w 1381224"/>
              <a:gd name="connsiteY2" fmla="*/ 14769332 h 33139558"/>
              <a:gd name="connsiteX3" fmla="*/ 718517 w 1381224"/>
              <a:gd name="connsiteY3" fmla="*/ 13017724 h 33139558"/>
              <a:gd name="connsiteX4" fmla="*/ 404602 w 1381224"/>
              <a:gd name="connsiteY4" fmla="*/ 14278794 h 33139558"/>
              <a:gd name="connsiteX5" fmla="*/ 254620 w 1381224"/>
              <a:gd name="connsiteY5" fmla="*/ 10075094 h 33139558"/>
              <a:gd name="connsiteX6" fmla="*/ 906859 w 1381224"/>
              <a:gd name="connsiteY6" fmla="*/ 3209058 h 33139558"/>
              <a:gd name="connsiteX7" fmla="*/ 1238213 w 1381224"/>
              <a:gd name="connsiteY7" fmla="*/ 5380956 h 33139558"/>
              <a:gd name="connsiteX8" fmla="*/ 1294023 w 1381224"/>
              <a:gd name="connsiteY8" fmla="*/ 5871395 h 33139558"/>
              <a:gd name="connsiteX9" fmla="*/ 1381224 w 1381224"/>
              <a:gd name="connsiteY9" fmla="*/ 4119886 h 33139558"/>
              <a:gd name="connsiteX10" fmla="*/ 938250 w 1381224"/>
              <a:gd name="connsiteY10" fmla="*/ 196280 h 33139558"/>
              <a:gd name="connsiteX11" fmla="*/ 177887 w 1381224"/>
              <a:gd name="connsiteY11" fmla="*/ 10075094 h 33139558"/>
              <a:gd name="connsiteX12" fmla="*/ 320886 w 1381224"/>
              <a:gd name="connsiteY12" fmla="*/ 15119673 h 33139558"/>
              <a:gd name="connsiteX13" fmla="*/ 0 w 1381224"/>
              <a:gd name="connsiteY13" fmla="*/ 24648046 h 33139558"/>
              <a:gd name="connsiteX14" fmla="*/ 551086 w 1381224"/>
              <a:gd name="connsiteY14" fmla="*/ 33335838 h 33139558"/>
              <a:gd name="connsiteX15" fmla="*/ 1196367 w 1381224"/>
              <a:gd name="connsiteY15" fmla="*/ 26189410 h 33139558"/>
              <a:gd name="connsiteX16" fmla="*/ 1164977 w 1381224"/>
              <a:gd name="connsiteY16" fmla="*/ 25558874 h 33139558"/>
              <a:gd name="connsiteX17" fmla="*/ 1126604 w 1381224"/>
              <a:gd name="connsiteY17" fmla="*/ 26189410 h 33139558"/>
              <a:gd name="connsiteX18" fmla="*/ 582489 w 1381224"/>
              <a:gd name="connsiteY18" fmla="*/ 30323160 h 33139558"/>
              <a:gd name="connsiteX19" fmla="*/ 80218 w 1381224"/>
              <a:gd name="connsiteY19" fmla="*/ 24227756 h 33139558"/>
              <a:gd name="connsiteX20" fmla="*/ 394134 w 1381224"/>
              <a:gd name="connsiteY20" fmla="*/ 15890305 h 33139558"/>
              <a:gd name="connsiteX21" fmla="*/ 502258 w 1381224"/>
              <a:gd name="connsiteY21" fmla="*/ 15049526 h 33139558"/>
              <a:gd name="connsiteX22" fmla="*/ 711535 w 1381224"/>
              <a:gd name="connsiteY22" fmla="*/ 14418990 h 33139558"/>
              <a:gd name="connsiteX23" fmla="*/ 882452 w 1381224"/>
              <a:gd name="connsiteY23" fmla="*/ 14839380 h 33139558"/>
              <a:gd name="connsiteX24" fmla="*/ 690612 w 1381224"/>
              <a:gd name="connsiteY24" fmla="*/ 15399867 h 33139558"/>
              <a:gd name="connsiteX25" fmla="*/ 502258 w 1381224"/>
              <a:gd name="connsiteY25" fmla="*/ 15049526 h 3313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81224" h="33139558">
                <a:moveTo>
                  <a:pt x="394134" y="15890305"/>
                </a:moveTo>
                <a:cubicBezTo>
                  <a:pt x="505743" y="16801134"/>
                  <a:pt x="624346" y="16801134"/>
                  <a:pt x="690612" y="16801134"/>
                </a:cubicBezTo>
                <a:cubicBezTo>
                  <a:pt x="781298" y="16801134"/>
                  <a:pt x="962670" y="16801134"/>
                  <a:pt x="962670" y="14769332"/>
                </a:cubicBezTo>
                <a:cubicBezTo>
                  <a:pt x="962670" y="13508162"/>
                  <a:pt x="896392" y="13017724"/>
                  <a:pt x="718517" y="13017724"/>
                </a:cubicBezTo>
                <a:cubicBezTo>
                  <a:pt x="631317" y="13017724"/>
                  <a:pt x="526678" y="13227969"/>
                  <a:pt x="404602" y="14278794"/>
                </a:cubicBezTo>
                <a:cubicBezTo>
                  <a:pt x="296478" y="13227969"/>
                  <a:pt x="254620" y="11616458"/>
                  <a:pt x="254620" y="10075094"/>
                </a:cubicBezTo>
                <a:cubicBezTo>
                  <a:pt x="254620" y="5731298"/>
                  <a:pt x="596441" y="3209058"/>
                  <a:pt x="906859" y="3209058"/>
                </a:cubicBezTo>
                <a:cubicBezTo>
                  <a:pt x="966155" y="3209058"/>
                  <a:pt x="1091729" y="3209058"/>
                  <a:pt x="1238213" y="5380956"/>
                </a:cubicBezTo>
                <a:cubicBezTo>
                  <a:pt x="1259148" y="5661249"/>
                  <a:pt x="1269603" y="5871395"/>
                  <a:pt x="1294023" y="5871395"/>
                </a:cubicBezTo>
                <a:cubicBezTo>
                  <a:pt x="1335881" y="5871395"/>
                  <a:pt x="1381224" y="4960566"/>
                  <a:pt x="1381224" y="4119886"/>
                </a:cubicBezTo>
                <a:cubicBezTo>
                  <a:pt x="1381224" y="2858716"/>
                  <a:pt x="1178917" y="196280"/>
                  <a:pt x="938250" y="196280"/>
                </a:cubicBezTo>
                <a:cubicBezTo>
                  <a:pt x="547601" y="196280"/>
                  <a:pt x="177887" y="4890518"/>
                  <a:pt x="177887" y="10075094"/>
                </a:cubicBezTo>
                <a:cubicBezTo>
                  <a:pt x="177887" y="12667383"/>
                  <a:pt x="261590" y="14278794"/>
                  <a:pt x="320886" y="15119673"/>
                </a:cubicBezTo>
                <a:cubicBezTo>
                  <a:pt x="118591" y="17431668"/>
                  <a:pt x="0" y="21215078"/>
                  <a:pt x="0" y="24648046"/>
                </a:cubicBezTo>
                <a:cubicBezTo>
                  <a:pt x="0" y="29482382"/>
                  <a:pt x="216247" y="33335838"/>
                  <a:pt x="551086" y="33335838"/>
                </a:cubicBezTo>
                <a:cubicBezTo>
                  <a:pt x="1011498" y="33335838"/>
                  <a:pt x="1196367" y="27170286"/>
                  <a:pt x="1196367" y="26189410"/>
                </a:cubicBezTo>
                <a:cubicBezTo>
                  <a:pt x="1196367" y="25839168"/>
                  <a:pt x="1182415" y="25558874"/>
                  <a:pt x="1164977" y="25558874"/>
                </a:cubicBezTo>
                <a:cubicBezTo>
                  <a:pt x="1147527" y="25558874"/>
                  <a:pt x="1140557" y="25769120"/>
                  <a:pt x="1126604" y="26189410"/>
                </a:cubicBezTo>
                <a:cubicBezTo>
                  <a:pt x="1088231" y="27520628"/>
                  <a:pt x="997545" y="30323160"/>
                  <a:pt x="582489" y="30323160"/>
                </a:cubicBezTo>
                <a:cubicBezTo>
                  <a:pt x="366229" y="30323160"/>
                  <a:pt x="80218" y="29202088"/>
                  <a:pt x="80218" y="24227756"/>
                </a:cubicBezTo>
                <a:cubicBezTo>
                  <a:pt x="80218" y="21845614"/>
                  <a:pt x="167419" y="18272448"/>
                  <a:pt x="394134" y="15890305"/>
                </a:cubicBezTo>
                <a:close/>
                <a:moveTo>
                  <a:pt x="502258" y="15049526"/>
                </a:moveTo>
                <a:cubicBezTo>
                  <a:pt x="596441" y="14418990"/>
                  <a:pt x="687127" y="14418990"/>
                  <a:pt x="711535" y="14418990"/>
                </a:cubicBezTo>
                <a:cubicBezTo>
                  <a:pt x="809203" y="14418990"/>
                  <a:pt x="826641" y="14559087"/>
                  <a:pt x="882452" y="14839380"/>
                </a:cubicBezTo>
                <a:cubicBezTo>
                  <a:pt x="823156" y="15399867"/>
                  <a:pt x="816173" y="15399867"/>
                  <a:pt x="690612" y="15399867"/>
                </a:cubicBezTo>
                <a:cubicBezTo>
                  <a:pt x="627831" y="15399867"/>
                  <a:pt x="572021" y="15399867"/>
                  <a:pt x="502258" y="1504952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3" name="Forma libre: forma 152">
            <a:extLst>
              <a:ext uri="{FF2B5EF4-FFF2-40B4-BE49-F238E27FC236}">
                <a16:creationId xmlns:a16="http://schemas.microsoft.com/office/drawing/2014/main" id="{493E8AA7-4E76-428A-03B7-4D5DE09FCF98}"/>
              </a:ext>
            </a:extLst>
          </p:cNvPr>
          <p:cNvSpPr/>
          <p:nvPr/>
        </p:nvSpPr>
        <p:spPr>
          <a:xfrm flipV="1">
            <a:off x="151712729" y="1243847932"/>
            <a:ext cx="817116" cy="31096247"/>
          </a:xfrm>
          <a:custGeom>
            <a:avLst/>
            <a:gdLst>
              <a:gd name="connsiteX0" fmla="*/ 507492 w 817116"/>
              <a:gd name="connsiteY0" fmla="*/ 1504084 h 31096247"/>
              <a:gd name="connsiteX1" fmla="*/ 439986 w 817116"/>
              <a:gd name="connsiteY1" fmla="*/ 194694 h 31096247"/>
              <a:gd name="connsiteX2" fmla="*/ 0 w 817116"/>
              <a:gd name="connsiteY2" fmla="*/ 3187429 h 31096247"/>
              <a:gd name="connsiteX3" fmla="*/ 0 w 817116"/>
              <a:gd name="connsiteY3" fmla="*/ 4730579 h 31096247"/>
              <a:gd name="connsiteX4" fmla="*/ 323590 w 817116"/>
              <a:gd name="connsiteY4" fmla="*/ 3468020 h 31096247"/>
              <a:gd name="connsiteX5" fmla="*/ 323590 w 817116"/>
              <a:gd name="connsiteY5" fmla="*/ 27456534 h 31096247"/>
              <a:gd name="connsiteX6" fmla="*/ 95448 w 817116"/>
              <a:gd name="connsiteY6" fmla="*/ 29747792 h 31096247"/>
              <a:gd name="connsiteX7" fmla="*/ 13965 w 817116"/>
              <a:gd name="connsiteY7" fmla="*/ 29747792 h 31096247"/>
              <a:gd name="connsiteX8" fmla="*/ 13965 w 817116"/>
              <a:gd name="connsiteY8" fmla="*/ 31290942 h 31096247"/>
              <a:gd name="connsiteX9" fmla="*/ 414375 w 817116"/>
              <a:gd name="connsiteY9" fmla="*/ 31150646 h 31096247"/>
              <a:gd name="connsiteX10" fmla="*/ 817116 w 817116"/>
              <a:gd name="connsiteY10" fmla="*/ 31290942 h 31096247"/>
              <a:gd name="connsiteX11" fmla="*/ 817116 w 817116"/>
              <a:gd name="connsiteY11" fmla="*/ 29747792 h 31096247"/>
              <a:gd name="connsiteX12" fmla="*/ 735633 w 817116"/>
              <a:gd name="connsiteY12" fmla="*/ 29747792 h 31096247"/>
              <a:gd name="connsiteX13" fmla="*/ 507492 w 817116"/>
              <a:gd name="connsiteY13" fmla="*/ 27456534 h 31096247"/>
              <a:gd name="connsiteX14" fmla="*/ 507492 w 817116"/>
              <a:gd name="connsiteY14" fmla="*/ 1504084 h 3109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7116" h="31096247">
                <a:moveTo>
                  <a:pt x="507492" y="1504084"/>
                </a:moveTo>
                <a:cubicBezTo>
                  <a:pt x="507492" y="241525"/>
                  <a:pt x="502841" y="194694"/>
                  <a:pt x="439986" y="194694"/>
                </a:cubicBezTo>
                <a:cubicBezTo>
                  <a:pt x="344537" y="2065166"/>
                  <a:pt x="221159" y="3187429"/>
                  <a:pt x="0" y="3187429"/>
                </a:cubicBezTo>
                <a:lnTo>
                  <a:pt x="0" y="4730579"/>
                </a:lnTo>
                <a:cubicBezTo>
                  <a:pt x="62855" y="4730579"/>
                  <a:pt x="188565" y="4730579"/>
                  <a:pt x="323590" y="3468020"/>
                </a:cubicBezTo>
                <a:lnTo>
                  <a:pt x="323590" y="27456534"/>
                </a:lnTo>
                <a:cubicBezTo>
                  <a:pt x="323590" y="29186612"/>
                  <a:pt x="316607" y="29747792"/>
                  <a:pt x="95448" y="29747792"/>
                </a:cubicBezTo>
                <a:lnTo>
                  <a:pt x="13965" y="29747792"/>
                </a:lnTo>
                <a:lnTo>
                  <a:pt x="13965" y="31290942"/>
                </a:lnTo>
                <a:cubicBezTo>
                  <a:pt x="109413" y="31150646"/>
                  <a:pt x="309612" y="31150646"/>
                  <a:pt x="414375" y="31150646"/>
                </a:cubicBezTo>
                <a:cubicBezTo>
                  <a:pt x="519137" y="31150646"/>
                  <a:pt x="721668" y="31150646"/>
                  <a:pt x="817116" y="31290942"/>
                </a:cubicBezTo>
                <a:lnTo>
                  <a:pt x="817116" y="29747792"/>
                </a:lnTo>
                <a:lnTo>
                  <a:pt x="735633" y="29747792"/>
                </a:lnTo>
                <a:cubicBezTo>
                  <a:pt x="514474" y="29747792"/>
                  <a:pt x="507492" y="29186612"/>
                  <a:pt x="507492" y="27456534"/>
                </a:cubicBezTo>
                <a:lnTo>
                  <a:pt x="507492" y="15040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4" name="Forma libre: forma 153">
            <a:extLst>
              <a:ext uri="{FF2B5EF4-FFF2-40B4-BE49-F238E27FC236}">
                <a16:creationId xmlns:a16="http://schemas.microsoft.com/office/drawing/2014/main" id="{C5CCDD6B-C712-C183-4B37-4CFB15AFE47D}"/>
              </a:ext>
            </a:extLst>
          </p:cNvPr>
          <p:cNvSpPr/>
          <p:nvPr/>
        </p:nvSpPr>
        <p:spPr>
          <a:xfrm flipV="1">
            <a:off x="154029636" y="1264038551"/>
            <a:ext cx="2277628" cy="15623877"/>
          </a:xfrm>
          <a:custGeom>
            <a:avLst/>
            <a:gdLst>
              <a:gd name="connsiteX0" fmla="*/ 2166007 w 2277628"/>
              <a:gd name="connsiteY0" fmla="*/ 2788944 h 15623877"/>
              <a:gd name="connsiteX1" fmla="*/ 2277629 w 2277628"/>
              <a:gd name="connsiteY1" fmla="*/ 1527873 h 15623877"/>
              <a:gd name="connsiteX2" fmla="*/ 2166007 w 2277628"/>
              <a:gd name="connsiteY2" fmla="*/ 196655 h 15623877"/>
              <a:gd name="connsiteX3" fmla="*/ 111609 w 2277628"/>
              <a:gd name="connsiteY3" fmla="*/ 196655 h 15623877"/>
              <a:gd name="connsiteX4" fmla="*/ 0 w 2277628"/>
              <a:gd name="connsiteY4" fmla="*/ 1457825 h 15623877"/>
              <a:gd name="connsiteX5" fmla="*/ 111609 w 2277628"/>
              <a:gd name="connsiteY5" fmla="*/ 2788944 h 15623877"/>
              <a:gd name="connsiteX6" fmla="*/ 2166007 w 2277628"/>
              <a:gd name="connsiteY6" fmla="*/ 2788944 h 15623877"/>
              <a:gd name="connsiteX7" fmla="*/ 2166007 w 2277628"/>
              <a:gd name="connsiteY7" fmla="*/ 15820533 h 15623877"/>
              <a:gd name="connsiteX8" fmla="*/ 2277629 w 2277628"/>
              <a:gd name="connsiteY8" fmla="*/ 14559462 h 15623877"/>
              <a:gd name="connsiteX9" fmla="*/ 2166007 w 2277628"/>
              <a:gd name="connsiteY9" fmla="*/ 13228245 h 15623877"/>
              <a:gd name="connsiteX10" fmla="*/ 111609 w 2277628"/>
              <a:gd name="connsiteY10" fmla="*/ 13228245 h 15623877"/>
              <a:gd name="connsiteX11" fmla="*/ 0 w 2277628"/>
              <a:gd name="connsiteY11" fmla="*/ 14489414 h 15623877"/>
              <a:gd name="connsiteX12" fmla="*/ 111609 w 2277628"/>
              <a:gd name="connsiteY12" fmla="*/ 15820533 h 15623877"/>
              <a:gd name="connsiteX13" fmla="*/ 2166007 w 2277628"/>
              <a:gd name="connsiteY13" fmla="*/ 15820533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07" y="2788944"/>
                </a:moveTo>
                <a:cubicBezTo>
                  <a:pt x="2214848" y="2788944"/>
                  <a:pt x="2277629" y="2788944"/>
                  <a:pt x="2277629" y="1527873"/>
                </a:cubicBezTo>
                <a:cubicBezTo>
                  <a:pt x="2277629" y="196655"/>
                  <a:pt x="2218333" y="196655"/>
                  <a:pt x="2166007" y="196655"/>
                </a:cubicBezTo>
                <a:lnTo>
                  <a:pt x="111609" y="196655"/>
                </a:lnTo>
                <a:cubicBezTo>
                  <a:pt x="62781" y="196655"/>
                  <a:pt x="0" y="196655"/>
                  <a:pt x="0" y="1457825"/>
                </a:cubicBezTo>
                <a:cubicBezTo>
                  <a:pt x="0" y="2788944"/>
                  <a:pt x="59296" y="2788944"/>
                  <a:pt x="111609" y="2788944"/>
                </a:cubicBezTo>
                <a:lnTo>
                  <a:pt x="2166007" y="2788944"/>
                </a:lnTo>
                <a:close/>
                <a:moveTo>
                  <a:pt x="2166007" y="15820533"/>
                </a:moveTo>
                <a:cubicBezTo>
                  <a:pt x="2214848" y="15820533"/>
                  <a:pt x="2277629" y="15820533"/>
                  <a:pt x="2277629" y="14559462"/>
                </a:cubicBezTo>
                <a:cubicBezTo>
                  <a:pt x="2277629" y="13228245"/>
                  <a:pt x="2218333" y="13228245"/>
                  <a:pt x="2166007" y="13228245"/>
                </a:cubicBezTo>
                <a:lnTo>
                  <a:pt x="111609" y="13228245"/>
                </a:lnTo>
                <a:cubicBezTo>
                  <a:pt x="62781" y="13228245"/>
                  <a:pt x="0" y="13228245"/>
                  <a:pt x="0" y="14489414"/>
                </a:cubicBezTo>
                <a:cubicBezTo>
                  <a:pt x="0" y="15820533"/>
                  <a:pt x="59296" y="15820533"/>
                  <a:pt x="111609" y="15820533"/>
                </a:cubicBezTo>
                <a:lnTo>
                  <a:pt x="2166007" y="158205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5" name="Forma libre: forma 154">
            <a:extLst>
              <a:ext uri="{FF2B5EF4-FFF2-40B4-BE49-F238E27FC236}">
                <a16:creationId xmlns:a16="http://schemas.microsoft.com/office/drawing/2014/main" id="{0384F67D-6296-7CED-8844-FEE4307045EE}"/>
              </a:ext>
            </a:extLst>
          </p:cNvPr>
          <p:cNvSpPr/>
          <p:nvPr/>
        </p:nvSpPr>
        <p:spPr>
          <a:xfrm flipV="1">
            <a:off x="157611768" y="1252898567"/>
            <a:ext cx="1419609" cy="48062753"/>
          </a:xfrm>
          <a:custGeom>
            <a:avLst/>
            <a:gdLst>
              <a:gd name="connsiteX0" fmla="*/ 1419610 w 1419609"/>
              <a:gd name="connsiteY0" fmla="*/ 24368928 h 48062753"/>
              <a:gd name="connsiteX1" fmla="*/ 1276598 w 1419609"/>
              <a:gd name="connsiteY1" fmla="*/ 7553931 h 48062753"/>
              <a:gd name="connsiteX2" fmla="*/ 711560 w 1419609"/>
              <a:gd name="connsiteY2" fmla="*/ 197455 h 48062753"/>
              <a:gd name="connsiteX3" fmla="*/ 132556 w 1419609"/>
              <a:gd name="connsiteY3" fmla="*/ 8044369 h 48062753"/>
              <a:gd name="connsiteX4" fmla="*/ 0 w 1419609"/>
              <a:gd name="connsiteY4" fmla="*/ 24368928 h 48062753"/>
              <a:gd name="connsiteX5" fmla="*/ 149994 w 1419609"/>
              <a:gd name="connsiteY5" fmla="*/ 41253976 h 48062753"/>
              <a:gd name="connsiteX6" fmla="*/ 708050 w 1419609"/>
              <a:gd name="connsiteY6" fmla="*/ 48260208 h 48062753"/>
              <a:gd name="connsiteX7" fmla="*/ 1287053 w 1419609"/>
              <a:gd name="connsiteY7" fmla="*/ 40553292 h 48062753"/>
              <a:gd name="connsiteX8" fmla="*/ 1419610 w 1419609"/>
              <a:gd name="connsiteY8" fmla="*/ 24368928 h 48062753"/>
              <a:gd name="connsiteX9" fmla="*/ 708050 w 1419609"/>
              <a:gd name="connsiteY9" fmla="*/ 46858944 h 48062753"/>
              <a:gd name="connsiteX10" fmla="*/ 303461 w 1419609"/>
              <a:gd name="connsiteY10" fmla="*/ 37961004 h 48062753"/>
              <a:gd name="connsiteX11" fmla="*/ 265088 w 1419609"/>
              <a:gd name="connsiteY11" fmla="*/ 23528150 h 48062753"/>
              <a:gd name="connsiteX12" fmla="*/ 320911 w 1419609"/>
              <a:gd name="connsiteY12" fmla="*/ 8464858 h 48062753"/>
              <a:gd name="connsiteX13" fmla="*/ 708050 w 1419609"/>
              <a:gd name="connsiteY13" fmla="*/ 1598623 h 48062753"/>
              <a:gd name="connsiteX14" fmla="*/ 1109166 w 1419609"/>
              <a:gd name="connsiteY14" fmla="*/ 9235490 h 48062753"/>
              <a:gd name="connsiteX15" fmla="*/ 1154534 w 1419609"/>
              <a:gd name="connsiteY15" fmla="*/ 23528150 h 48062753"/>
              <a:gd name="connsiteX16" fmla="*/ 1116149 w 1419609"/>
              <a:gd name="connsiteY16" fmla="*/ 37820908 h 48062753"/>
              <a:gd name="connsiteX17" fmla="*/ 708050 w 1419609"/>
              <a:gd name="connsiteY17" fmla="*/ 4685894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68928"/>
                </a:moveTo>
                <a:cubicBezTo>
                  <a:pt x="1419610" y="18553718"/>
                  <a:pt x="1402172" y="12878703"/>
                  <a:pt x="1276598" y="7553931"/>
                </a:cubicBezTo>
                <a:cubicBezTo>
                  <a:pt x="1133587" y="1738819"/>
                  <a:pt x="882464" y="197455"/>
                  <a:pt x="711560" y="197455"/>
                </a:cubicBezTo>
                <a:cubicBezTo>
                  <a:pt x="509253" y="197455"/>
                  <a:pt x="261603" y="2229257"/>
                  <a:pt x="132556" y="8044369"/>
                </a:cubicBezTo>
                <a:cubicBezTo>
                  <a:pt x="34875" y="12458313"/>
                  <a:pt x="0" y="16802210"/>
                  <a:pt x="0" y="24368928"/>
                </a:cubicBezTo>
                <a:cubicBezTo>
                  <a:pt x="0" y="31164918"/>
                  <a:pt x="24420" y="36279544"/>
                  <a:pt x="149994" y="41253976"/>
                </a:cubicBezTo>
                <a:cubicBezTo>
                  <a:pt x="286023" y="46578648"/>
                  <a:pt x="526690" y="48260208"/>
                  <a:pt x="708050" y="48260208"/>
                </a:cubicBezTo>
                <a:cubicBezTo>
                  <a:pt x="1011523" y="48260208"/>
                  <a:pt x="1185925" y="44616896"/>
                  <a:pt x="1287053" y="40553292"/>
                </a:cubicBezTo>
                <a:cubicBezTo>
                  <a:pt x="1412627" y="35298668"/>
                  <a:pt x="1419610" y="28432532"/>
                  <a:pt x="1419610" y="24368928"/>
                </a:cubicBezTo>
                <a:close/>
                <a:moveTo>
                  <a:pt x="708050" y="46858944"/>
                </a:moveTo>
                <a:cubicBezTo>
                  <a:pt x="596441" y="46858944"/>
                  <a:pt x="369739" y="45597772"/>
                  <a:pt x="303461" y="37961004"/>
                </a:cubicBezTo>
                <a:cubicBezTo>
                  <a:pt x="265088" y="33757204"/>
                  <a:pt x="265088" y="28432532"/>
                  <a:pt x="265088" y="23528150"/>
                </a:cubicBezTo>
                <a:cubicBezTo>
                  <a:pt x="265088" y="17783086"/>
                  <a:pt x="265088" y="12598410"/>
                  <a:pt x="320911" y="8464858"/>
                </a:cubicBezTo>
                <a:cubicBezTo>
                  <a:pt x="380206" y="3770620"/>
                  <a:pt x="558093" y="1598623"/>
                  <a:pt x="708050" y="1598623"/>
                </a:cubicBezTo>
                <a:cubicBezTo>
                  <a:pt x="840606" y="1598623"/>
                  <a:pt x="1042913" y="3210134"/>
                  <a:pt x="1109166" y="9235490"/>
                </a:cubicBezTo>
                <a:cubicBezTo>
                  <a:pt x="1154534" y="13229044"/>
                  <a:pt x="1154534" y="18763962"/>
                  <a:pt x="1154534" y="23528150"/>
                </a:cubicBezTo>
                <a:cubicBezTo>
                  <a:pt x="1154534" y="28222386"/>
                  <a:pt x="1154534" y="33547060"/>
                  <a:pt x="1116149" y="37820908"/>
                </a:cubicBezTo>
                <a:cubicBezTo>
                  <a:pt x="1049896" y="45527724"/>
                  <a:pt x="830151" y="46858944"/>
                  <a:pt x="708050" y="4685894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6" name="Forma libre: forma 155">
            <a:extLst>
              <a:ext uri="{FF2B5EF4-FFF2-40B4-BE49-F238E27FC236}">
                <a16:creationId xmlns:a16="http://schemas.microsoft.com/office/drawing/2014/main" id="{86F68317-2F8E-4D33-AA84-5E233888210E}"/>
              </a:ext>
            </a:extLst>
          </p:cNvPr>
          <p:cNvSpPr/>
          <p:nvPr/>
        </p:nvSpPr>
        <p:spPr>
          <a:xfrm flipV="1">
            <a:off x="159483815" y="1254369882"/>
            <a:ext cx="338335" cy="6796087"/>
          </a:xfrm>
          <a:custGeom>
            <a:avLst/>
            <a:gdLst>
              <a:gd name="connsiteX0" fmla="*/ 338336 w 338335"/>
              <a:gd name="connsiteY0" fmla="*/ 3627506 h 6796087"/>
              <a:gd name="connsiteX1" fmla="*/ 170917 w 338335"/>
              <a:gd name="connsiteY1" fmla="*/ 194438 h 6796087"/>
              <a:gd name="connsiteX2" fmla="*/ 0 w 338335"/>
              <a:gd name="connsiteY2" fmla="*/ 3557457 h 6796087"/>
              <a:gd name="connsiteX3" fmla="*/ 167432 w 338335"/>
              <a:gd name="connsiteY3" fmla="*/ 6990525 h 6796087"/>
              <a:gd name="connsiteX4" fmla="*/ 338336 w 338335"/>
              <a:gd name="connsiteY4" fmla="*/ 3627506 h 6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6087">
                <a:moveTo>
                  <a:pt x="338336" y="3627506"/>
                </a:moveTo>
                <a:cubicBezTo>
                  <a:pt x="338336" y="1595704"/>
                  <a:pt x="254620" y="194438"/>
                  <a:pt x="170917" y="194438"/>
                </a:cubicBezTo>
                <a:cubicBezTo>
                  <a:pt x="69763" y="194438"/>
                  <a:pt x="0" y="1875898"/>
                  <a:pt x="0" y="3557457"/>
                </a:cubicBezTo>
                <a:cubicBezTo>
                  <a:pt x="0" y="5589259"/>
                  <a:pt x="83716" y="6990525"/>
                  <a:pt x="167432" y="6990525"/>
                </a:cubicBezTo>
                <a:cubicBezTo>
                  <a:pt x="268573" y="6990525"/>
                  <a:pt x="338336" y="5308966"/>
                  <a:pt x="338336" y="362750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7" name="Forma libre: forma 156">
            <a:extLst>
              <a:ext uri="{FF2B5EF4-FFF2-40B4-BE49-F238E27FC236}">
                <a16:creationId xmlns:a16="http://schemas.microsoft.com/office/drawing/2014/main" id="{2508EAD9-C713-341E-5652-57BEAB442207}"/>
              </a:ext>
            </a:extLst>
          </p:cNvPr>
          <p:cNvSpPr/>
          <p:nvPr/>
        </p:nvSpPr>
        <p:spPr>
          <a:xfrm flipV="1">
            <a:off x="160273335" y="1252898567"/>
            <a:ext cx="6542521" cy="48062753"/>
          </a:xfrm>
          <a:custGeom>
            <a:avLst/>
            <a:gdLst>
              <a:gd name="connsiteX0" fmla="*/ 1419597 w 6542521"/>
              <a:gd name="connsiteY0" fmla="*/ 24368928 h 48062753"/>
              <a:gd name="connsiteX1" fmla="*/ 1276586 w 6542521"/>
              <a:gd name="connsiteY1" fmla="*/ 7553931 h 48062753"/>
              <a:gd name="connsiteX2" fmla="*/ 711535 w 6542521"/>
              <a:gd name="connsiteY2" fmla="*/ 197455 h 48062753"/>
              <a:gd name="connsiteX3" fmla="*/ 132531 w 6542521"/>
              <a:gd name="connsiteY3" fmla="*/ 8044369 h 48062753"/>
              <a:gd name="connsiteX4" fmla="*/ 0 w 6542521"/>
              <a:gd name="connsiteY4" fmla="*/ 24368928 h 48062753"/>
              <a:gd name="connsiteX5" fmla="*/ 149982 w 6542521"/>
              <a:gd name="connsiteY5" fmla="*/ 41253976 h 48062753"/>
              <a:gd name="connsiteX6" fmla="*/ 708050 w 6542521"/>
              <a:gd name="connsiteY6" fmla="*/ 48260208 h 48062753"/>
              <a:gd name="connsiteX7" fmla="*/ 1287053 w 6542521"/>
              <a:gd name="connsiteY7" fmla="*/ 40553292 h 48062753"/>
              <a:gd name="connsiteX8" fmla="*/ 1419597 w 6542521"/>
              <a:gd name="connsiteY8" fmla="*/ 24368928 h 48062753"/>
              <a:gd name="connsiteX9" fmla="*/ 708050 w 6542521"/>
              <a:gd name="connsiteY9" fmla="*/ 46858944 h 48062753"/>
              <a:gd name="connsiteX10" fmla="*/ 303448 w 6542521"/>
              <a:gd name="connsiteY10" fmla="*/ 37961004 h 48062753"/>
              <a:gd name="connsiteX11" fmla="*/ 265075 w 6542521"/>
              <a:gd name="connsiteY11" fmla="*/ 23528150 h 48062753"/>
              <a:gd name="connsiteX12" fmla="*/ 320886 w 6542521"/>
              <a:gd name="connsiteY12" fmla="*/ 8464858 h 48062753"/>
              <a:gd name="connsiteX13" fmla="*/ 708050 w 6542521"/>
              <a:gd name="connsiteY13" fmla="*/ 1598623 h 48062753"/>
              <a:gd name="connsiteX14" fmla="*/ 1109166 w 6542521"/>
              <a:gd name="connsiteY14" fmla="*/ 9235490 h 48062753"/>
              <a:gd name="connsiteX15" fmla="*/ 1154509 w 6542521"/>
              <a:gd name="connsiteY15" fmla="*/ 23528150 h 48062753"/>
              <a:gd name="connsiteX16" fmla="*/ 1116137 w 6542521"/>
              <a:gd name="connsiteY16" fmla="*/ 37820908 h 48062753"/>
              <a:gd name="connsiteX17" fmla="*/ 708050 w 6542521"/>
              <a:gd name="connsiteY17" fmla="*/ 46858944 h 48062753"/>
              <a:gd name="connsiteX18" fmla="*/ 3127226 w 6542521"/>
              <a:gd name="connsiteY18" fmla="*/ 24368928 h 48062753"/>
              <a:gd name="connsiteX19" fmla="*/ 2984215 w 6542521"/>
              <a:gd name="connsiteY19" fmla="*/ 7553931 h 48062753"/>
              <a:gd name="connsiteX20" fmla="*/ 2419176 w 6542521"/>
              <a:gd name="connsiteY20" fmla="*/ 197455 h 48062753"/>
              <a:gd name="connsiteX21" fmla="*/ 1840173 w 6542521"/>
              <a:gd name="connsiteY21" fmla="*/ 8044369 h 48062753"/>
              <a:gd name="connsiteX22" fmla="*/ 1707629 w 6542521"/>
              <a:gd name="connsiteY22" fmla="*/ 24368928 h 48062753"/>
              <a:gd name="connsiteX23" fmla="*/ 1857623 w 6542521"/>
              <a:gd name="connsiteY23" fmla="*/ 41253976 h 48062753"/>
              <a:gd name="connsiteX24" fmla="*/ 2415691 w 6542521"/>
              <a:gd name="connsiteY24" fmla="*/ 48260208 h 48062753"/>
              <a:gd name="connsiteX25" fmla="*/ 2994695 w 6542521"/>
              <a:gd name="connsiteY25" fmla="*/ 40553292 h 48062753"/>
              <a:gd name="connsiteX26" fmla="*/ 3127226 w 6542521"/>
              <a:gd name="connsiteY26" fmla="*/ 24368928 h 48062753"/>
              <a:gd name="connsiteX27" fmla="*/ 2415691 w 6542521"/>
              <a:gd name="connsiteY27" fmla="*/ 46858944 h 48062753"/>
              <a:gd name="connsiteX28" fmla="*/ 2011090 w 6542521"/>
              <a:gd name="connsiteY28" fmla="*/ 37961004 h 48062753"/>
              <a:gd name="connsiteX29" fmla="*/ 1972717 w 6542521"/>
              <a:gd name="connsiteY29" fmla="*/ 23528150 h 48062753"/>
              <a:gd name="connsiteX30" fmla="*/ 2028527 w 6542521"/>
              <a:gd name="connsiteY30" fmla="*/ 8464858 h 48062753"/>
              <a:gd name="connsiteX31" fmla="*/ 2415691 w 6542521"/>
              <a:gd name="connsiteY31" fmla="*/ 1598623 h 48062753"/>
              <a:gd name="connsiteX32" fmla="*/ 2816808 w 6542521"/>
              <a:gd name="connsiteY32" fmla="*/ 9235490 h 48062753"/>
              <a:gd name="connsiteX33" fmla="*/ 2862151 w 6542521"/>
              <a:gd name="connsiteY33" fmla="*/ 23528150 h 48062753"/>
              <a:gd name="connsiteX34" fmla="*/ 2823791 w 6542521"/>
              <a:gd name="connsiteY34" fmla="*/ 37820908 h 48062753"/>
              <a:gd name="connsiteX35" fmla="*/ 2415691 w 6542521"/>
              <a:gd name="connsiteY35" fmla="*/ 46858944 h 48062753"/>
              <a:gd name="connsiteX36" fmla="*/ 4834868 w 6542521"/>
              <a:gd name="connsiteY36" fmla="*/ 24368928 h 48062753"/>
              <a:gd name="connsiteX37" fmla="*/ 4691856 w 6542521"/>
              <a:gd name="connsiteY37" fmla="*/ 7553931 h 48062753"/>
              <a:gd name="connsiteX38" fmla="*/ 4126818 w 6542521"/>
              <a:gd name="connsiteY38" fmla="*/ 197455 h 48062753"/>
              <a:gd name="connsiteX39" fmla="*/ 3547815 w 6542521"/>
              <a:gd name="connsiteY39" fmla="*/ 8044369 h 48062753"/>
              <a:gd name="connsiteX40" fmla="*/ 3415271 w 6542521"/>
              <a:gd name="connsiteY40" fmla="*/ 24368928 h 48062753"/>
              <a:gd name="connsiteX41" fmla="*/ 3565265 w 6542521"/>
              <a:gd name="connsiteY41" fmla="*/ 41253976 h 48062753"/>
              <a:gd name="connsiteX42" fmla="*/ 4123321 w 6542521"/>
              <a:gd name="connsiteY42" fmla="*/ 48260208 h 48062753"/>
              <a:gd name="connsiteX43" fmla="*/ 4702312 w 6542521"/>
              <a:gd name="connsiteY43" fmla="*/ 40553292 h 48062753"/>
              <a:gd name="connsiteX44" fmla="*/ 4834868 w 6542521"/>
              <a:gd name="connsiteY44" fmla="*/ 24368928 h 48062753"/>
              <a:gd name="connsiteX45" fmla="*/ 4123321 w 6542521"/>
              <a:gd name="connsiteY45" fmla="*/ 46858944 h 48062753"/>
              <a:gd name="connsiteX46" fmla="*/ 3718731 w 6542521"/>
              <a:gd name="connsiteY46" fmla="*/ 37961004 h 48062753"/>
              <a:gd name="connsiteX47" fmla="*/ 3680346 w 6542521"/>
              <a:gd name="connsiteY47" fmla="*/ 23528150 h 48062753"/>
              <a:gd name="connsiteX48" fmla="*/ 3736169 w 6542521"/>
              <a:gd name="connsiteY48" fmla="*/ 8464858 h 48062753"/>
              <a:gd name="connsiteX49" fmla="*/ 4123321 w 6542521"/>
              <a:gd name="connsiteY49" fmla="*/ 1598623 h 48062753"/>
              <a:gd name="connsiteX50" fmla="*/ 4524425 w 6542521"/>
              <a:gd name="connsiteY50" fmla="*/ 9235490 h 48062753"/>
              <a:gd name="connsiteX51" fmla="*/ 4569793 w 6542521"/>
              <a:gd name="connsiteY51" fmla="*/ 23528150 h 48062753"/>
              <a:gd name="connsiteX52" fmla="*/ 4531407 w 6542521"/>
              <a:gd name="connsiteY52" fmla="*/ 37820908 h 48062753"/>
              <a:gd name="connsiteX53" fmla="*/ 4123321 w 6542521"/>
              <a:gd name="connsiteY53" fmla="*/ 46858944 h 48062753"/>
              <a:gd name="connsiteX54" fmla="*/ 6542522 w 6542521"/>
              <a:gd name="connsiteY54" fmla="*/ 24368928 h 48062753"/>
              <a:gd name="connsiteX55" fmla="*/ 6399510 w 6542521"/>
              <a:gd name="connsiteY55" fmla="*/ 7553931 h 48062753"/>
              <a:gd name="connsiteX56" fmla="*/ 5834472 w 6542521"/>
              <a:gd name="connsiteY56" fmla="*/ 197455 h 48062753"/>
              <a:gd name="connsiteX57" fmla="*/ 5255469 w 6542521"/>
              <a:gd name="connsiteY57" fmla="*/ 8044369 h 48062753"/>
              <a:gd name="connsiteX58" fmla="*/ 5122912 w 6542521"/>
              <a:gd name="connsiteY58" fmla="*/ 24368928 h 48062753"/>
              <a:gd name="connsiteX59" fmla="*/ 5272906 w 6542521"/>
              <a:gd name="connsiteY59" fmla="*/ 41253976 h 48062753"/>
              <a:gd name="connsiteX60" fmla="*/ 5830962 w 6542521"/>
              <a:gd name="connsiteY60" fmla="*/ 48260208 h 48062753"/>
              <a:gd name="connsiteX61" fmla="*/ 6409966 w 6542521"/>
              <a:gd name="connsiteY61" fmla="*/ 40553292 h 48062753"/>
              <a:gd name="connsiteX62" fmla="*/ 6542522 w 6542521"/>
              <a:gd name="connsiteY62" fmla="*/ 24368928 h 48062753"/>
              <a:gd name="connsiteX63" fmla="*/ 5830962 w 6542521"/>
              <a:gd name="connsiteY63" fmla="*/ 46858944 h 48062753"/>
              <a:gd name="connsiteX64" fmla="*/ 5426373 w 6542521"/>
              <a:gd name="connsiteY64" fmla="*/ 37961004 h 48062753"/>
              <a:gd name="connsiteX65" fmla="*/ 5387988 w 6542521"/>
              <a:gd name="connsiteY65" fmla="*/ 23528150 h 48062753"/>
              <a:gd name="connsiteX66" fmla="*/ 5443811 w 6542521"/>
              <a:gd name="connsiteY66" fmla="*/ 8464858 h 48062753"/>
              <a:gd name="connsiteX67" fmla="*/ 5830962 w 6542521"/>
              <a:gd name="connsiteY67" fmla="*/ 1598623 h 48062753"/>
              <a:gd name="connsiteX68" fmla="*/ 6232079 w 6542521"/>
              <a:gd name="connsiteY68" fmla="*/ 9235490 h 48062753"/>
              <a:gd name="connsiteX69" fmla="*/ 6277434 w 6542521"/>
              <a:gd name="connsiteY69" fmla="*/ 23528150 h 48062753"/>
              <a:gd name="connsiteX70" fmla="*/ 6239049 w 6542521"/>
              <a:gd name="connsiteY70" fmla="*/ 37820908 h 48062753"/>
              <a:gd name="connsiteX71" fmla="*/ 5830962 w 6542521"/>
              <a:gd name="connsiteY71" fmla="*/ 4685894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542521" h="48062753">
                <a:moveTo>
                  <a:pt x="1419597" y="24368928"/>
                </a:moveTo>
                <a:cubicBezTo>
                  <a:pt x="1419597" y="18553718"/>
                  <a:pt x="1402159" y="12878703"/>
                  <a:pt x="1276586" y="7553931"/>
                </a:cubicBezTo>
                <a:cubicBezTo>
                  <a:pt x="1133574" y="1738819"/>
                  <a:pt x="882452" y="197455"/>
                  <a:pt x="711535" y="197455"/>
                </a:cubicBezTo>
                <a:cubicBezTo>
                  <a:pt x="509240" y="197455"/>
                  <a:pt x="261590" y="2229257"/>
                  <a:pt x="132531" y="8044369"/>
                </a:cubicBezTo>
                <a:cubicBezTo>
                  <a:pt x="34875" y="12458313"/>
                  <a:pt x="0" y="16802210"/>
                  <a:pt x="0" y="24368928"/>
                </a:cubicBezTo>
                <a:cubicBezTo>
                  <a:pt x="0" y="31164918"/>
                  <a:pt x="24408" y="36279544"/>
                  <a:pt x="149982" y="41253976"/>
                </a:cubicBezTo>
                <a:cubicBezTo>
                  <a:pt x="286010" y="46578648"/>
                  <a:pt x="526678" y="48260208"/>
                  <a:pt x="708050" y="48260208"/>
                </a:cubicBezTo>
                <a:cubicBezTo>
                  <a:pt x="1011498" y="48260208"/>
                  <a:pt x="1185900" y="44616896"/>
                  <a:pt x="1287053" y="40553292"/>
                </a:cubicBezTo>
                <a:cubicBezTo>
                  <a:pt x="1412615" y="35298668"/>
                  <a:pt x="1419597" y="28432532"/>
                  <a:pt x="1419597" y="24368928"/>
                </a:cubicBezTo>
                <a:close/>
                <a:moveTo>
                  <a:pt x="708050" y="46858944"/>
                </a:moveTo>
                <a:cubicBezTo>
                  <a:pt x="596441" y="46858944"/>
                  <a:pt x="369714" y="45597772"/>
                  <a:pt x="303448" y="37961004"/>
                </a:cubicBezTo>
                <a:cubicBezTo>
                  <a:pt x="265075" y="33757204"/>
                  <a:pt x="265075" y="28432532"/>
                  <a:pt x="265075" y="23528150"/>
                </a:cubicBezTo>
                <a:cubicBezTo>
                  <a:pt x="265075" y="17783086"/>
                  <a:pt x="265075" y="12598410"/>
                  <a:pt x="320886" y="8464858"/>
                </a:cubicBezTo>
                <a:cubicBezTo>
                  <a:pt x="380181" y="3770620"/>
                  <a:pt x="558068" y="1598623"/>
                  <a:pt x="708050" y="1598623"/>
                </a:cubicBezTo>
                <a:cubicBezTo>
                  <a:pt x="840594" y="1598623"/>
                  <a:pt x="1042888" y="3210134"/>
                  <a:pt x="1109166" y="9235490"/>
                </a:cubicBezTo>
                <a:cubicBezTo>
                  <a:pt x="1154509" y="13229044"/>
                  <a:pt x="1154509" y="18763962"/>
                  <a:pt x="1154509" y="23528150"/>
                </a:cubicBezTo>
                <a:cubicBezTo>
                  <a:pt x="1154509" y="28222386"/>
                  <a:pt x="1154509" y="33547060"/>
                  <a:pt x="1116137" y="37820908"/>
                </a:cubicBezTo>
                <a:cubicBezTo>
                  <a:pt x="1049871" y="45527724"/>
                  <a:pt x="830126" y="46858944"/>
                  <a:pt x="708050" y="46858944"/>
                </a:cubicBezTo>
                <a:close/>
                <a:moveTo>
                  <a:pt x="3127226" y="24368928"/>
                </a:moveTo>
                <a:cubicBezTo>
                  <a:pt x="3127226" y="18553718"/>
                  <a:pt x="3109789" y="12878703"/>
                  <a:pt x="2984215" y="7553931"/>
                </a:cubicBezTo>
                <a:cubicBezTo>
                  <a:pt x="2841228" y="1738819"/>
                  <a:pt x="2590081" y="197455"/>
                  <a:pt x="2419176" y="197455"/>
                </a:cubicBezTo>
                <a:cubicBezTo>
                  <a:pt x="2216869" y="197455"/>
                  <a:pt x="1969232" y="2229257"/>
                  <a:pt x="1840173" y="8044369"/>
                </a:cubicBezTo>
                <a:cubicBezTo>
                  <a:pt x="1742517" y="12458313"/>
                  <a:pt x="1707629" y="16802210"/>
                  <a:pt x="1707629" y="24368928"/>
                </a:cubicBezTo>
                <a:cubicBezTo>
                  <a:pt x="1707629" y="31164918"/>
                  <a:pt x="1732049" y="36279544"/>
                  <a:pt x="1857623" y="41253976"/>
                </a:cubicBezTo>
                <a:cubicBezTo>
                  <a:pt x="1993652" y="46578648"/>
                  <a:pt x="2234320" y="48260208"/>
                  <a:pt x="2415691" y="48260208"/>
                </a:cubicBezTo>
                <a:cubicBezTo>
                  <a:pt x="2719140" y="48260208"/>
                  <a:pt x="2893541" y="44616896"/>
                  <a:pt x="2994695" y="40553292"/>
                </a:cubicBezTo>
                <a:cubicBezTo>
                  <a:pt x="3120244" y="35298668"/>
                  <a:pt x="3127226" y="28432532"/>
                  <a:pt x="3127226" y="24368928"/>
                </a:cubicBezTo>
                <a:close/>
                <a:moveTo>
                  <a:pt x="2415691" y="46858944"/>
                </a:moveTo>
                <a:cubicBezTo>
                  <a:pt x="2304070" y="46858944"/>
                  <a:pt x="2077355" y="45597772"/>
                  <a:pt x="2011090" y="37961004"/>
                </a:cubicBezTo>
                <a:cubicBezTo>
                  <a:pt x="1972717" y="33757204"/>
                  <a:pt x="1972717" y="28432532"/>
                  <a:pt x="1972717" y="23528150"/>
                </a:cubicBezTo>
                <a:cubicBezTo>
                  <a:pt x="1972717" y="17783086"/>
                  <a:pt x="1972717" y="12598410"/>
                  <a:pt x="2028527" y="8464858"/>
                </a:cubicBezTo>
                <a:cubicBezTo>
                  <a:pt x="2087823" y="3770620"/>
                  <a:pt x="2265710" y="1598623"/>
                  <a:pt x="2415691" y="1598623"/>
                </a:cubicBezTo>
                <a:cubicBezTo>
                  <a:pt x="2548223" y="1598623"/>
                  <a:pt x="2750530" y="3210134"/>
                  <a:pt x="2816808" y="9235490"/>
                </a:cubicBezTo>
                <a:cubicBezTo>
                  <a:pt x="2862151" y="13229044"/>
                  <a:pt x="2862151" y="18763962"/>
                  <a:pt x="2862151" y="23528150"/>
                </a:cubicBezTo>
                <a:cubicBezTo>
                  <a:pt x="2862151" y="28222386"/>
                  <a:pt x="2862151" y="33547060"/>
                  <a:pt x="2823791" y="37820908"/>
                </a:cubicBezTo>
                <a:cubicBezTo>
                  <a:pt x="2757512" y="45527724"/>
                  <a:pt x="2537768" y="46858944"/>
                  <a:pt x="2415691" y="46858944"/>
                </a:cubicBezTo>
                <a:close/>
                <a:moveTo>
                  <a:pt x="4834868" y="24368928"/>
                </a:moveTo>
                <a:cubicBezTo>
                  <a:pt x="4834868" y="18553718"/>
                  <a:pt x="4817430" y="12878703"/>
                  <a:pt x="4691856" y="7553931"/>
                </a:cubicBezTo>
                <a:cubicBezTo>
                  <a:pt x="4548845" y="1738819"/>
                  <a:pt x="4297735" y="197455"/>
                  <a:pt x="4126818" y="197455"/>
                </a:cubicBezTo>
                <a:cubicBezTo>
                  <a:pt x="3924511" y="197455"/>
                  <a:pt x="3676873" y="2229257"/>
                  <a:pt x="3547815" y="8044369"/>
                </a:cubicBezTo>
                <a:cubicBezTo>
                  <a:pt x="3450146" y="12458313"/>
                  <a:pt x="3415271" y="16802210"/>
                  <a:pt x="3415271" y="24368928"/>
                </a:cubicBezTo>
                <a:cubicBezTo>
                  <a:pt x="3415271" y="31164918"/>
                  <a:pt x="3439691" y="36279544"/>
                  <a:pt x="3565265" y="41253976"/>
                </a:cubicBezTo>
                <a:cubicBezTo>
                  <a:pt x="3701294" y="46578648"/>
                  <a:pt x="3941949" y="48260208"/>
                  <a:pt x="4123321" y="48260208"/>
                </a:cubicBezTo>
                <a:cubicBezTo>
                  <a:pt x="4426781" y="48260208"/>
                  <a:pt x="4601158" y="44616896"/>
                  <a:pt x="4702312" y="40553292"/>
                </a:cubicBezTo>
                <a:cubicBezTo>
                  <a:pt x="4827885" y="35298668"/>
                  <a:pt x="4834868" y="28432532"/>
                  <a:pt x="4834868" y="24368928"/>
                </a:cubicBezTo>
                <a:close/>
                <a:moveTo>
                  <a:pt x="4123321" y="46858944"/>
                </a:moveTo>
                <a:cubicBezTo>
                  <a:pt x="4011699" y="46858944"/>
                  <a:pt x="3785009" y="45597772"/>
                  <a:pt x="3718731" y="37961004"/>
                </a:cubicBezTo>
                <a:cubicBezTo>
                  <a:pt x="3680346" y="33757204"/>
                  <a:pt x="3680346" y="28432532"/>
                  <a:pt x="3680346" y="23528150"/>
                </a:cubicBezTo>
                <a:cubicBezTo>
                  <a:pt x="3680346" y="17783086"/>
                  <a:pt x="3680346" y="12598410"/>
                  <a:pt x="3736169" y="8464858"/>
                </a:cubicBezTo>
                <a:cubicBezTo>
                  <a:pt x="3795465" y="3770620"/>
                  <a:pt x="3973351" y="1598623"/>
                  <a:pt x="4123321" y="1598623"/>
                </a:cubicBezTo>
                <a:cubicBezTo>
                  <a:pt x="4255877" y="1598623"/>
                  <a:pt x="4458184" y="3210134"/>
                  <a:pt x="4524425" y="9235490"/>
                </a:cubicBezTo>
                <a:cubicBezTo>
                  <a:pt x="4569793" y="13229044"/>
                  <a:pt x="4569793" y="18763962"/>
                  <a:pt x="4569793" y="23528150"/>
                </a:cubicBezTo>
                <a:cubicBezTo>
                  <a:pt x="4569793" y="28222386"/>
                  <a:pt x="4569793" y="33547060"/>
                  <a:pt x="4531407" y="37820908"/>
                </a:cubicBezTo>
                <a:cubicBezTo>
                  <a:pt x="4465166" y="45527724"/>
                  <a:pt x="4245409" y="46858944"/>
                  <a:pt x="4123321" y="46858944"/>
                </a:cubicBezTo>
                <a:close/>
                <a:moveTo>
                  <a:pt x="6542522" y="24368928"/>
                </a:moveTo>
                <a:cubicBezTo>
                  <a:pt x="6542522" y="18553718"/>
                  <a:pt x="6525084" y="12878703"/>
                  <a:pt x="6399510" y="7553931"/>
                </a:cubicBezTo>
                <a:cubicBezTo>
                  <a:pt x="6256499" y="1738819"/>
                  <a:pt x="6005376" y="197455"/>
                  <a:pt x="5834472" y="197455"/>
                </a:cubicBezTo>
                <a:cubicBezTo>
                  <a:pt x="5632165" y="197455"/>
                  <a:pt x="5384515" y="2229257"/>
                  <a:pt x="5255469" y="8044369"/>
                </a:cubicBezTo>
                <a:cubicBezTo>
                  <a:pt x="5157788" y="12458313"/>
                  <a:pt x="5122912" y="16802210"/>
                  <a:pt x="5122912" y="24368928"/>
                </a:cubicBezTo>
                <a:cubicBezTo>
                  <a:pt x="5122912" y="31164918"/>
                  <a:pt x="5147333" y="36279544"/>
                  <a:pt x="5272906" y="41253976"/>
                </a:cubicBezTo>
                <a:cubicBezTo>
                  <a:pt x="5408935" y="46578648"/>
                  <a:pt x="5649603" y="48260208"/>
                  <a:pt x="5830962" y="48260208"/>
                </a:cubicBezTo>
                <a:cubicBezTo>
                  <a:pt x="6134423" y="48260208"/>
                  <a:pt x="6308812" y="44616896"/>
                  <a:pt x="6409966" y="40553292"/>
                </a:cubicBezTo>
                <a:cubicBezTo>
                  <a:pt x="6535539" y="35298668"/>
                  <a:pt x="6542522" y="28432532"/>
                  <a:pt x="6542522" y="24368928"/>
                </a:cubicBezTo>
                <a:close/>
                <a:moveTo>
                  <a:pt x="5830962" y="46858944"/>
                </a:moveTo>
                <a:cubicBezTo>
                  <a:pt x="5719353" y="46858944"/>
                  <a:pt x="5492626" y="45597772"/>
                  <a:pt x="5426373" y="37961004"/>
                </a:cubicBezTo>
                <a:cubicBezTo>
                  <a:pt x="5387988" y="33757204"/>
                  <a:pt x="5387988" y="28432532"/>
                  <a:pt x="5387988" y="23528150"/>
                </a:cubicBezTo>
                <a:cubicBezTo>
                  <a:pt x="5387988" y="17783086"/>
                  <a:pt x="5387988" y="12598410"/>
                  <a:pt x="5443811" y="8464858"/>
                </a:cubicBezTo>
                <a:cubicBezTo>
                  <a:pt x="5503106" y="3770620"/>
                  <a:pt x="5680993" y="1598623"/>
                  <a:pt x="5830962" y="1598623"/>
                </a:cubicBezTo>
                <a:cubicBezTo>
                  <a:pt x="5963518" y="1598623"/>
                  <a:pt x="6165801" y="3210134"/>
                  <a:pt x="6232079" y="9235490"/>
                </a:cubicBezTo>
                <a:cubicBezTo>
                  <a:pt x="6277434" y="13229044"/>
                  <a:pt x="6277434" y="18763962"/>
                  <a:pt x="6277434" y="23528150"/>
                </a:cubicBezTo>
                <a:cubicBezTo>
                  <a:pt x="6277434" y="28222386"/>
                  <a:pt x="6277434" y="33547060"/>
                  <a:pt x="6239049" y="37820908"/>
                </a:cubicBezTo>
                <a:cubicBezTo>
                  <a:pt x="6172783" y="45527724"/>
                  <a:pt x="5953063" y="46858944"/>
                  <a:pt x="5830962" y="4685894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8" name="Forma libre: forma 157">
            <a:extLst>
              <a:ext uri="{FF2B5EF4-FFF2-40B4-BE49-F238E27FC236}">
                <a16:creationId xmlns:a16="http://schemas.microsoft.com/office/drawing/2014/main" id="{45370B7D-A8BB-E174-E61F-342257B2C729}"/>
              </a:ext>
            </a:extLst>
          </p:cNvPr>
          <p:cNvSpPr/>
          <p:nvPr/>
        </p:nvSpPr>
        <p:spPr>
          <a:xfrm flipV="1">
            <a:off x="149979737" y="1180804537"/>
            <a:ext cx="1381224" cy="33139459"/>
          </a:xfrm>
          <a:custGeom>
            <a:avLst/>
            <a:gdLst>
              <a:gd name="connsiteX0" fmla="*/ 394134 w 1381224"/>
              <a:gd name="connsiteY0" fmla="*/ 15878952 h 33139459"/>
              <a:gd name="connsiteX1" fmla="*/ 690612 w 1381224"/>
              <a:gd name="connsiteY1" fmla="*/ 16789680 h 33139459"/>
              <a:gd name="connsiteX2" fmla="*/ 962670 w 1381224"/>
              <a:gd name="connsiteY2" fmla="*/ 14757879 h 33139459"/>
              <a:gd name="connsiteX3" fmla="*/ 718517 w 1381224"/>
              <a:gd name="connsiteY3" fmla="*/ 13006371 h 33139459"/>
              <a:gd name="connsiteX4" fmla="*/ 404602 w 1381224"/>
              <a:gd name="connsiteY4" fmla="*/ 14267441 h 33139459"/>
              <a:gd name="connsiteX5" fmla="*/ 254620 w 1381224"/>
              <a:gd name="connsiteY5" fmla="*/ 10063741 h 33139459"/>
              <a:gd name="connsiteX6" fmla="*/ 906859 w 1381224"/>
              <a:gd name="connsiteY6" fmla="*/ 3197605 h 33139459"/>
              <a:gd name="connsiteX7" fmla="*/ 1238213 w 1381224"/>
              <a:gd name="connsiteY7" fmla="*/ 5369504 h 33139459"/>
              <a:gd name="connsiteX8" fmla="*/ 1294023 w 1381224"/>
              <a:gd name="connsiteY8" fmla="*/ 5859942 h 33139459"/>
              <a:gd name="connsiteX9" fmla="*/ 1381224 w 1381224"/>
              <a:gd name="connsiteY9" fmla="*/ 4108433 h 33139459"/>
              <a:gd name="connsiteX10" fmla="*/ 938250 w 1381224"/>
              <a:gd name="connsiteY10" fmla="*/ 184927 h 33139459"/>
              <a:gd name="connsiteX11" fmla="*/ 177887 w 1381224"/>
              <a:gd name="connsiteY11" fmla="*/ 10063741 h 33139459"/>
              <a:gd name="connsiteX12" fmla="*/ 320886 w 1381224"/>
              <a:gd name="connsiteY12" fmla="*/ 15108221 h 33139459"/>
              <a:gd name="connsiteX13" fmla="*/ 0 w 1381224"/>
              <a:gd name="connsiteY13" fmla="*/ 24636694 h 33139459"/>
              <a:gd name="connsiteX14" fmla="*/ 551086 w 1381224"/>
              <a:gd name="connsiteY14" fmla="*/ 33324386 h 33139459"/>
              <a:gd name="connsiteX15" fmla="*/ 1196367 w 1381224"/>
              <a:gd name="connsiteY15" fmla="*/ 26178056 h 33139459"/>
              <a:gd name="connsiteX16" fmla="*/ 1164977 w 1381224"/>
              <a:gd name="connsiteY16" fmla="*/ 25547522 h 33139459"/>
              <a:gd name="connsiteX17" fmla="*/ 1126604 w 1381224"/>
              <a:gd name="connsiteY17" fmla="*/ 26178056 h 33139459"/>
              <a:gd name="connsiteX18" fmla="*/ 582489 w 1381224"/>
              <a:gd name="connsiteY18" fmla="*/ 30311708 h 33139459"/>
              <a:gd name="connsiteX19" fmla="*/ 80218 w 1381224"/>
              <a:gd name="connsiteY19" fmla="*/ 24216304 h 33139459"/>
              <a:gd name="connsiteX20" fmla="*/ 394134 w 1381224"/>
              <a:gd name="connsiteY20" fmla="*/ 15878952 h 33139459"/>
              <a:gd name="connsiteX21" fmla="*/ 502258 w 1381224"/>
              <a:gd name="connsiteY21" fmla="*/ 15038073 h 33139459"/>
              <a:gd name="connsiteX22" fmla="*/ 711535 w 1381224"/>
              <a:gd name="connsiteY22" fmla="*/ 14407637 h 33139459"/>
              <a:gd name="connsiteX23" fmla="*/ 882452 w 1381224"/>
              <a:gd name="connsiteY23" fmla="*/ 14827928 h 33139459"/>
              <a:gd name="connsiteX24" fmla="*/ 690612 w 1381224"/>
              <a:gd name="connsiteY24" fmla="*/ 15388414 h 33139459"/>
              <a:gd name="connsiteX25" fmla="*/ 502258 w 1381224"/>
              <a:gd name="connsiteY25" fmla="*/ 15038073 h 3313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81224" h="33139459">
                <a:moveTo>
                  <a:pt x="394134" y="15878952"/>
                </a:moveTo>
                <a:cubicBezTo>
                  <a:pt x="505743" y="16789680"/>
                  <a:pt x="624346" y="16789680"/>
                  <a:pt x="690612" y="16789680"/>
                </a:cubicBezTo>
                <a:cubicBezTo>
                  <a:pt x="781298" y="16789680"/>
                  <a:pt x="962670" y="16789680"/>
                  <a:pt x="962670" y="14757879"/>
                </a:cubicBezTo>
                <a:cubicBezTo>
                  <a:pt x="962670" y="13496710"/>
                  <a:pt x="896392" y="13006371"/>
                  <a:pt x="718517" y="13006371"/>
                </a:cubicBezTo>
                <a:cubicBezTo>
                  <a:pt x="631317" y="13006371"/>
                  <a:pt x="526678" y="13216516"/>
                  <a:pt x="404602" y="14267441"/>
                </a:cubicBezTo>
                <a:cubicBezTo>
                  <a:pt x="296478" y="13216516"/>
                  <a:pt x="254620" y="11605104"/>
                  <a:pt x="254620" y="10063741"/>
                </a:cubicBezTo>
                <a:cubicBezTo>
                  <a:pt x="254620" y="5719845"/>
                  <a:pt x="596441" y="3197605"/>
                  <a:pt x="906859" y="3197605"/>
                </a:cubicBezTo>
                <a:cubicBezTo>
                  <a:pt x="966155" y="3197605"/>
                  <a:pt x="1091729" y="3197605"/>
                  <a:pt x="1238213" y="5369504"/>
                </a:cubicBezTo>
                <a:cubicBezTo>
                  <a:pt x="1259148" y="5649797"/>
                  <a:pt x="1269603" y="5859942"/>
                  <a:pt x="1294023" y="5859942"/>
                </a:cubicBezTo>
                <a:cubicBezTo>
                  <a:pt x="1335881" y="5859942"/>
                  <a:pt x="1381224" y="4949213"/>
                  <a:pt x="1381224" y="4108433"/>
                </a:cubicBezTo>
                <a:cubicBezTo>
                  <a:pt x="1381224" y="2847264"/>
                  <a:pt x="1178917" y="184927"/>
                  <a:pt x="938250" y="184927"/>
                </a:cubicBezTo>
                <a:cubicBezTo>
                  <a:pt x="547601" y="184927"/>
                  <a:pt x="177887" y="4879165"/>
                  <a:pt x="177887" y="10063741"/>
                </a:cubicBezTo>
                <a:cubicBezTo>
                  <a:pt x="177887" y="12656029"/>
                  <a:pt x="261590" y="14267441"/>
                  <a:pt x="320886" y="15108221"/>
                </a:cubicBezTo>
                <a:cubicBezTo>
                  <a:pt x="118591" y="17420316"/>
                  <a:pt x="0" y="21203626"/>
                  <a:pt x="0" y="24636694"/>
                </a:cubicBezTo>
                <a:cubicBezTo>
                  <a:pt x="0" y="29470928"/>
                  <a:pt x="216247" y="33324386"/>
                  <a:pt x="551086" y="33324386"/>
                </a:cubicBezTo>
                <a:cubicBezTo>
                  <a:pt x="1011498" y="33324386"/>
                  <a:pt x="1196367" y="27158934"/>
                  <a:pt x="1196367" y="26178056"/>
                </a:cubicBezTo>
                <a:cubicBezTo>
                  <a:pt x="1196367" y="25827716"/>
                  <a:pt x="1182415" y="25547522"/>
                  <a:pt x="1164977" y="25547522"/>
                </a:cubicBezTo>
                <a:cubicBezTo>
                  <a:pt x="1147527" y="25547522"/>
                  <a:pt x="1140557" y="25757666"/>
                  <a:pt x="1126604" y="26178056"/>
                </a:cubicBezTo>
                <a:cubicBezTo>
                  <a:pt x="1088231" y="27509274"/>
                  <a:pt x="997545" y="30311708"/>
                  <a:pt x="582489" y="30311708"/>
                </a:cubicBezTo>
                <a:cubicBezTo>
                  <a:pt x="366229" y="30311708"/>
                  <a:pt x="80218" y="29190734"/>
                  <a:pt x="80218" y="24216304"/>
                </a:cubicBezTo>
                <a:cubicBezTo>
                  <a:pt x="80218" y="21834260"/>
                  <a:pt x="167419" y="18260996"/>
                  <a:pt x="394134" y="15878952"/>
                </a:cubicBezTo>
                <a:close/>
                <a:moveTo>
                  <a:pt x="502258" y="15038073"/>
                </a:moveTo>
                <a:cubicBezTo>
                  <a:pt x="596441" y="14407637"/>
                  <a:pt x="687127" y="14407637"/>
                  <a:pt x="711535" y="14407637"/>
                </a:cubicBezTo>
                <a:cubicBezTo>
                  <a:pt x="809203" y="14407637"/>
                  <a:pt x="826641" y="14547734"/>
                  <a:pt x="882452" y="14827928"/>
                </a:cubicBezTo>
                <a:cubicBezTo>
                  <a:pt x="823156" y="15388414"/>
                  <a:pt x="816173" y="15388414"/>
                  <a:pt x="690612" y="15388414"/>
                </a:cubicBezTo>
                <a:cubicBezTo>
                  <a:pt x="627831" y="15388414"/>
                  <a:pt x="572021" y="15388414"/>
                  <a:pt x="502258" y="15038073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59" name="Forma libre: forma 158">
            <a:extLst>
              <a:ext uri="{FF2B5EF4-FFF2-40B4-BE49-F238E27FC236}">
                <a16:creationId xmlns:a16="http://schemas.microsoft.com/office/drawing/2014/main" id="{DD5A2793-0B36-BB60-FB14-430E1F39BD7D}"/>
              </a:ext>
            </a:extLst>
          </p:cNvPr>
          <p:cNvSpPr/>
          <p:nvPr/>
        </p:nvSpPr>
        <p:spPr>
          <a:xfrm flipV="1">
            <a:off x="151612630" y="1171753901"/>
            <a:ext cx="987052" cy="31096148"/>
          </a:xfrm>
          <a:custGeom>
            <a:avLst/>
            <a:gdLst>
              <a:gd name="connsiteX0" fmla="*/ 533102 w 987052"/>
              <a:gd name="connsiteY0" fmla="*/ 21740202 h 31096148"/>
              <a:gd name="connsiteX1" fmla="*/ 705371 w 987052"/>
              <a:gd name="connsiteY1" fmla="*/ 18841030 h 31096148"/>
              <a:gd name="connsiteX2" fmla="*/ 987053 w 987052"/>
              <a:gd name="connsiteY2" fmla="*/ 9348474 h 31096148"/>
              <a:gd name="connsiteX3" fmla="*/ 463252 w 987052"/>
              <a:gd name="connsiteY3" fmla="*/ 183341 h 31096148"/>
              <a:gd name="connsiteX4" fmla="*/ 0 w 987052"/>
              <a:gd name="connsiteY4" fmla="*/ 8600365 h 31096148"/>
              <a:gd name="connsiteX5" fmla="*/ 123379 w 987052"/>
              <a:gd name="connsiteY5" fmla="*/ 11218946 h 31096148"/>
              <a:gd name="connsiteX6" fmla="*/ 244438 w 987052"/>
              <a:gd name="connsiteY6" fmla="*/ 8740660 h 31096148"/>
              <a:gd name="connsiteX7" fmla="*/ 100099 w 987052"/>
              <a:gd name="connsiteY7" fmla="*/ 6309007 h 31096148"/>
              <a:gd name="connsiteX8" fmla="*/ 437654 w 987052"/>
              <a:gd name="connsiteY8" fmla="*/ 1726490 h 31096148"/>
              <a:gd name="connsiteX9" fmla="*/ 765894 w 987052"/>
              <a:gd name="connsiteY9" fmla="*/ 9348474 h 31096148"/>
              <a:gd name="connsiteX10" fmla="*/ 321258 w 987052"/>
              <a:gd name="connsiteY10" fmla="*/ 23423646 h 31096148"/>
              <a:gd name="connsiteX11" fmla="*/ 27930 w 987052"/>
              <a:gd name="connsiteY11" fmla="*/ 29502580 h 31096148"/>
              <a:gd name="connsiteX12" fmla="*/ 0 w 987052"/>
              <a:gd name="connsiteY12" fmla="*/ 31279490 h 31096148"/>
              <a:gd name="connsiteX13" fmla="*/ 919535 w 987052"/>
              <a:gd name="connsiteY13" fmla="*/ 31279490 h 31096148"/>
              <a:gd name="connsiteX14" fmla="*/ 987053 w 987052"/>
              <a:gd name="connsiteY14" fmla="*/ 22909296 h 31096148"/>
              <a:gd name="connsiteX15" fmla="*/ 914884 w 987052"/>
              <a:gd name="connsiteY15" fmla="*/ 22909296 h 31096148"/>
              <a:gd name="connsiteX16" fmla="*/ 861343 w 987052"/>
              <a:gd name="connsiteY16" fmla="*/ 27071026 h 31096148"/>
              <a:gd name="connsiteX17" fmla="*/ 633202 w 987052"/>
              <a:gd name="connsiteY17" fmla="*/ 27445082 h 31096148"/>
              <a:gd name="connsiteX18" fmla="*/ 218827 w 987052"/>
              <a:gd name="connsiteY18" fmla="*/ 27445082 h 31096148"/>
              <a:gd name="connsiteX19" fmla="*/ 533102 w 987052"/>
              <a:gd name="connsiteY19" fmla="*/ 21740202 h 310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7052" h="31096148">
                <a:moveTo>
                  <a:pt x="533102" y="21740202"/>
                </a:moveTo>
                <a:cubicBezTo>
                  <a:pt x="570347" y="21038824"/>
                  <a:pt x="668114" y="19495676"/>
                  <a:pt x="705371" y="18841030"/>
                </a:cubicBezTo>
                <a:cubicBezTo>
                  <a:pt x="849697" y="16175617"/>
                  <a:pt x="987053" y="13603768"/>
                  <a:pt x="987053" y="9348474"/>
                </a:cubicBezTo>
                <a:cubicBezTo>
                  <a:pt x="987053" y="3783890"/>
                  <a:pt x="754249" y="183341"/>
                  <a:pt x="463252" y="183341"/>
                </a:cubicBezTo>
                <a:cubicBezTo>
                  <a:pt x="183902" y="183341"/>
                  <a:pt x="0" y="4438635"/>
                  <a:pt x="0" y="8600365"/>
                </a:cubicBezTo>
                <a:cubicBezTo>
                  <a:pt x="0" y="10891624"/>
                  <a:pt x="90785" y="11218946"/>
                  <a:pt x="123379" y="11218946"/>
                </a:cubicBezTo>
                <a:cubicBezTo>
                  <a:pt x="172269" y="11218946"/>
                  <a:pt x="244438" y="10517569"/>
                  <a:pt x="244438" y="8740660"/>
                </a:cubicBezTo>
                <a:cubicBezTo>
                  <a:pt x="244438" y="6309007"/>
                  <a:pt x="128029" y="6309007"/>
                  <a:pt x="100099" y="6309007"/>
                </a:cubicBezTo>
                <a:cubicBezTo>
                  <a:pt x="167605" y="2895485"/>
                  <a:pt x="323577" y="1726490"/>
                  <a:pt x="437654" y="1726490"/>
                </a:cubicBezTo>
                <a:cubicBezTo>
                  <a:pt x="654149" y="1726490"/>
                  <a:pt x="765894" y="5420603"/>
                  <a:pt x="765894" y="9348474"/>
                </a:cubicBezTo>
                <a:cubicBezTo>
                  <a:pt x="765894" y="14211681"/>
                  <a:pt x="595957" y="17765498"/>
                  <a:pt x="321258" y="23423646"/>
                </a:cubicBezTo>
                <a:lnTo>
                  <a:pt x="27930" y="29502580"/>
                </a:lnTo>
                <a:cubicBezTo>
                  <a:pt x="0" y="30016930"/>
                  <a:pt x="0" y="30110494"/>
                  <a:pt x="0" y="31279490"/>
                </a:cubicBezTo>
                <a:lnTo>
                  <a:pt x="919535" y="31279490"/>
                </a:lnTo>
                <a:lnTo>
                  <a:pt x="987053" y="22909296"/>
                </a:lnTo>
                <a:lnTo>
                  <a:pt x="914884" y="22909296"/>
                </a:lnTo>
                <a:cubicBezTo>
                  <a:pt x="907901" y="23844532"/>
                  <a:pt x="889273" y="26182522"/>
                  <a:pt x="861343" y="27071026"/>
                </a:cubicBezTo>
                <a:cubicBezTo>
                  <a:pt x="847365" y="27445082"/>
                  <a:pt x="670446" y="27445082"/>
                  <a:pt x="633202" y="27445082"/>
                </a:cubicBezTo>
                <a:lnTo>
                  <a:pt x="218827" y="27445082"/>
                </a:lnTo>
                <a:lnTo>
                  <a:pt x="533102" y="217402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0" name="Forma libre: forma 159">
            <a:extLst>
              <a:ext uri="{FF2B5EF4-FFF2-40B4-BE49-F238E27FC236}">
                <a16:creationId xmlns:a16="http://schemas.microsoft.com/office/drawing/2014/main" id="{34931320-FC54-D1C7-AAEF-4D219D10C352}"/>
              </a:ext>
            </a:extLst>
          </p:cNvPr>
          <p:cNvSpPr/>
          <p:nvPr/>
        </p:nvSpPr>
        <p:spPr>
          <a:xfrm flipV="1">
            <a:off x="154029636" y="1191944421"/>
            <a:ext cx="2277628" cy="15623877"/>
          </a:xfrm>
          <a:custGeom>
            <a:avLst/>
            <a:gdLst>
              <a:gd name="connsiteX0" fmla="*/ 2166007 w 2277628"/>
              <a:gd name="connsiteY0" fmla="*/ 2777590 h 15623877"/>
              <a:gd name="connsiteX1" fmla="*/ 2277629 w 2277628"/>
              <a:gd name="connsiteY1" fmla="*/ 1516520 h 15623877"/>
              <a:gd name="connsiteX2" fmla="*/ 2166007 w 2277628"/>
              <a:gd name="connsiteY2" fmla="*/ 185302 h 15623877"/>
              <a:gd name="connsiteX3" fmla="*/ 111609 w 2277628"/>
              <a:gd name="connsiteY3" fmla="*/ 185302 h 15623877"/>
              <a:gd name="connsiteX4" fmla="*/ 0 w 2277628"/>
              <a:gd name="connsiteY4" fmla="*/ 1446472 h 15623877"/>
              <a:gd name="connsiteX5" fmla="*/ 111609 w 2277628"/>
              <a:gd name="connsiteY5" fmla="*/ 2777590 h 15623877"/>
              <a:gd name="connsiteX6" fmla="*/ 2166007 w 2277628"/>
              <a:gd name="connsiteY6" fmla="*/ 2777590 h 15623877"/>
              <a:gd name="connsiteX7" fmla="*/ 2166007 w 2277628"/>
              <a:gd name="connsiteY7" fmla="*/ 15809179 h 15623877"/>
              <a:gd name="connsiteX8" fmla="*/ 2277629 w 2277628"/>
              <a:gd name="connsiteY8" fmla="*/ 14548010 h 15623877"/>
              <a:gd name="connsiteX9" fmla="*/ 2166007 w 2277628"/>
              <a:gd name="connsiteY9" fmla="*/ 13216891 h 15623877"/>
              <a:gd name="connsiteX10" fmla="*/ 111609 w 2277628"/>
              <a:gd name="connsiteY10" fmla="*/ 13216891 h 15623877"/>
              <a:gd name="connsiteX11" fmla="*/ 0 w 2277628"/>
              <a:gd name="connsiteY11" fmla="*/ 14477961 h 15623877"/>
              <a:gd name="connsiteX12" fmla="*/ 111609 w 2277628"/>
              <a:gd name="connsiteY12" fmla="*/ 15809179 h 15623877"/>
              <a:gd name="connsiteX13" fmla="*/ 2166007 w 2277628"/>
              <a:gd name="connsiteY13" fmla="*/ 15809179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07" y="2777590"/>
                </a:moveTo>
                <a:cubicBezTo>
                  <a:pt x="2214848" y="2777590"/>
                  <a:pt x="2277629" y="2777590"/>
                  <a:pt x="2277629" y="1516520"/>
                </a:cubicBezTo>
                <a:cubicBezTo>
                  <a:pt x="2277629" y="185302"/>
                  <a:pt x="2218333" y="185302"/>
                  <a:pt x="2166007" y="185302"/>
                </a:cubicBezTo>
                <a:lnTo>
                  <a:pt x="111609" y="185302"/>
                </a:lnTo>
                <a:cubicBezTo>
                  <a:pt x="62781" y="185302"/>
                  <a:pt x="0" y="185302"/>
                  <a:pt x="0" y="1446472"/>
                </a:cubicBezTo>
                <a:cubicBezTo>
                  <a:pt x="0" y="2777590"/>
                  <a:pt x="59296" y="2777590"/>
                  <a:pt x="111609" y="2777590"/>
                </a:cubicBezTo>
                <a:lnTo>
                  <a:pt x="2166007" y="2777590"/>
                </a:lnTo>
                <a:close/>
                <a:moveTo>
                  <a:pt x="2166007" y="15809179"/>
                </a:moveTo>
                <a:cubicBezTo>
                  <a:pt x="2214848" y="15809179"/>
                  <a:pt x="2277629" y="15809179"/>
                  <a:pt x="2277629" y="14548010"/>
                </a:cubicBezTo>
                <a:cubicBezTo>
                  <a:pt x="2277629" y="13216891"/>
                  <a:pt x="2218333" y="13216891"/>
                  <a:pt x="2166007" y="13216891"/>
                </a:cubicBezTo>
                <a:lnTo>
                  <a:pt x="111609" y="13216891"/>
                </a:lnTo>
                <a:cubicBezTo>
                  <a:pt x="62781" y="13216891"/>
                  <a:pt x="0" y="13216891"/>
                  <a:pt x="0" y="14477961"/>
                </a:cubicBezTo>
                <a:cubicBezTo>
                  <a:pt x="0" y="15809179"/>
                  <a:pt x="59296" y="15809179"/>
                  <a:pt x="111609" y="15809179"/>
                </a:cubicBezTo>
                <a:lnTo>
                  <a:pt x="2166007" y="1580917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1" name="Forma libre: forma 160">
            <a:extLst>
              <a:ext uri="{FF2B5EF4-FFF2-40B4-BE49-F238E27FC236}">
                <a16:creationId xmlns:a16="http://schemas.microsoft.com/office/drawing/2014/main" id="{78B01666-22DA-F262-F519-EB0493D0FB86}"/>
              </a:ext>
            </a:extLst>
          </p:cNvPr>
          <p:cNvSpPr/>
          <p:nvPr/>
        </p:nvSpPr>
        <p:spPr>
          <a:xfrm flipV="1">
            <a:off x="157611768" y="1180804537"/>
            <a:ext cx="1419609" cy="48062753"/>
          </a:xfrm>
          <a:custGeom>
            <a:avLst/>
            <a:gdLst>
              <a:gd name="connsiteX0" fmla="*/ 1419610 w 1419609"/>
              <a:gd name="connsiteY0" fmla="*/ 24357674 h 48062753"/>
              <a:gd name="connsiteX1" fmla="*/ 1276598 w 1419609"/>
              <a:gd name="connsiteY1" fmla="*/ 7542676 h 48062753"/>
              <a:gd name="connsiteX2" fmla="*/ 711560 w 1419609"/>
              <a:gd name="connsiteY2" fmla="*/ 186102 h 48062753"/>
              <a:gd name="connsiteX3" fmla="*/ 132556 w 1419609"/>
              <a:gd name="connsiteY3" fmla="*/ 8033115 h 48062753"/>
              <a:gd name="connsiteX4" fmla="*/ 0 w 1419609"/>
              <a:gd name="connsiteY4" fmla="*/ 24357674 h 48062753"/>
              <a:gd name="connsiteX5" fmla="*/ 149994 w 1419609"/>
              <a:gd name="connsiteY5" fmla="*/ 41242624 h 48062753"/>
              <a:gd name="connsiteX6" fmla="*/ 708050 w 1419609"/>
              <a:gd name="connsiteY6" fmla="*/ 48248856 h 48062753"/>
              <a:gd name="connsiteX7" fmla="*/ 1287053 w 1419609"/>
              <a:gd name="connsiteY7" fmla="*/ 40542040 h 48062753"/>
              <a:gd name="connsiteX8" fmla="*/ 1419610 w 1419609"/>
              <a:gd name="connsiteY8" fmla="*/ 24357674 h 48062753"/>
              <a:gd name="connsiteX9" fmla="*/ 708050 w 1419609"/>
              <a:gd name="connsiteY9" fmla="*/ 46847588 h 48062753"/>
              <a:gd name="connsiteX10" fmla="*/ 303461 w 1419609"/>
              <a:gd name="connsiteY10" fmla="*/ 37949752 h 48062753"/>
              <a:gd name="connsiteX11" fmla="*/ 265088 w 1419609"/>
              <a:gd name="connsiteY11" fmla="*/ 23516894 h 48062753"/>
              <a:gd name="connsiteX12" fmla="*/ 320911 w 1419609"/>
              <a:gd name="connsiteY12" fmla="*/ 8453504 h 48062753"/>
              <a:gd name="connsiteX13" fmla="*/ 708050 w 1419609"/>
              <a:gd name="connsiteY13" fmla="*/ 1587368 h 48062753"/>
              <a:gd name="connsiteX14" fmla="*/ 1109166 w 1419609"/>
              <a:gd name="connsiteY14" fmla="*/ 9224236 h 48062753"/>
              <a:gd name="connsiteX15" fmla="*/ 1154534 w 1419609"/>
              <a:gd name="connsiteY15" fmla="*/ 23516894 h 48062753"/>
              <a:gd name="connsiteX16" fmla="*/ 1116149 w 1419609"/>
              <a:gd name="connsiteY16" fmla="*/ 37809556 h 48062753"/>
              <a:gd name="connsiteX17" fmla="*/ 708050 w 1419609"/>
              <a:gd name="connsiteY17" fmla="*/ 46847588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57674"/>
                </a:moveTo>
                <a:cubicBezTo>
                  <a:pt x="1419610" y="18542464"/>
                  <a:pt x="1402172" y="12867350"/>
                  <a:pt x="1276598" y="7542676"/>
                </a:cubicBezTo>
                <a:cubicBezTo>
                  <a:pt x="1133587" y="1727565"/>
                  <a:pt x="882464" y="186102"/>
                  <a:pt x="711560" y="186102"/>
                </a:cubicBezTo>
                <a:cubicBezTo>
                  <a:pt x="509253" y="186102"/>
                  <a:pt x="261603" y="2217904"/>
                  <a:pt x="132556" y="8033115"/>
                </a:cubicBezTo>
                <a:cubicBezTo>
                  <a:pt x="34875" y="12447059"/>
                  <a:pt x="0" y="16790956"/>
                  <a:pt x="0" y="24357674"/>
                </a:cubicBezTo>
                <a:cubicBezTo>
                  <a:pt x="0" y="31153662"/>
                  <a:pt x="24420" y="36268192"/>
                  <a:pt x="149994" y="41242624"/>
                </a:cubicBezTo>
                <a:cubicBezTo>
                  <a:pt x="286023" y="46567396"/>
                  <a:pt x="526690" y="48248856"/>
                  <a:pt x="708050" y="48248856"/>
                </a:cubicBezTo>
                <a:cubicBezTo>
                  <a:pt x="1011523" y="48248856"/>
                  <a:pt x="1185925" y="44605640"/>
                  <a:pt x="1287053" y="40542040"/>
                </a:cubicBezTo>
                <a:cubicBezTo>
                  <a:pt x="1412627" y="35287412"/>
                  <a:pt x="1419610" y="28421178"/>
                  <a:pt x="1419610" y="24357674"/>
                </a:cubicBezTo>
                <a:close/>
                <a:moveTo>
                  <a:pt x="708050" y="46847588"/>
                </a:moveTo>
                <a:cubicBezTo>
                  <a:pt x="596441" y="46847588"/>
                  <a:pt x="369739" y="45586520"/>
                  <a:pt x="303461" y="37949752"/>
                </a:cubicBezTo>
                <a:cubicBezTo>
                  <a:pt x="265088" y="33745952"/>
                  <a:pt x="265088" y="28421178"/>
                  <a:pt x="265088" y="23516894"/>
                </a:cubicBezTo>
                <a:cubicBezTo>
                  <a:pt x="265088" y="17771732"/>
                  <a:pt x="265088" y="12587156"/>
                  <a:pt x="320911" y="8453504"/>
                </a:cubicBezTo>
                <a:cubicBezTo>
                  <a:pt x="380206" y="3759267"/>
                  <a:pt x="558093" y="1587368"/>
                  <a:pt x="708050" y="1587368"/>
                </a:cubicBezTo>
                <a:cubicBezTo>
                  <a:pt x="840606" y="1587368"/>
                  <a:pt x="1042913" y="3198780"/>
                  <a:pt x="1109166" y="9224236"/>
                </a:cubicBezTo>
                <a:cubicBezTo>
                  <a:pt x="1154534" y="13217691"/>
                  <a:pt x="1154534" y="18752608"/>
                  <a:pt x="1154534" y="23516894"/>
                </a:cubicBezTo>
                <a:cubicBezTo>
                  <a:pt x="1154534" y="28211034"/>
                  <a:pt x="1154534" y="33535806"/>
                  <a:pt x="1116149" y="37809556"/>
                </a:cubicBezTo>
                <a:cubicBezTo>
                  <a:pt x="1049896" y="45516468"/>
                  <a:pt x="830151" y="46847588"/>
                  <a:pt x="708050" y="4684758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2" name="Forma libre: forma 161">
            <a:extLst>
              <a:ext uri="{FF2B5EF4-FFF2-40B4-BE49-F238E27FC236}">
                <a16:creationId xmlns:a16="http://schemas.microsoft.com/office/drawing/2014/main" id="{646C425A-F307-1B5E-E2EB-08BFA3449E04}"/>
              </a:ext>
            </a:extLst>
          </p:cNvPr>
          <p:cNvSpPr/>
          <p:nvPr/>
        </p:nvSpPr>
        <p:spPr>
          <a:xfrm flipV="1">
            <a:off x="159483815" y="1182275851"/>
            <a:ext cx="338335" cy="6795988"/>
          </a:xfrm>
          <a:custGeom>
            <a:avLst/>
            <a:gdLst>
              <a:gd name="connsiteX0" fmla="*/ 338336 w 338335"/>
              <a:gd name="connsiteY0" fmla="*/ 3616152 h 6795988"/>
              <a:gd name="connsiteX1" fmla="*/ 170917 w 338335"/>
              <a:gd name="connsiteY1" fmla="*/ 183084 h 6795988"/>
              <a:gd name="connsiteX2" fmla="*/ 0 w 338335"/>
              <a:gd name="connsiteY2" fmla="*/ 3546005 h 6795988"/>
              <a:gd name="connsiteX3" fmla="*/ 167432 w 338335"/>
              <a:gd name="connsiteY3" fmla="*/ 6979073 h 6795988"/>
              <a:gd name="connsiteX4" fmla="*/ 338336 w 338335"/>
              <a:gd name="connsiteY4" fmla="*/ 3616152 h 6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5988">
                <a:moveTo>
                  <a:pt x="338336" y="3616152"/>
                </a:moveTo>
                <a:cubicBezTo>
                  <a:pt x="338336" y="1584252"/>
                  <a:pt x="254620" y="183084"/>
                  <a:pt x="170917" y="183084"/>
                </a:cubicBezTo>
                <a:cubicBezTo>
                  <a:pt x="69763" y="183084"/>
                  <a:pt x="0" y="1864545"/>
                  <a:pt x="0" y="3546005"/>
                </a:cubicBezTo>
                <a:cubicBezTo>
                  <a:pt x="0" y="5577806"/>
                  <a:pt x="83716" y="6979073"/>
                  <a:pt x="167432" y="6979073"/>
                </a:cubicBezTo>
                <a:cubicBezTo>
                  <a:pt x="268573" y="6979073"/>
                  <a:pt x="338336" y="5297613"/>
                  <a:pt x="338336" y="361615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5A20CF98-31FF-E981-8562-3F32629AC9CA}"/>
              </a:ext>
            </a:extLst>
          </p:cNvPr>
          <p:cNvSpPr/>
          <p:nvPr/>
        </p:nvSpPr>
        <p:spPr>
          <a:xfrm flipV="1">
            <a:off x="160273335" y="1180804537"/>
            <a:ext cx="6542521" cy="48062753"/>
          </a:xfrm>
          <a:custGeom>
            <a:avLst/>
            <a:gdLst>
              <a:gd name="connsiteX0" fmla="*/ 1419597 w 6542521"/>
              <a:gd name="connsiteY0" fmla="*/ 24357674 h 48062753"/>
              <a:gd name="connsiteX1" fmla="*/ 1276586 w 6542521"/>
              <a:gd name="connsiteY1" fmla="*/ 7542676 h 48062753"/>
              <a:gd name="connsiteX2" fmla="*/ 711535 w 6542521"/>
              <a:gd name="connsiteY2" fmla="*/ 186102 h 48062753"/>
              <a:gd name="connsiteX3" fmla="*/ 132531 w 6542521"/>
              <a:gd name="connsiteY3" fmla="*/ 8033115 h 48062753"/>
              <a:gd name="connsiteX4" fmla="*/ 0 w 6542521"/>
              <a:gd name="connsiteY4" fmla="*/ 24357674 h 48062753"/>
              <a:gd name="connsiteX5" fmla="*/ 149982 w 6542521"/>
              <a:gd name="connsiteY5" fmla="*/ 41242624 h 48062753"/>
              <a:gd name="connsiteX6" fmla="*/ 708050 w 6542521"/>
              <a:gd name="connsiteY6" fmla="*/ 48248856 h 48062753"/>
              <a:gd name="connsiteX7" fmla="*/ 1287053 w 6542521"/>
              <a:gd name="connsiteY7" fmla="*/ 40542040 h 48062753"/>
              <a:gd name="connsiteX8" fmla="*/ 1419597 w 6542521"/>
              <a:gd name="connsiteY8" fmla="*/ 24357674 h 48062753"/>
              <a:gd name="connsiteX9" fmla="*/ 708050 w 6542521"/>
              <a:gd name="connsiteY9" fmla="*/ 46847588 h 48062753"/>
              <a:gd name="connsiteX10" fmla="*/ 303448 w 6542521"/>
              <a:gd name="connsiteY10" fmla="*/ 37949752 h 48062753"/>
              <a:gd name="connsiteX11" fmla="*/ 265075 w 6542521"/>
              <a:gd name="connsiteY11" fmla="*/ 23516894 h 48062753"/>
              <a:gd name="connsiteX12" fmla="*/ 320886 w 6542521"/>
              <a:gd name="connsiteY12" fmla="*/ 8453504 h 48062753"/>
              <a:gd name="connsiteX13" fmla="*/ 708050 w 6542521"/>
              <a:gd name="connsiteY13" fmla="*/ 1587368 h 48062753"/>
              <a:gd name="connsiteX14" fmla="*/ 1109166 w 6542521"/>
              <a:gd name="connsiteY14" fmla="*/ 9224236 h 48062753"/>
              <a:gd name="connsiteX15" fmla="*/ 1154509 w 6542521"/>
              <a:gd name="connsiteY15" fmla="*/ 23516894 h 48062753"/>
              <a:gd name="connsiteX16" fmla="*/ 1116137 w 6542521"/>
              <a:gd name="connsiteY16" fmla="*/ 37809556 h 48062753"/>
              <a:gd name="connsiteX17" fmla="*/ 708050 w 6542521"/>
              <a:gd name="connsiteY17" fmla="*/ 46847588 h 48062753"/>
              <a:gd name="connsiteX18" fmla="*/ 3127226 w 6542521"/>
              <a:gd name="connsiteY18" fmla="*/ 24357674 h 48062753"/>
              <a:gd name="connsiteX19" fmla="*/ 2984215 w 6542521"/>
              <a:gd name="connsiteY19" fmla="*/ 7542676 h 48062753"/>
              <a:gd name="connsiteX20" fmla="*/ 2419176 w 6542521"/>
              <a:gd name="connsiteY20" fmla="*/ 186102 h 48062753"/>
              <a:gd name="connsiteX21" fmla="*/ 1840173 w 6542521"/>
              <a:gd name="connsiteY21" fmla="*/ 8033115 h 48062753"/>
              <a:gd name="connsiteX22" fmla="*/ 1707629 w 6542521"/>
              <a:gd name="connsiteY22" fmla="*/ 24357674 h 48062753"/>
              <a:gd name="connsiteX23" fmla="*/ 1857623 w 6542521"/>
              <a:gd name="connsiteY23" fmla="*/ 41242624 h 48062753"/>
              <a:gd name="connsiteX24" fmla="*/ 2415691 w 6542521"/>
              <a:gd name="connsiteY24" fmla="*/ 48248856 h 48062753"/>
              <a:gd name="connsiteX25" fmla="*/ 2994695 w 6542521"/>
              <a:gd name="connsiteY25" fmla="*/ 40542040 h 48062753"/>
              <a:gd name="connsiteX26" fmla="*/ 3127226 w 6542521"/>
              <a:gd name="connsiteY26" fmla="*/ 24357674 h 48062753"/>
              <a:gd name="connsiteX27" fmla="*/ 2415691 w 6542521"/>
              <a:gd name="connsiteY27" fmla="*/ 46847588 h 48062753"/>
              <a:gd name="connsiteX28" fmla="*/ 2011090 w 6542521"/>
              <a:gd name="connsiteY28" fmla="*/ 37949752 h 48062753"/>
              <a:gd name="connsiteX29" fmla="*/ 1972717 w 6542521"/>
              <a:gd name="connsiteY29" fmla="*/ 23516894 h 48062753"/>
              <a:gd name="connsiteX30" fmla="*/ 2028527 w 6542521"/>
              <a:gd name="connsiteY30" fmla="*/ 8453504 h 48062753"/>
              <a:gd name="connsiteX31" fmla="*/ 2415691 w 6542521"/>
              <a:gd name="connsiteY31" fmla="*/ 1587368 h 48062753"/>
              <a:gd name="connsiteX32" fmla="*/ 2816808 w 6542521"/>
              <a:gd name="connsiteY32" fmla="*/ 9224236 h 48062753"/>
              <a:gd name="connsiteX33" fmla="*/ 2862151 w 6542521"/>
              <a:gd name="connsiteY33" fmla="*/ 23516894 h 48062753"/>
              <a:gd name="connsiteX34" fmla="*/ 2823791 w 6542521"/>
              <a:gd name="connsiteY34" fmla="*/ 37809556 h 48062753"/>
              <a:gd name="connsiteX35" fmla="*/ 2415691 w 6542521"/>
              <a:gd name="connsiteY35" fmla="*/ 46847588 h 48062753"/>
              <a:gd name="connsiteX36" fmla="*/ 4834868 w 6542521"/>
              <a:gd name="connsiteY36" fmla="*/ 24357674 h 48062753"/>
              <a:gd name="connsiteX37" fmla="*/ 4691856 w 6542521"/>
              <a:gd name="connsiteY37" fmla="*/ 7542676 h 48062753"/>
              <a:gd name="connsiteX38" fmla="*/ 4126818 w 6542521"/>
              <a:gd name="connsiteY38" fmla="*/ 186102 h 48062753"/>
              <a:gd name="connsiteX39" fmla="*/ 3547815 w 6542521"/>
              <a:gd name="connsiteY39" fmla="*/ 8033115 h 48062753"/>
              <a:gd name="connsiteX40" fmla="*/ 3415271 w 6542521"/>
              <a:gd name="connsiteY40" fmla="*/ 24357674 h 48062753"/>
              <a:gd name="connsiteX41" fmla="*/ 3565265 w 6542521"/>
              <a:gd name="connsiteY41" fmla="*/ 41242624 h 48062753"/>
              <a:gd name="connsiteX42" fmla="*/ 4123321 w 6542521"/>
              <a:gd name="connsiteY42" fmla="*/ 48248856 h 48062753"/>
              <a:gd name="connsiteX43" fmla="*/ 4702312 w 6542521"/>
              <a:gd name="connsiteY43" fmla="*/ 40542040 h 48062753"/>
              <a:gd name="connsiteX44" fmla="*/ 4834868 w 6542521"/>
              <a:gd name="connsiteY44" fmla="*/ 24357674 h 48062753"/>
              <a:gd name="connsiteX45" fmla="*/ 4123321 w 6542521"/>
              <a:gd name="connsiteY45" fmla="*/ 46847588 h 48062753"/>
              <a:gd name="connsiteX46" fmla="*/ 3718731 w 6542521"/>
              <a:gd name="connsiteY46" fmla="*/ 37949752 h 48062753"/>
              <a:gd name="connsiteX47" fmla="*/ 3680346 w 6542521"/>
              <a:gd name="connsiteY47" fmla="*/ 23516894 h 48062753"/>
              <a:gd name="connsiteX48" fmla="*/ 3736169 w 6542521"/>
              <a:gd name="connsiteY48" fmla="*/ 8453504 h 48062753"/>
              <a:gd name="connsiteX49" fmla="*/ 4123321 w 6542521"/>
              <a:gd name="connsiteY49" fmla="*/ 1587368 h 48062753"/>
              <a:gd name="connsiteX50" fmla="*/ 4524425 w 6542521"/>
              <a:gd name="connsiteY50" fmla="*/ 9224236 h 48062753"/>
              <a:gd name="connsiteX51" fmla="*/ 4569793 w 6542521"/>
              <a:gd name="connsiteY51" fmla="*/ 23516894 h 48062753"/>
              <a:gd name="connsiteX52" fmla="*/ 4531407 w 6542521"/>
              <a:gd name="connsiteY52" fmla="*/ 37809556 h 48062753"/>
              <a:gd name="connsiteX53" fmla="*/ 4123321 w 6542521"/>
              <a:gd name="connsiteY53" fmla="*/ 46847588 h 48062753"/>
              <a:gd name="connsiteX54" fmla="*/ 6542522 w 6542521"/>
              <a:gd name="connsiteY54" fmla="*/ 24357674 h 48062753"/>
              <a:gd name="connsiteX55" fmla="*/ 6399510 w 6542521"/>
              <a:gd name="connsiteY55" fmla="*/ 7542676 h 48062753"/>
              <a:gd name="connsiteX56" fmla="*/ 5834472 w 6542521"/>
              <a:gd name="connsiteY56" fmla="*/ 186102 h 48062753"/>
              <a:gd name="connsiteX57" fmla="*/ 5255469 w 6542521"/>
              <a:gd name="connsiteY57" fmla="*/ 8033115 h 48062753"/>
              <a:gd name="connsiteX58" fmla="*/ 5122912 w 6542521"/>
              <a:gd name="connsiteY58" fmla="*/ 24357674 h 48062753"/>
              <a:gd name="connsiteX59" fmla="*/ 5272906 w 6542521"/>
              <a:gd name="connsiteY59" fmla="*/ 41242624 h 48062753"/>
              <a:gd name="connsiteX60" fmla="*/ 5830962 w 6542521"/>
              <a:gd name="connsiteY60" fmla="*/ 48248856 h 48062753"/>
              <a:gd name="connsiteX61" fmla="*/ 6409966 w 6542521"/>
              <a:gd name="connsiteY61" fmla="*/ 40542040 h 48062753"/>
              <a:gd name="connsiteX62" fmla="*/ 6542522 w 6542521"/>
              <a:gd name="connsiteY62" fmla="*/ 24357674 h 48062753"/>
              <a:gd name="connsiteX63" fmla="*/ 5830962 w 6542521"/>
              <a:gd name="connsiteY63" fmla="*/ 46847588 h 48062753"/>
              <a:gd name="connsiteX64" fmla="*/ 5426373 w 6542521"/>
              <a:gd name="connsiteY64" fmla="*/ 37949752 h 48062753"/>
              <a:gd name="connsiteX65" fmla="*/ 5387988 w 6542521"/>
              <a:gd name="connsiteY65" fmla="*/ 23516894 h 48062753"/>
              <a:gd name="connsiteX66" fmla="*/ 5443811 w 6542521"/>
              <a:gd name="connsiteY66" fmla="*/ 8453504 h 48062753"/>
              <a:gd name="connsiteX67" fmla="*/ 5830962 w 6542521"/>
              <a:gd name="connsiteY67" fmla="*/ 1587368 h 48062753"/>
              <a:gd name="connsiteX68" fmla="*/ 6232079 w 6542521"/>
              <a:gd name="connsiteY68" fmla="*/ 9224236 h 48062753"/>
              <a:gd name="connsiteX69" fmla="*/ 6277434 w 6542521"/>
              <a:gd name="connsiteY69" fmla="*/ 23516894 h 48062753"/>
              <a:gd name="connsiteX70" fmla="*/ 6239049 w 6542521"/>
              <a:gd name="connsiteY70" fmla="*/ 37809556 h 48062753"/>
              <a:gd name="connsiteX71" fmla="*/ 5830962 w 6542521"/>
              <a:gd name="connsiteY71" fmla="*/ 46847588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542521" h="48062753">
                <a:moveTo>
                  <a:pt x="1419597" y="24357674"/>
                </a:moveTo>
                <a:cubicBezTo>
                  <a:pt x="1419597" y="18542464"/>
                  <a:pt x="1402159" y="12867350"/>
                  <a:pt x="1276586" y="7542676"/>
                </a:cubicBezTo>
                <a:cubicBezTo>
                  <a:pt x="1133574" y="1727565"/>
                  <a:pt x="882452" y="186102"/>
                  <a:pt x="711535" y="186102"/>
                </a:cubicBezTo>
                <a:cubicBezTo>
                  <a:pt x="509240" y="186102"/>
                  <a:pt x="261590" y="2217904"/>
                  <a:pt x="132531" y="8033115"/>
                </a:cubicBezTo>
                <a:cubicBezTo>
                  <a:pt x="34875" y="12447059"/>
                  <a:pt x="0" y="16790956"/>
                  <a:pt x="0" y="24357674"/>
                </a:cubicBezTo>
                <a:cubicBezTo>
                  <a:pt x="0" y="31153662"/>
                  <a:pt x="24408" y="36268192"/>
                  <a:pt x="149982" y="41242624"/>
                </a:cubicBezTo>
                <a:cubicBezTo>
                  <a:pt x="286010" y="46567396"/>
                  <a:pt x="526678" y="48248856"/>
                  <a:pt x="708050" y="48248856"/>
                </a:cubicBezTo>
                <a:cubicBezTo>
                  <a:pt x="1011498" y="48248856"/>
                  <a:pt x="1185900" y="44605640"/>
                  <a:pt x="1287053" y="40542040"/>
                </a:cubicBezTo>
                <a:cubicBezTo>
                  <a:pt x="1412615" y="35287412"/>
                  <a:pt x="1419597" y="28421178"/>
                  <a:pt x="1419597" y="24357674"/>
                </a:cubicBezTo>
                <a:close/>
                <a:moveTo>
                  <a:pt x="708050" y="46847588"/>
                </a:moveTo>
                <a:cubicBezTo>
                  <a:pt x="596441" y="46847588"/>
                  <a:pt x="369714" y="45586520"/>
                  <a:pt x="303448" y="37949752"/>
                </a:cubicBezTo>
                <a:cubicBezTo>
                  <a:pt x="265075" y="33745952"/>
                  <a:pt x="265075" y="28421178"/>
                  <a:pt x="265075" y="23516894"/>
                </a:cubicBezTo>
                <a:cubicBezTo>
                  <a:pt x="265075" y="17771732"/>
                  <a:pt x="265075" y="12587156"/>
                  <a:pt x="320886" y="8453504"/>
                </a:cubicBezTo>
                <a:cubicBezTo>
                  <a:pt x="380181" y="3759267"/>
                  <a:pt x="558068" y="1587368"/>
                  <a:pt x="708050" y="1587368"/>
                </a:cubicBezTo>
                <a:cubicBezTo>
                  <a:pt x="840594" y="1587368"/>
                  <a:pt x="1042888" y="3198780"/>
                  <a:pt x="1109166" y="9224236"/>
                </a:cubicBezTo>
                <a:cubicBezTo>
                  <a:pt x="1154509" y="13217691"/>
                  <a:pt x="1154509" y="18752608"/>
                  <a:pt x="1154509" y="23516894"/>
                </a:cubicBezTo>
                <a:cubicBezTo>
                  <a:pt x="1154509" y="28211034"/>
                  <a:pt x="1154509" y="33535806"/>
                  <a:pt x="1116137" y="37809556"/>
                </a:cubicBezTo>
                <a:cubicBezTo>
                  <a:pt x="1049871" y="45516468"/>
                  <a:pt x="830126" y="46847588"/>
                  <a:pt x="708050" y="46847588"/>
                </a:cubicBezTo>
                <a:close/>
                <a:moveTo>
                  <a:pt x="3127226" y="24357674"/>
                </a:moveTo>
                <a:cubicBezTo>
                  <a:pt x="3127226" y="18542464"/>
                  <a:pt x="3109789" y="12867350"/>
                  <a:pt x="2984215" y="7542676"/>
                </a:cubicBezTo>
                <a:cubicBezTo>
                  <a:pt x="2841228" y="1727565"/>
                  <a:pt x="2590081" y="186102"/>
                  <a:pt x="2419176" y="186102"/>
                </a:cubicBezTo>
                <a:cubicBezTo>
                  <a:pt x="2216869" y="186102"/>
                  <a:pt x="1969232" y="2217904"/>
                  <a:pt x="1840173" y="8033115"/>
                </a:cubicBezTo>
                <a:cubicBezTo>
                  <a:pt x="1742517" y="12447059"/>
                  <a:pt x="1707629" y="16790956"/>
                  <a:pt x="1707629" y="24357674"/>
                </a:cubicBezTo>
                <a:cubicBezTo>
                  <a:pt x="1707629" y="31153662"/>
                  <a:pt x="1732049" y="36268192"/>
                  <a:pt x="1857623" y="41242624"/>
                </a:cubicBezTo>
                <a:cubicBezTo>
                  <a:pt x="1993652" y="46567396"/>
                  <a:pt x="2234320" y="48248856"/>
                  <a:pt x="2415691" y="48248856"/>
                </a:cubicBezTo>
                <a:cubicBezTo>
                  <a:pt x="2719140" y="48248856"/>
                  <a:pt x="2893541" y="44605640"/>
                  <a:pt x="2994695" y="40542040"/>
                </a:cubicBezTo>
                <a:cubicBezTo>
                  <a:pt x="3120244" y="35287412"/>
                  <a:pt x="3127226" y="28421178"/>
                  <a:pt x="3127226" y="24357674"/>
                </a:cubicBezTo>
                <a:close/>
                <a:moveTo>
                  <a:pt x="2415691" y="46847588"/>
                </a:moveTo>
                <a:cubicBezTo>
                  <a:pt x="2304070" y="46847588"/>
                  <a:pt x="2077355" y="45586520"/>
                  <a:pt x="2011090" y="37949752"/>
                </a:cubicBezTo>
                <a:cubicBezTo>
                  <a:pt x="1972717" y="33745952"/>
                  <a:pt x="1972717" y="28421178"/>
                  <a:pt x="1972717" y="23516894"/>
                </a:cubicBezTo>
                <a:cubicBezTo>
                  <a:pt x="1972717" y="17771732"/>
                  <a:pt x="1972717" y="12587156"/>
                  <a:pt x="2028527" y="8453504"/>
                </a:cubicBezTo>
                <a:cubicBezTo>
                  <a:pt x="2087823" y="3759267"/>
                  <a:pt x="2265710" y="1587368"/>
                  <a:pt x="2415691" y="1587368"/>
                </a:cubicBezTo>
                <a:cubicBezTo>
                  <a:pt x="2548223" y="1587368"/>
                  <a:pt x="2750530" y="3198780"/>
                  <a:pt x="2816808" y="9224236"/>
                </a:cubicBezTo>
                <a:cubicBezTo>
                  <a:pt x="2862151" y="13217691"/>
                  <a:pt x="2862151" y="18752608"/>
                  <a:pt x="2862151" y="23516894"/>
                </a:cubicBezTo>
                <a:cubicBezTo>
                  <a:pt x="2862151" y="28211034"/>
                  <a:pt x="2862151" y="33535806"/>
                  <a:pt x="2823791" y="37809556"/>
                </a:cubicBezTo>
                <a:cubicBezTo>
                  <a:pt x="2757512" y="45516468"/>
                  <a:pt x="2537768" y="46847588"/>
                  <a:pt x="2415691" y="46847588"/>
                </a:cubicBezTo>
                <a:close/>
                <a:moveTo>
                  <a:pt x="4834868" y="24357674"/>
                </a:moveTo>
                <a:cubicBezTo>
                  <a:pt x="4834868" y="18542464"/>
                  <a:pt x="4817430" y="12867350"/>
                  <a:pt x="4691856" y="7542676"/>
                </a:cubicBezTo>
                <a:cubicBezTo>
                  <a:pt x="4548845" y="1727565"/>
                  <a:pt x="4297735" y="186102"/>
                  <a:pt x="4126818" y="186102"/>
                </a:cubicBezTo>
                <a:cubicBezTo>
                  <a:pt x="3924511" y="186102"/>
                  <a:pt x="3676873" y="2217904"/>
                  <a:pt x="3547815" y="8033115"/>
                </a:cubicBezTo>
                <a:cubicBezTo>
                  <a:pt x="3450146" y="12447059"/>
                  <a:pt x="3415271" y="16790956"/>
                  <a:pt x="3415271" y="24357674"/>
                </a:cubicBezTo>
                <a:cubicBezTo>
                  <a:pt x="3415271" y="31153662"/>
                  <a:pt x="3439691" y="36268192"/>
                  <a:pt x="3565265" y="41242624"/>
                </a:cubicBezTo>
                <a:cubicBezTo>
                  <a:pt x="3701294" y="46567396"/>
                  <a:pt x="3941949" y="48248856"/>
                  <a:pt x="4123321" y="48248856"/>
                </a:cubicBezTo>
                <a:cubicBezTo>
                  <a:pt x="4426781" y="48248856"/>
                  <a:pt x="4601158" y="44605640"/>
                  <a:pt x="4702312" y="40542040"/>
                </a:cubicBezTo>
                <a:cubicBezTo>
                  <a:pt x="4827885" y="35287412"/>
                  <a:pt x="4834868" y="28421178"/>
                  <a:pt x="4834868" y="24357674"/>
                </a:cubicBezTo>
                <a:close/>
                <a:moveTo>
                  <a:pt x="4123321" y="46847588"/>
                </a:moveTo>
                <a:cubicBezTo>
                  <a:pt x="4011699" y="46847588"/>
                  <a:pt x="3785009" y="45586520"/>
                  <a:pt x="3718731" y="37949752"/>
                </a:cubicBezTo>
                <a:cubicBezTo>
                  <a:pt x="3680346" y="33745952"/>
                  <a:pt x="3680346" y="28421178"/>
                  <a:pt x="3680346" y="23516894"/>
                </a:cubicBezTo>
                <a:cubicBezTo>
                  <a:pt x="3680346" y="17771732"/>
                  <a:pt x="3680346" y="12587156"/>
                  <a:pt x="3736169" y="8453504"/>
                </a:cubicBezTo>
                <a:cubicBezTo>
                  <a:pt x="3795465" y="3759267"/>
                  <a:pt x="3973351" y="1587368"/>
                  <a:pt x="4123321" y="1587368"/>
                </a:cubicBezTo>
                <a:cubicBezTo>
                  <a:pt x="4255877" y="1587368"/>
                  <a:pt x="4458184" y="3198780"/>
                  <a:pt x="4524425" y="9224236"/>
                </a:cubicBezTo>
                <a:cubicBezTo>
                  <a:pt x="4569793" y="13217691"/>
                  <a:pt x="4569793" y="18752608"/>
                  <a:pt x="4569793" y="23516894"/>
                </a:cubicBezTo>
                <a:cubicBezTo>
                  <a:pt x="4569793" y="28211034"/>
                  <a:pt x="4569793" y="33535806"/>
                  <a:pt x="4531407" y="37809556"/>
                </a:cubicBezTo>
                <a:cubicBezTo>
                  <a:pt x="4465166" y="45516468"/>
                  <a:pt x="4245409" y="46847588"/>
                  <a:pt x="4123321" y="46847588"/>
                </a:cubicBezTo>
                <a:close/>
                <a:moveTo>
                  <a:pt x="6542522" y="24357674"/>
                </a:moveTo>
                <a:cubicBezTo>
                  <a:pt x="6542522" y="18542464"/>
                  <a:pt x="6525084" y="12867350"/>
                  <a:pt x="6399510" y="7542676"/>
                </a:cubicBezTo>
                <a:cubicBezTo>
                  <a:pt x="6256499" y="1727565"/>
                  <a:pt x="6005376" y="186102"/>
                  <a:pt x="5834472" y="186102"/>
                </a:cubicBezTo>
                <a:cubicBezTo>
                  <a:pt x="5632165" y="186102"/>
                  <a:pt x="5384515" y="2217904"/>
                  <a:pt x="5255469" y="8033115"/>
                </a:cubicBezTo>
                <a:cubicBezTo>
                  <a:pt x="5157788" y="12447059"/>
                  <a:pt x="5122912" y="16790956"/>
                  <a:pt x="5122912" y="24357674"/>
                </a:cubicBezTo>
                <a:cubicBezTo>
                  <a:pt x="5122912" y="31153662"/>
                  <a:pt x="5147333" y="36268192"/>
                  <a:pt x="5272906" y="41242624"/>
                </a:cubicBezTo>
                <a:cubicBezTo>
                  <a:pt x="5408935" y="46567396"/>
                  <a:pt x="5649603" y="48248856"/>
                  <a:pt x="5830962" y="48248856"/>
                </a:cubicBezTo>
                <a:cubicBezTo>
                  <a:pt x="6134423" y="48248856"/>
                  <a:pt x="6308812" y="44605640"/>
                  <a:pt x="6409966" y="40542040"/>
                </a:cubicBezTo>
                <a:cubicBezTo>
                  <a:pt x="6535539" y="35287412"/>
                  <a:pt x="6542522" y="28421178"/>
                  <a:pt x="6542522" y="24357674"/>
                </a:cubicBezTo>
                <a:close/>
                <a:moveTo>
                  <a:pt x="5830962" y="46847588"/>
                </a:moveTo>
                <a:cubicBezTo>
                  <a:pt x="5719353" y="46847588"/>
                  <a:pt x="5492626" y="45586520"/>
                  <a:pt x="5426373" y="37949752"/>
                </a:cubicBezTo>
                <a:cubicBezTo>
                  <a:pt x="5387988" y="33745952"/>
                  <a:pt x="5387988" y="28421178"/>
                  <a:pt x="5387988" y="23516894"/>
                </a:cubicBezTo>
                <a:cubicBezTo>
                  <a:pt x="5387988" y="17771732"/>
                  <a:pt x="5387988" y="12587156"/>
                  <a:pt x="5443811" y="8453504"/>
                </a:cubicBezTo>
                <a:cubicBezTo>
                  <a:pt x="5503106" y="3759267"/>
                  <a:pt x="5680993" y="1587368"/>
                  <a:pt x="5830962" y="1587368"/>
                </a:cubicBezTo>
                <a:cubicBezTo>
                  <a:pt x="5963518" y="1587368"/>
                  <a:pt x="6165801" y="3198780"/>
                  <a:pt x="6232079" y="9224236"/>
                </a:cubicBezTo>
                <a:cubicBezTo>
                  <a:pt x="6277434" y="13217691"/>
                  <a:pt x="6277434" y="18752608"/>
                  <a:pt x="6277434" y="23516894"/>
                </a:cubicBezTo>
                <a:cubicBezTo>
                  <a:pt x="6277434" y="28211034"/>
                  <a:pt x="6277434" y="33535806"/>
                  <a:pt x="6239049" y="37809556"/>
                </a:cubicBezTo>
                <a:cubicBezTo>
                  <a:pt x="6172783" y="45516468"/>
                  <a:pt x="5953063" y="46847588"/>
                  <a:pt x="5830962" y="4684758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4" name="Forma libre: forma 163">
            <a:extLst>
              <a:ext uri="{FF2B5EF4-FFF2-40B4-BE49-F238E27FC236}">
                <a16:creationId xmlns:a16="http://schemas.microsoft.com/office/drawing/2014/main" id="{EA0B001F-AD50-F66A-258C-ABCAAD098A4F}"/>
              </a:ext>
            </a:extLst>
          </p:cNvPr>
          <p:cNvSpPr/>
          <p:nvPr/>
        </p:nvSpPr>
        <p:spPr>
          <a:xfrm flipV="1">
            <a:off x="149715791" y="1110181722"/>
            <a:ext cx="3379824" cy="47852508"/>
          </a:xfrm>
          <a:custGeom>
            <a:avLst/>
            <a:gdLst>
              <a:gd name="connsiteX0" fmla="*/ 2996146 w 3379824"/>
              <a:gd name="connsiteY0" fmla="*/ 5289492 h 47852508"/>
              <a:gd name="connsiteX1" fmla="*/ 3282144 w 3379824"/>
              <a:gd name="connsiteY1" fmla="*/ 2206765 h 47852508"/>
              <a:gd name="connsiteX2" fmla="*/ 3379825 w 3379824"/>
              <a:gd name="connsiteY2" fmla="*/ 875547 h 47852508"/>
              <a:gd name="connsiteX3" fmla="*/ 3289126 w 3379824"/>
              <a:gd name="connsiteY3" fmla="*/ 174964 h 47852508"/>
              <a:gd name="connsiteX4" fmla="*/ 2870572 w 3379824"/>
              <a:gd name="connsiteY4" fmla="*/ 174964 h 47852508"/>
              <a:gd name="connsiteX5" fmla="*/ 2741526 w 3379824"/>
              <a:gd name="connsiteY5" fmla="*/ 1365986 h 47852508"/>
              <a:gd name="connsiteX6" fmla="*/ 1468425 w 3379824"/>
              <a:gd name="connsiteY6" fmla="*/ 41791972 h 47852508"/>
              <a:gd name="connsiteX7" fmla="*/ 1206823 w 3379824"/>
              <a:gd name="connsiteY7" fmla="*/ 1716327 h 47852508"/>
              <a:gd name="connsiteX8" fmla="*/ 1102184 w 3379824"/>
              <a:gd name="connsiteY8" fmla="*/ 174964 h 47852508"/>
              <a:gd name="connsiteX9" fmla="*/ 669677 w 3379824"/>
              <a:gd name="connsiteY9" fmla="*/ 174964 h 47852508"/>
              <a:gd name="connsiteX10" fmla="*/ 572021 w 3379824"/>
              <a:gd name="connsiteY10" fmla="*/ 1506083 h 47852508"/>
              <a:gd name="connsiteX11" fmla="*/ 655724 w 3379824"/>
              <a:gd name="connsiteY11" fmla="*/ 2206765 h 47852508"/>
              <a:gd name="connsiteX12" fmla="*/ 868499 w 3379824"/>
              <a:gd name="connsiteY12" fmla="*/ 3537884 h 47852508"/>
              <a:gd name="connsiteX13" fmla="*/ 854546 w 3379824"/>
              <a:gd name="connsiteY13" fmla="*/ 5149296 h 47852508"/>
              <a:gd name="connsiteX14" fmla="*/ 408087 w 3379824"/>
              <a:gd name="connsiteY14" fmla="*/ 40881044 h 47852508"/>
              <a:gd name="connsiteX15" fmla="*/ 52313 w 3379824"/>
              <a:gd name="connsiteY15" fmla="*/ 45995672 h 47852508"/>
              <a:gd name="connsiteX16" fmla="*/ 0 w 3379824"/>
              <a:gd name="connsiteY16" fmla="*/ 47256740 h 47852508"/>
              <a:gd name="connsiteX17" fmla="*/ 45343 w 3379824"/>
              <a:gd name="connsiteY17" fmla="*/ 48027472 h 47852508"/>
              <a:gd name="connsiteX18" fmla="*/ 362744 w 3379824"/>
              <a:gd name="connsiteY18" fmla="*/ 47887376 h 47852508"/>
              <a:gd name="connsiteX19" fmla="*/ 530163 w 3379824"/>
              <a:gd name="connsiteY19" fmla="*/ 47887376 h 47852508"/>
              <a:gd name="connsiteX20" fmla="*/ 687115 w 3379824"/>
              <a:gd name="connsiteY20" fmla="*/ 48027472 h 47852508"/>
              <a:gd name="connsiteX21" fmla="*/ 749908 w 3379824"/>
              <a:gd name="connsiteY21" fmla="*/ 46696256 h 47852508"/>
              <a:gd name="connsiteX22" fmla="*/ 701067 w 3379824"/>
              <a:gd name="connsiteY22" fmla="*/ 45995672 h 47852508"/>
              <a:gd name="connsiteX23" fmla="*/ 474352 w 3379824"/>
              <a:gd name="connsiteY23" fmla="*/ 42982992 h 47852508"/>
              <a:gd name="connsiteX24" fmla="*/ 488305 w 3379824"/>
              <a:gd name="connsiteY24" fmla="*/ 41231384 h 47852508"/>
              <a:gd name="connsiteX25" fmla="*/ 969640 w 3379824"/>
              <a:gd name="connsiteY25" fmla="*/ 2627056 h 47852508"/>
              <a:gd name="connsiteX26" fmla="*/ 973138 w 3379824"/>
              <a:gd name="connsiteY26" fmla="*/ 2627056 h 47852508"/>
              <a:gd name="connsiteX27" fmla="*/ 1262633 w 3379824"/>
              <a:gd name="connsiteY27" fmla="*/ 46135768 h 47852508"/>
              <a:gd name="connsiteX28" fmla="*/ 1307976 w 3379824"/>
              <a:gd name="connsiteY28" fmla="*/ 48027472 h 47852508"/>
              <a:gd name="connsiteX29" fmla="*/ 1381224 w 3379824"/>
              <a:gd name="connsiteY29" fmla="*/ 46836352 h 47852508"/>
              <a:gd name="connsiteX30" fmla="*/ 2783384 w 3379824"/>
              <a:gd name="connsiteY30" fmla="*/ 2276814 h 47852508"/>
              <a:gd name="connsiteX31" fmla="*/ 2786856 w 3379824"/>
              <a:gd name="connsiteY31" fmla="*/ 2276814 h 47852508"/>
              <a:gd name="connsiteX32" fmla="*/ 2281114 w 3379824"/>
              <a:gd name="connsiteY32" fmla="*/ 42842796 h 47852508"/>
              <a:gd name="connsiteX33" fmla="*/ 1998588 w 3379824"/>
              <a:gd name="connsiteY33" fmla="*/ 45995672 h 47852508"/>
              <a:gd name="connsiteX34" fmla="*/ 1897435 w 3379824"/>
              <a:gd name="connsiteY34" fmla="*/ 47256740 h 47852508"/>
              <a:gd name="connsiteX35" fmla="*/ 1949760 w 3379824"/>
              <a:gd name="connsiteY35" fmla="*/ 48027472 h 47852508"/>
              <a:gd name="connsiteX36" fmla="*/ 2138102 w 3379824"/>
              <a:gd name="connsiteY36" fmla="*/ 47887376 h 47852508"/>
              <a:gd name="connsiteX37" fmla="*/ 2549686 w 3379824"/>
              <a:gd name="connsiteY37" fmla="*/ 47887376 h 47852508"/>
              <a:gd name="connsiteX38" fmla="*/ 2741526 w 3379824"/>
              <a:gd name="connsiteY38" fmla="*/ 48027472 h 47852508"/>
              <a:gd name="connsiteX39" fmla="*/ 2807804 w 3379824"/>
              <a:gd name="connsiteY39" fmla="*/ 46696256 h 47852508"/>
              <a:gd name="connsiteX40" fmla="*/ 2724088 w 3379824"/>
              <a:gd name="connsiteY40" fmla="*/ 45995672 h 47852508"/>
              <a:gd name="connsiteX41" fmla="*/ 2511314 w 3379824"/>
              <a:gd name="connsiteY41" fmla="*/ 44734500 h 47852508"/>
              <a:gd name="connsiteX42" fmla="*/ 2518296 w 3379824"/>
              <a:gd name="connsiteY42" fmla="*/ 43613528 h 47852508"/>
              <a:gd name="connsiteX43" fmla="*/ 2996146 w 3379824"/>
              <a:gd name="connsiteY43" fmla="*/ 5289492 h 4785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79824" h="47852508">
                <a:moveTo>
                  <a:pt x="2996146" y="5289492"/>
                </a:moveTo>
                <a:cubicBezTo>
                  <a:pt x="3027524" y="2907349"/>
                  <a:pt x="3034506" y="2206765"/>
                  <a:pt x="3282144" y="2206765"/>
                </a:cubicBezTo>
                <a:cubicBezTo>
                  <a:pt x="3348422" y="2206765"/>
                  <a:pt x="3379825" y="2206765"/>
                  <a:pt x="3379825" y="875547"/>
                </a:cubicBezTo>
                <a:cubicBezTo>
                  <a:pt x="3379825" y="174964"/>
                  <a:pt x="3355405" y="174964"/>
                  <a:pt x="3289126" y="174964"/>
                </a:cubicBezTo>
                <a:lnTo>
                  <a:pt x="2870572" y="174964"/>
                </a:lnTo>
                <a:cubicBezTo>
                  <a:pt x="2783384" y="174964"/>
                  <a:pt x="2779886" y="245012"/>
                  <a:pt x="2741526" y="1365986"/>
                </a:cubicBezTo>
                <a:lnTo>
                  <a:pt x="1468425" y="41791972"/>
                </a:lnTo>
                <a:lnTo>
                  <a:pt x="1206823" y="1716327"/>
                </a:lnTo>
                <a:cubicBezTo>
                  <a:pt x="1196355" y="174964"/>
                  <a:pt x="1192870" y="174964"/>
                  <a:pt x="1102184" y="174964"/>
                </a:cubicBezTo>
                <a:lnTo>
                  <a:pt x="669677" y="174964"/>
                </a:lnTo>
                <a:cubicBezTo>
                  <a:pt x="603411" y="174964"/>
                  <a:pt x="572021" y="174964"/>
                  <a:pt x="572021" y="1506083"/>
                </a:cubicBezTo>
                <a:cubicBezTo>
                  <a:pt x="572021" y="2206765"/>
                  <a:pt x="603411" y="2206765"/>
                  <a:pt x="655724" y="2206765"/>
                </a:cubicBezTo>
                <a:cubicBezTo>
                  <a:pt x="868499" y="2206765"/>
                  <a:pt x="868499" y="2767252"/>
                  <a:pt x="868499" y="3537884"/>
                </a:cubicBezTo>
                <a:cubicBezTo>
                  <a:pt x="868499" y="3677981"/>
                  <a:pt x="868499" y="4098371"/>
                  <a:pt x="854546" y="5149296"/>
                </a:cubicBezTo>
                <a:lnTo>
                  <a:pt x="408087" y="40881044"/>
                </a:lnTo>
                <a:cubicBezTo>
                  <a:pt x="366229" y="44244064"/>
                  <a:pt x="286010" y="45785428"/>
                  <a:pt x="52313" y="45995672"/>
                </a:cubicBezTo>
                <a:cubicBezTo>
                  <a:pt x="41846" y="45995672"/>
                  <a:pt x="0" y="46065720"/>
                  <a:pt x="0" y="47256740"/>
                </a:cubicBezTo>
                <a:cubicBezTo>
                  <a:pt x="0" y="48027472"/>
                  <a:pt x="31390" y="48027472"/>
                  <a:pt x="45343" y="48027472"/>
                </a:cubicBezTo>
                <a:cubicBezTo>
                  <a:pt x="115094" y="48027472"/>
                  <a:pt x="292981" y="47887376"/>
                  <a:pt x="362744" y="47887376"/>
                </a:cubicBezTo>
                <a:lnTo>
                  <a:pt x="530163" y="47887376"/>
                </a:lnTo>
                <a:cubicBezTo>
                  <a:pt x="578991" y="47887376"/>
                  <a:pt x="638287" y="48027472"/>
                  <a:pt x="687115" y="48027472"/>
                </a:cubicBezTo>
                <a:cubicBezTo>
                  <a:pt x="711535" y="48027472"/>
                  <a:pt x="749908" y="48027472"/>
                  <a:pt x="749908" y="46696256"/>
                </a:cubicBezTo>
                <a:cubicBezTo>
                  <a:pt x="749908" y="46065720"/>
                  <a:pt x="715020" y="45995672"/>
                  <a:pt x="701067" y="45995672"/>
                </a:cubicBezTo>
                <a:cubicBezTo>
                  <a:pt x="585974" y="45925624"/>
                  <a:pt x="474352" y="45505232"/>
                  <a:pt x="474352" y="42982992"/>
                </a:cubicBezTo>
                <a:cubicBezTo>
                  <a:pt x="474352" y="42282308"/>
                  <a:pt x="474352" y="42212260"/>
                  <a:pt x="488305" y="41231384"/>
                </a:cubicBezTo>
                <a:lnTo>
                  <a:pt x="969640" y="2627056"/>
                </a:lnTo>
                <a:lnTo>
                  <a:pt x="973138" y="2627056"/>
                </a:lnTo>
                <a:lnTo>
                  <a:pt x="1262633" y="46135768"/>
                </a:lnTo>
                <a:cubicBezTo>
                  <a:pt x="1273101" y="47817228"/>
                  <a:pt x="1276586" y="48027472"/>
                  <a:pt x="1307976" y="48027472"/>
                </a:cubicBezTo>
                <a:cubicBezTo>
                  <a:pt x="1346349" y="48027472"/>
                  <a:pt x="1363787" y="47466984"/>
                  <a:pt x="1381224" y="46836352"/>
                </a:cubicBezTo>
                <a:lnTo>
                  <a:pt x="2783384" y="2276814"/>
                </a:lnTo>
                <a:lnTo>
                  <a:pt x="2786856" y="2276814"/>
                </a:lnTo>
                <a:lnTo>
                  <a:pt x="2281114" y="42842796"/>
                </a:lnTo>
                <a:cubicBezTo>
                  <a:pt x="2249723" y="45294988"/>
                  <a:pt x="2242741" y="45995672"/>
                  <a:pt x="1998588" y="45995672"/>
                </a:cubicBezTo>
                <a:cubicBezTo>
                  <a:pt x="1932322" y="45995672"/>
                  <a:pt x="1897435" y="45995672"/>
                  <a:pt x="1897435" y="47256740"/>
                </a:cubicBezTo>
                <a:cubicBezTo>
                  <a:pt x="1897435" y="48027472"/>
                  <a:pt x="1928825" y="48027472"/>
                  <a:pt x="1949760" y="48027472"/>
                </a:cubicBezTo>
                <a:cubicBezTo>
                  <a:pt x="2009056" y="48027472"/>
                  <a:pt x="2078807" y="47887376"/>
                  <a:pt x="2138102" y="47887376"/>
                </a:cubicBezTo>
                <a:lnTo>
                  <a:pt x="2549686" y="47887376"/>
                </a:lnTo>
                <a:cubicBezTo>
                  <a:pt x="2608982" y="47887376"/>
                  <a:pt x="2682230" y="48027472"/>
                  <a:pt x="2741526" y="48027472"/>
                </a:cubicBezTo>
                <a:cubicBezTo>
                  <a:pt x="2769419" y="48027472"/>
                  <a:pt x="2807804" y="48027472"/>
                  <a:pt x="2807804" y="46696256"/>
                </a:cubicBezTo>
                <a:cubicBezTo>
                  <a:pt x="2807804" y="45995672"/>
                  <a:pt x="2776401" y="45995672"/>
                  <a:pt x="2724088" y="45995672"/>
                </a:cubicBezTo>
                <a:cubicBezTo>
                  <a:pt x="2511314" y="45995672"/>
                  <a:pt x="2511314" y="45435184"/>
                  <a:pt x="2511314" y="44734500"/>
                </a:cubicBezTo>
                <a:cubicBezTo>
                  <a:pt x="2511314" y="44664452"/>
                  <a:pt x="2511314" y="44174016"/>
                  <a:pt x="2518296" y="43613528"/>
                </a:cubicBezTo>
                <a:lnTo>
                  <a:pt x="2996146" y="52894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5" name="Forma libre: forma 164">
            <a:extLst>
              <a:ext uri="{FF2B5EF4-FFF2-40B4-BE49-F238E27FC236}">
                <a16:creationId xmlns:a16="http://schemas.microsoft.com/office/drawing/2014/main" id="{881023D6-C381-63B3-3705-B95C3195B151}"/>
              </a:ext>
            </a:extLst>
          </p:cNvPr>
          <p:cNvSpPr/>
          <p:nvPr/>
        </p:nvSpPr>
        <p:spPr>
          <a:xfrm flipV="1">
            <a:off x="154375078" y="1119850291"/>
            <a:ext cx="2277628" cy="15623976"/>
          </a:xfrm>
          <a:custGeom>
            <a:avLst/>
            <a:gdLst>
              <a:gd name="connsiteX0" fmla="*/ 2166007 w 2277628"/>
              <a:gd name="connsiteY0" fmla="*/ 2766237 h 15623976"/>
              <a:gd name="connsiteX1" fmla="*/ 2277629 w 2277628"/>
              <a:gd name="connsiteY1" fmla="*/ 1505167 h 15623976"/>
              <a:gd name="connsiteX2" fmla="*/ 2166007 w 2277628"/>
              <a:gd name="connsiteY2" fmla="*/ 173949 h 15623976"/>
              <a:gd name="connsiteX3" fmla="*/ 111609 w 2277628"/>
              <a:gd name="connsiteY3" fmla="*/ 173949 h 15623976"/>
              <a:gd name="connsiteX4" fmla="*/ 0 w 2277628"/>
              <a:gd name="connsiteY4" fmla="*/ 1435118 h 15623976"/>
              <a:gd name="connsiteX5" fmla="*/ 111609 w 2277628"/>
              <a:gd name="connsiteY5" fmla="*/ 2766237 h 15623976"/>
              <a:gd name="connsiteX6" fmla="*/ 2166007 w 2277628"/>
              <a:gd name="connsiteY6" fmla="*/ 2766237 h 15623976"/>
              <a:gd name="connsiteX7" fmla="*/ 2166007 w 2277628"/>
              <a:gd name="connsiteY7" fmla="*/ 15797925 h 15623976"/>
              <a:gd name="connsiteX8" fmla="*/ 2277629 w 2277628"/>
              <a:gd name="connsiteY8" fmla="*/ 14536756 h 15623976"/>
              <a:gd name="connsiteX9" fmla="*/ 2166007 w 2277628"/>
              <a:gd name="connsiteY9" fmla="*/ 13205637 h 15623976"/>
              <a:gd name="connsiteX10" fmla="*/ 111609 w 2277628"/>
              <a:gd name="connsiteY10" fmla="*/ 13205637 h 15623976"/>
              <a:gd name="connsiteX11" fmla="*/ 0 w 2277628"/>
              <a:gd name="connsiteY11" fmla="*/ 14466707 h 15623976"/>
              <a:gd name="connsiteX12" fmla="*/ 111609 w 2277628"/>
              <a:gd name="connsiteY12" fmla="*/ 15797925 h 15623976"/>
              <a:gd name="connsiteX13" fmla="*/ 2166007 w 2277628"/>
              <a:gd name="connsiteY13" fmla="*/ 15797925 h 1562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976">
                <a:moveTo>
                  <a:pt x="2166007" y="2766237"/>
                </a:moveTo>
                <a:cubicBezTo>
                  <a:pt x="2214835" y="2766237"/>
                  <a:pt x="2277629" y="2766237"/>
                  <a:pt x="2277629" y="1505167"/>
                </a:cubicBezTo>
                <a:cubicBezTo>
                  <a:pt x="2277629" y="173949"/>
                  <a:pt x="2218333" y="173949"/>
                  <a:pt x="2166007" y="173949"/>
                </a:cubicBezTo>
                <a:lnTo>
                  <a:pt x="111609" y="173949"/>
                </a:lnTo>
                <a:cubicBezTo>
                  <a:pt x="62781" y="173949"/>
                  <a:pt x="0" y="173949"/>
                  <a:pt x="0" y="1435118"/>
                </a:cubicBezTo>
                <a:cubicBezTo>
                  <a:pt x="0" y="2766237"/>
                  <a:pt x="59296" y="2766237"/>
                  <a:pt x="111609" y="2766237"/>
                </a:cubicBezTo>
                <a:lnTo>
                  <a:pt x="2166007" y="2766237"/>
                </a:lnTo>
                <a:close/>
                <a:moveTo>
                  <a:pt x="2166007" y="15797925"/>
                </a:moveTo>
                <a:cubicBezTo>
                  <a:pt x="2214835" y="15797925"/>
                  <a:pt x="2277629" y="15797925"/>
                  <a:pt x="2277629" y="14536756"/>
                </a:cubicBezTo>
                <a:cubicBezTo>
                  <a:pt x="2277629" y="13205637"/>
                  <a:pt x="2218333" y="13205637"/>
                  <a:pt x="2166007" y="13205637"/>
                </a:cubicBezTo>
                <a:lnTo>
                  <a:pt x="111609" y="13205637"/>
                </a:lnTo>
                <a:cubicBezTo>
                  <a:pt x="62781" y="13205637"/>
                  <a:pt x="0" y="13205637"/>
                  <a:pt x="0" y="14466707"/>
                </a:cubicBezTo>
                <a:cubicBezTo>
                  <a:pt x="0" y="15797925"/>
                  <a:pt x="59296" y="15797925"/>
                  <a:pt x="111609" y="15797925"/>
                </a:cubicBezTo>
                <a:lnTo>
                  <a:pt x="2166007" y="157979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6" name="Forma libre: forma 165">
            <a:extLst>
              <a:ext uri="{FF2B5EF4-FFF2-40B4-BE49-F238E27FC236}">
                <a16:creationId xmlns:a16="http://schemas.microsoft.com/office/drawing/2014/main" id="{BA774006-7C72-6D14-543E-345EF1D9C945}"/>
              </a:ext>
            </a:extLst>
          </p:cNvPr>
          <p:cNvSpPr/>
          <p:nvPr/>
        </p:nvSpPr>
        <p:spPr>
          <a:xfrm flipV="1">
            <a:off x="157957210" y="1108710407"/>
            <a:ext cx="1419609" cy="48062753"/>
          </a:xfrm>
          <a:custGeom>
            <a:avLst/>
            <a:gdLst>
              <a:gd name="connsiteX0" fmla="*/ 1419610 w 1419609"/>
              <a:gd name="connsiteY0" fmla="*/ 24346222 h 48062753"/>
              <a:gd name="connsiteX1" fmla="*/ 1276598 w 1419609"/>
              <a:gd name="connsiteY1" fmla="*/ 7531323 h 48062753"/>
              <a:gd name="connsiteX2" fmla="*/ 711560 w 1419609"/>
              <a:gd name="connsiteY2" fmla="*/ 174749 h 48062753"/>
              <a:gd name="connsiteX3" fmla="*/ 132556 w 1419609"/>
              <a:gd name="connsiteY3" fmla="*/ 8021761 h 48062753"/>
              <a:gd name="connsiteX4" fmla="*/ 0 w 1419609"/>
              <a:gd name="connsiteY4" fmla="*/ 24346222 h 48062753"/>
              <a:gd name="connsiteX5" fmla="*/ 149994 w 1419609"/>
              <a:gd name="connsiteY5" fmla="*/ 41231268 h 48062753"/>
              <a:gd name="connsiteX6" fmla="*/ 708050 w 1419609"/>
              <a:gd name="connsiteY6" fmla="*/ 48237500 h 48062753"/>
              <a:gd name="connsiteX7" fmla="*/ 1287053 w 1419609"/>
              <a:gd name="connsiteY7" fmla="*/ 40530684 h 48062753"/>
              <a:gd name="connsiteX8" fmla="*/ 1419610 w 1419609"/>
              <a:gd name="connsiteY8" fmla="*/ 24346222 h 48062753"/>
              <a:gd name="connsiteX9" fmla="*/ 708050 w 1419609"/>
              <a:gd name="connsiteY9" fmla="*/ 46836236 h 48062753"/>
              <a:gd name="connsiteX10" fmla="*/ 303461 w 1419609"/>
              <a:gd name="connsiteY10" fmla="*/ 37938296 h 48062753"/>
              <a:gd name="connsiteX11" fmla="*/ 265088 w 1419609"/>
              <a:gd name="connsiteY11" fmla="*/ 23505542 h 48062753"/>
              <a:gd name="connsiteX12" fmla="*/ 320898 w 1419609"/>
              <a:gd name="connsiteY12" fmla="*/ 8442151 h 48062753"/>
              <a:gd name="connsiteX13" fmla="*/ 708050 w 1419609"/>
              <a:gd name="connsiteY13" fmla="*/ 1576015 h 48062753"/>
              <a:gd name="connsiteX14" fmla="*/ 1109166 w 1419609"/>
              <a:gd name="connsiteY14" fmla="*/ 9212783 h 48062753"/>
              <a:gd name="connsiteX15" fmla="*/ 1154522 w 1419609"/>
              <a:gd name="connsiteY15" fmla="*/ 23505542 h 48062753"/>
              <a:gd name="connsiteX16" fmla="*/ 1116149 w 1419609"/>
              <a:gd name="connsiteY16" fmla="*/ 37798200 h 48062753"/>
              <a:gd name="connsiteX17" fmla="*/ 708050 w 1419609"/>
              <a:gd name="connsiteY17" fmla="*/ 4683623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46222"/>
                </a:moveTo>
                <a:cubicBezTo>
                  <a:pt x="1419610" y="18531110"/>
                  <a:pt x="1402172" y="12855996"/>
                  <a:pt x="1276598" y="7531323"/>
                </a:cubicBezTo>
                <a:cubicBezTo>
                  <a:pt x="1133587" y="1716112"/>
                  <a:pt x="882464" y="174749"/>
                  <a:pt x="711560" y="174749"/>
                </a:cubicBezTo>
                <a:cubicBezTo>
                  <a:pt x="509253" y="174749"/>
                  <a:pt x="261603" y="2206550"/>
                  <a:pt x="132556" y="8021761"/>
                </a:cubicBezTo>
                <a:cubicBezTo>
                  <a:pt x="34875" y="12435706"/>
                  <a:pt x="0" y="16779502"/>
                  <a:pt x="0" y="24346222"/>
                </a:cubicBezTo>
                <a:cubicBezTo>
                  <a:pt x="0" y="31142310"/>
                  <a:pt x="24420" y="36256836"/>
                  <a:pt x="149994" y="41231268"/>
                </a:cubicBezTo>
                <a:cubicBezTo>
                  <a:pt x="286023" y="46555944"/>
                  <a:pt x="526690" y="48237500"/>
                  <a:pt x="708050" y="48237500"/>
                </a:cubicBezTo>
                <a:cubicBezTo>
                  <a:pt x="1011510" y="48237500"/>
                  <a:pt x="1185925" y="44594188"/>
                  <a:pt x="1287053" y="40530684"/>
                </a:cubicBezTo>
                <a:cubicBezTo>
                  <a:pt x="1412627" y="35275960"/>
                  <a:pt x="1419610" y="28409826"/>
                  <a:pt x="1419610" y="24346222"/>
                </a:cubicBezTo>
                <a:close/>
                <a:moveTo>
                  <a:pt x="708050" y="46836236"/>
                </a:moveTo>
                <a:cubicBezTo>
                  <a:pt x="596441" y="46836236"/>
                  <a:pt x="369739" y="45575064"/>
                  <a:pt x="303461" y="37938296"/>
                </a:cubicBezTo>
                <a:cubicBezTo>
                  <a:pt x="265088" y="33734596"/>
                  <a:pt x="265088" y="28409826"/>
                  <a:pt x="265088" y="23505542"/>
                </a:cubicBezTo>
                <a:cubicBezTo>
                  <a:pt x="265088" y="17760380"/>
                  <a:pt x="265088" y="12575802"/>
                  <a:pt x="320898" y="8442151"/>
                </a:cubicBezTo>
                <a:cubicBezTo>
                  <a:pt x="380194" y="3747914"/>
                  <a:pt x="558093" y="1576015"/>
                  <a:pt x="708050" y="1576015"/>
                </a:cubicBezTo>
                <a:cubicBezTo>
                  <a:pt x="840606" y="1576015"/>
                  <a:pt x="1042913" y="3187427"/>
                  <a:pt x="1109166" y="9212783"/>
                </a:cubicBezTo>
                <a:cubicBezTo>
                  <a:pt x="1154522" y="13206338"/>
                  <a:pt x="1154522" y="18741256"/>
                  <a:pt x="1154522" y="23505542"/>
                </a:cubicBezTo>
                <a:cubicBezTo>
                  <a:pt x="1154522" y="28199680"/>
                  <a:pt x="1154522" y="33524354"/>
                  <a:pt x="1116149" y="37798200"/>
                </a:cubicBezTo>
                <a:cubicBezTo>
                  <a:pt x="1049896" y="45505016"/>
                  <a:pt x="830151" y="46836236"/>
                  <a:pt x="708050" y="468362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7" name="Forma libre: forma 166">
            <a:extLst>
              <a:ext uri="{FF2B5EF4-FFF2-40B4-BE49-F238E27FC236}">
                <a16:creationId xmlns:a16="http://schemas.microsoft.com/office/drawing/2014/main" id="{18D63B0C-B5A1-1A5F-FFD4-88303133C450}"/>
              </a:ext>
            </a:extLst>
          </p:cNvPr>
          <p:cNvSpPr/>
          <p:nvPr/>
        </p:nvSpPr>
        <p:spPr>
          <a:xfrm flipV="1">
            <a:off x="159829257" y="1110181722"/>
            <a:ext cx="338335" cy="6796087"/>
          </a:xfrm>
          <a:custGeom>
            <a:avLst/>
            <a:gdLst>
              <a:gd name="connsiteX0" fmla="*/ 338336 w 338335"/>
              <a:gd name="connsiteY0" fmla="*/ 3604799 h 6796087"/>
              <a:gd name="connsiteX1" fmla="*/ 170917 w 338335"/>
              <a:gd name="connsiteY1" fmla="*/ 171731 h 6796087"/>
              <a:gd name="connsiteX2" fmla="*/ 0 w 338335"/>
              <a:gd name="connsiteY2" fmla="*/ 3534751 h 6796087"/>
              <a:gd name="connsiteX3" fmla="*/ 167419 w 338335"/>
              <a:gd name="connsiteY3" fmla="*/ 6967819 h 6796087"/>
              <a:gd name="connsiteX4" fmla="*/ 338336 w 338335"/>
              <a:gd name="connsiteY4" fmla="*/ 3604799 h 6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6087">
                <a:moveTo>
                  <a:pt x="338336" y="3604799"/>
                </a:moveTo>
                <a:cubicBezTo>
                  <a:pt x="338336" y="1572997"/>
                  <a:pt x="254620" y="171731"/>
                  <a:pt x="170917" y="171731"/>
                </a:cubicBezTo>
                <a:cubicBezTo>
                  <a:pt x="69763" y="171731"/>
                  <a:pt x="0" y="1853290"/>
                  <a:pt x="0" y="3534751"/>
                </a:cubicBezTo>
                <a:cubicBezTo>
                  <a:pt x="0" y="5566552"/>
                  <a:pt x="83716" y="6967819"/>
                  <a:pt x="167419" y="6967819"/>
                </a:cubicBezTo>
                <a:cubicBezTo>
                  <a:pt x="268573" y="6967819"/>
                  <a:pt x="338336" y="5286259"/>
                  <a:pt x="338336" y="3604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68" name="Forma libre: forma 167">
            <a:extLst>
              <a:ext uri="{FF2B5EF4-FFF2-40B4-BE49-F238E27FC236}">
                <a16:creationId xmlns:a16="http://schemas.microsoft.com/office/drawing/2014/main" id="{23DF21A6-E01F-9D52-F03C-B92739BFEC06}"/>
              </a:ext>
            </a:extLst>
          </p:cNvPr>
          <p:cNvSpPr/>
          <p:nvPr/>
        </p:nvSpPr>
        <p:spPr>
          <a:xfrm flipV="1">
            <a:off x="160618778" y="1108710407"/>
            <a:ext cx="6542509" cy="48062753"/>
          </a:xfrm>
          <a:custGeom>
            <a:avLst/>
            <a:gdLst>
              <a:gd name="connsiteX0" fmla="*/ 1419585 w 6542509"/>
              <a:gd name="connsiteY0" fmla="*/ 24346222 h 48062753"/>
              <a:gd name="connsiteX1" fmla="*/ 1276586 w 6542509"/>
              <a:gd name="connsiteY1" fmla="*/ 7531323 h 48062753"/>
              <a:gd name="connsiteX2" fmla="*/ 711535 w 6542509"/>
              <a:gd name="connsiteY2" fmla="*/ 174749 h 48062753"/>
              <a:gd name="connsiteX3" fmla="*/ 132531 w 6542509"/>
              <a:gd name="connsiteY3" fmla="*/ 8021761 h 48062753"/>
              <a:gd name="connsiteX4" fmla="*/ 0 w 6542509"/>
              <a:gd name="connsiteY4" fmla="*/ 24346222 h 48062753"/>
              <a:gd name="connsiteX5" fmla="*/ 149982 w 6542509"/>
              <a:gd name="connsiteY5" fmla="*/ 41231268 h 48062753"/>
              <a:gd name="connsiteX6" fmla="*/ 708050 w 6542509"/>
              <a:gd name="connsiteY6" fmla="*/ 48237500 h 48062753"/>
              <a:gd name="connsiteX7" fmla="*/ 1287053 w 6542509"/>
              <a:gd name="connsiteY7" fmla="*/ 40530684 h 48062753"/>
              <a:gd name="connsiteX8" fmla="*/ 1419585 w 6542509"/>
              <a:gd name="connsiteY8" fmla="*/ 24346222 h 48062753"/>
              <a:gd name="connsiteX9" fmla="*/ 708050 w 6542509"/>
              <a:gd name="connsiteY9" fmla="*/ 46836236 h 48062753"/>
              <a:gd name="connsiteX10" fmla="*/ 303448 w 6542509"/>
              <a:gd name="connsiteY10" fmla="*/ 37938296 h 48062753"/>
              <a:gd name="connsiteX11" fmla="*/ 265075 w 6542509"/>
              <a:gd name="connsiteY11" fmla="*/ 23505542 h 48062753"/>
              <a:gd name="connsiteX12" fmla="*/ 320886 w 6542509"/>
              <a:gd name="connsiteY12" fmla="*/ 8442151 h 48062753"/>
              <a:gd name="connsiteX13" fmla="*/ 708050 w 6542509"/>
              <a:gd name="connsiteY13" fmla="*/ 1576015 h 48062753"/>
              <a:gd name="connsiteX14" fmla="*/ 1109166 w 6542509"/>
              <a:gd name="connsiteY14" fmla="*/ 9212783 h 48062753"/>
              <a:gd name="connsiteX15" fmla="*/ 1154509 w 6542509"/>
              <a:gd name="connsiteY15" fmla="*/ 23505542 h 48062753"/>
              <a:gd name="connsiteX16" fmla="*/ 1116137 w 6542509"/>
              <a:gd name="connsiteY16" fmla="*/ 37798200 h 48062753"/>
              <a:gd name="connsiteX17" fmla="*/ 708050 w 6542509"/>
              <a:gd name="connsiteY17" fmla="*/ 46836236 h 48062753"/>
              <a:gd name="connsiteX18" fmla="*/ 3127226 w 6542509"/>
              <a:gd name="connsiteY18" fmla="*/ 24346222 h 48062753"/>
              <a:gd name="connsiteX19" fmla="*/ 2984215 w 6542509"/>
              <a:gd name="connsiteY19" fmla="*/ 7531323 h 48062753"/>
              <a:gd name="connsiteX20" fmla="*/ 2419176 w 6542509"/>
              <a:gd name="connsiteY20" fmla="*/ 174749 h 48062753"/>
              <a:gd name="connsiteX21" fmla="*/ 1840173 w 6542509"/>
              <a:gd name="connsiteY21" fmla="*/ 8021761 h 48062753"/>
              <a:gd name="connsiteX22" fmla="*/ 1707629 w 6542509"/>
              <a:gd name="connsiteY22" fmla="*/ 24346222 h 48062753"/>
              <a:gd name="connsiteX23" fmla="*/ 1857611 w 6542509"/>
              <a:gd name="connsiteY23" fmla="*/ 41231268 h 48062753"/>
              <a:gd name="connsiteX24" fmla="*/ 2415691 w 6542509"/>
              <a:gd name="connsiteY24" fmla="*/ 48237500 h 48062753"/>
              <a:gd name="connsiteX25" fmla="*/ 2994695 w 6542509"/>
              <a:gd name="connsiteY25" fmla="*/ 40530684 h 48062753"/>
              <a:gd name="connsiteX26" fmla="*/ 3127226 w 6542509"/>
              <a:gd name="connsiteY26" fmla="*/ 24346222 h 48062753"/>
              <a:gd name="connsiteX27" fmla="*/ 2415691 w 6542509"/>
              <a:gd name="connsiteY27" fmla="*/ 46836236 h 48062753"/>
              <a:gd name="connsiteX28" fmla="*/ 2011090 w 6542509"/>
              <a:gd name="connsiteY28" fmla="*/ 37938296 h 48062753"/>
              <a:gd name="connsiteX29" fmla="*/ 1972717 w 6542509"/>
              <a:gd name="connsiteY29" fmla="*/ 23505542 h 48062753"/>
              <a:gd name="connsiteX30" fmla="*/ 2028527 w 6542509"/>
              <a:gd name="connsiteY30" fmla="*/ 8442151 h 48062753"/>
              <a:gd name="connsiteX31" fmla="*/ 2415691 w 6542509"/>
              <a:gd name="connsiteY31" fmla="*/ 1576015 h 48062753"/>
              <a:gd name="connsiteX32" fmla="*/ 2816808 w 6542509"/>
              <a:gd name="connsiteY32" fmla="*/ 9212783 h 48062753"/>
              <a:gd name="connsiteX33" fmla="*/ 2862139 w 6542509"/>
              <a:gd name="connsiteY33" fmla="*/ 23505542 h 48062753"/>
              <a:gd name="connsiteX34" fmla="*/ 2823791 w 6542509"/>
              <a:gd name="connsiteY34" fmla="*/ 37798200 h 48062753"/>
              <a:gd name="connsiteX35" fmla="*/ 2415691 w 6542509"/>
              <a:gd name="connsiteY35" fmla="*/ 46836236 h 48062753"/>
              <a:gd name="connsiteX36" fmla="*/ 4834868 w 6542509"/>
              <a:gd name="connsiteY36" fmla="*/ 24346222 h 48062753"/>
              <a:gd name="connsiteX37" fmla="*/ 4691856 w 6542509"/>
              <a:gd name="connsiteY37" fmla="*/ 7531323 h 48062753"/>
              <a:gd name="connsiteX38" fmla="*/ 4126818 w 6542509"/>
              <a:gd name="connsiteY38" fmla="*/ 174749 h 48062753"/>
              <a:gd name="connsiteX39" fmla="*/ 3547815 w 6542509"/>
              <a:gd name="connsiteY39" fmla="*/ 8021761 h 48062753"/>
              <a:gd name="connsiteX40" fmla="*/ 3415258 w 6542509"/>
              <a:gd name="connsiteY40" fmla="*/ 24346222 h 48062753"/>
              <a:gd name="connsiteX41" fmla="*/ 3565252 w 6542509"/>
              <a:gd name="connsiteY41" fmla="*/ 41231268 h 48062753"/>
              <a:gd name="connsiteX42" fmla="*/ 4123308 w 6542509"/>
              <a:gd name="connsiteY42" fmla="*/ 48237500 h 48062753"/>
              <a:gd name="connsiteX43" fmla="*/ 4702312 w 6542509"/>
              <a:gd name="connsiteY43" fmla="*/ 40530684 h 48062753"/>
              <a:gd name="connsiteX44" fmla="*/ 4834868 w 6542509"/>
              <a:gd name="connsiteY44" fmla="*/ 24346222 h 48062753"/>
              <a:gd name="connsiteX45" fmla="*/ 4123308 w 6542509"/>
              <a:gd name="connsiteY45" fmla="*/ 46836236 h 48062753"/>
              <a:gd name="connsiteX46" fmla="*/ 3718731 w 6542509"/>
              <a:gd name="connsiteY46" fmla="*/ 37938296 h 48062753"/>
              <a:gd name="connsiteX47" fmla="*/ 3680346 w 6542509"/>
              <a:gd name="connsiteY47" fmla="*/ 23505542 h 48062753"/>
              <a:gd name="connsiteX48" fmla="*/ 3736169 w 6542509"/>
              <a:gd name="connsiteY48" fmla="*/ 8442151 h 48062753"/>
              <a:gd name="connsiteX49" fmla="*/ 4123308 w 6542509"/>
              <a:gd name="connsiteY49" fmla="*/ 1576015 h 48062753"/>
              <a:gd name="connsiteX50" fmla="*/ 4524425 w 6542509"/>
              <a:gd name="connsiteY50" fmla="*/ 9212783 h 48062753"/>
              <a:gd name="connsiteX51" fmla="*/ 4569793 w 6542509"/>
              <a:gd name="connsiteY51" fmla="*/ 23505542 h 48062753"/>
              <a:gd name="connsiteX52" fmla="*/ 4531407 w 6542509"/>
              <a:gd name="connsiteY52" fmla="*/ 37798200 h 48062753"/>
              <a:gd name="connsiteX53" fmla="*/ 4123308 w 6542509"/>
              <a:gd name="connsiteY53" fmla="*/ 46836236 h 48062753"/>
              <a:gd name="connsiteX54" fmla="*/ 6542509 w 6542509"/>
              <a:gd name="connsiteY54" fmla="*/ 24346222 h 48062753"/>
              <a:gd name="connsiteX55" fmla="*/ 6399498 w 6542509"/>
              <a:gd name="connsiteY55" fmla="*/ 7531323 h 48062753"/>
              <a:gd name="connsiteX56" fmla="*/ 5834460 w 6542509"/>
              <a:gd name="connsiteY56" fmla="*/ 174749 h 48062753"/>
              <a:gd name="connsiteX57" fmla="*/ 5255469 w 6542509"/>
              <a:gd name="connsiteY57" fmla="*/ 8021761 h 48062753"/>
              <a:gd name="connsiteX58" fmla="*/ 5122912 w 6542509"/>
              <a:gd name="connsiteY58" fmla="*/ 24346222 h 48062753"/>
              <a:gd name="connsiteX59" fmla="*/ 5272906 w 6542509"/>
              <a:gd name="connsiteY59" fmla="*/ 41231268 h 48062753"/>
              <a:gd name="connsiteX60" fmla="*/ 5830962 w 6542509"/>
              <a:gd name="connsiteY60" fmla="*/ 48237500 h 48062753"/>
              <a:gd name="connsiteX61" fmla="*/ 6409966 w 6542509"/>
              <a:gd name="connsiteY61" fmla="*/ 40530684 h 48062753"/>
              <a:gd name="connsiteX62" fmla="*/ 6542509 w 6542509"/>
              <a:gd name="connsiteY62" fmla="*/ 24346222 h 48062753"/>
              <a:gd name="connsiteX63" fmla="*/ 5830962 w 6542509"/>
              <a:gd name="connsiteY63" fmla="*/ 46836236 h 48062753"/>
              <a:gd name="connsiteX64" fmla="*/ 5426373 w 6542509"/>
              <a:gd name="connsiteY64" fmla="*/ 37938296 h 48062753"/>
              <a:gd name="connsiteX65" fmla="*/ 5387988 w 6542509"/>
              <a:gd name="connsiteY65" fmla="*/ 23505542 h 48062753"/>
              <a:gd name="connsiteX66" fmla="*/ 5443811 w 6542509"/>
              <a:gd name="connsiteY66" fmla="*/ 8442151 h 48062753"/>
              <a:gd name="connsiteX67" fmla="*/ 5830962 w 6542509"/>
              <a:gd name="connsiteY67" fmla="*/ 1576015 h 48062753"/>
              <a:gd name="connsiteX68" fmla="*/ 6232066 w 6542509"/>
              <a:gd name="connsiteY68" fmla="*/ 9212783 h 48062753"/>
              <a:gd name="connsiteX69" fmla="*/ 6277434 w 6542509"/>
              <a:gd name="connsiteY69" fmla="*/ 23505542 h 48062753"/>
              <a:gd name="connsiteX70" fmla="*/ 6239049 w 6542509"/>
              <a:gd name="connsiteY70" fmla="*/ 37798200 h 48062753"/>
              <a:gd name="connsiteX71" fmla="*/ 5830962 w 6542509"/>
              <a:gd name="connsiteY71" fmla="*/ 4683623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542509" h="48062753">
                <a:moveTo>
                  <a:pt x="1419585" y="24346222"/>
                </a:moveTo>
                <a:cubicBezTo>
                  <a:pt x="1419585" y="18531110"/>
                  <a:pt x="1402147" y="12855996"/>
                  <a:pt x="1276586" y="7531323"/>
                </a:cubicBezTo>
                <a:cubicBezTo>
                  <a:pt x="1133574" y="1716112"/>
                  <a:pt x="882452" y="174749"/>
                  <a:pt x="711535" y="174749"/>
                </a:cubicBezTo>
                <a:cubicBezTo>
                  <a:pt x="509228" y="174749"/>
                  <a:pt x="261590" y="2206550"/>
                  <a:pt x="132531" y="8021761"/>
                </a:cubicBezTo>
                <a:cubicBezTo>
                  <a:pt x="34875" y="12435706"/>
                  <a:pt x="0" y="16779502"/>
                  <a:pt x="0" y="24346222"/>
                </a:cubicBezTo>
                <a:cubicBezTo>
                  <a:pt x="0" y="31142310"/>
                  <a:pt x="24408" y="36256836"/>
                  <a:pt x="149982" y="41231268"/>
                </a:cubicBezTo>
                <a:cubicBezTo>
                  <a:pt x="286010" y="46555944"/>
                  <a:pt x="526678" y="48237500"/>
                  <a:pt x="708050" y="48237500"/>
                </a:cubicBezTo>
                <a:cubicBezTo>
                  <a:pt x="1011498" y="48237500"/>
                  <a:pt x="1185900" y="44594188"/>
                  <a:pt x="1287053" y="40530684"/>
                </a:cubicBezTo>
                <a:cubicBezTo>
                  <a:pt x="1412615" y="35275960"/>
                  <a:pt x="1419585" y="28409826"/>
                  <a:pt x="1419585" y="24346222"/>
                </a:cubicBezTo>
                <a:close/>
                <a:moveTo>
                  <a:pt x="708050" y="46836236"/>
                </a:moveTo>
                <a:cubicBezTo>
                  <a:pt x="596429" y="46836236"/>
                  <a:pt x="369714" y="45575064"/>
                  <a:pt x="303448" y="37938296"/>
                </a:cubicBezTo>
                <a:cubicBezTo>
                  <a:pt x="265075" y="33734596"/>
                  <a:pt x="265075" y="28409826"/>
                  <a:pt x="265075" y="23505542"/>
                </a:cubicBezTo>
                <a:cubicBezTo>
                  <a:pt x="265075" y="17760380"/>
                  <a:pt x="265075" y="12575802"/>
                  <a:pt x="320886" y="8442151"/>
                </a:cubicBezTo>
                <a:cubicBezTo>
                  <a:pt x="380181" y="3747914"/>
                  <a:pt x="558068" y="1576015"/>
                  <a:pt x="708050" y="1576015"/>
                </a:cubicBezTo>
                <a:cubicBezTo>
                  <a:pt x="840594" y="1576015"/>
                  <a:pt x="1042888" y="3187427"/>
                  <a:pt x="1109166" y="9212783"/>
                </a:cubicBezTo>
                <a:cubicBezTo>
                  <a:pt x="1154509" y="13206338"/>
                  <a:pt x="1154509" y="18741256"/>
                  <a:pt x="1154509" y="23505542"/>
                </a:cubicBezTo>
                <a:cubicBezTo>
                  <a:pt x="1154509" y="28199680"/>
                  <a:pt x="1154509" y="33524354"/>
                  <a:pt x="1116137" y="37798200"/>
                </a:cubicBezTo>
                <a:cubicBezTo>
                  <a:pt x="1049871" y="45505016"/>
                  <a:pt x="830126" y="46836236"/>
                  <a:pt x="708050" y="46836236"/>
                </a:cubicBezTo>
                <a:close/>
                <a:moveTo>
                  <a:pt x="3127226" y="24346222"/>
                </a:moveTo>
                <a:cubicBezTo>
                  <a:pt x="3127226" y="18531110"/>
                  <a:pt x="3109789" y="12855996"/>
                  <a:pt x="2984215" y="7531323"/>
                </a:cubicBezTo>
                <a:cubicBezTo>
                  <a:pt x="2841228" y="1716112"/>
                  <a:pt x="2590081" y="174749"/>
                  <a:pt x="2419176" y="174749"/>
                </a:cubicBezTo>
                <a:cubicBezTo>
                  <a:pt x="2216869" y="174749"/>
                  <a:pt x="1969232" y="2206550"/>
                  <a:pt x="1840173" y="8021761"/>
                </a:cubicBezTo>
                <a:cubicBezTo>
                  <a:pt x="1742517" y="12435706"/>
                  <a:pt x="1707629" y="16779502"/>
                  <a:pt x="1707629" y="24346222"/>
                </a:cubicBezTo>
                <a:cubicBezTo>
                  <a:pt x="1707629" y="31142310"/>
                  <a:pt x="1732049" y="36256836"/>
                  <a:pt x="1857611" y="41231268"/>
                </a:cubicBezTo>
                <a:cubicBezTo>
                  <a:pt x="1993652" y="46555944"/>
                  <a:pt x="2234320" y="48237500"/>
                  <a:pt x="2415691" y="48237500"/>
                </a:cubicBezTo>
                <a:cubicBezTo>
                  <a:pt x="2719140" y="48237500"/>
                  <a:pt x="2893541" y="44594188"/>
                  <a:pt x="2994695" y="40530684"/>
                </a:cubicBezTo>
                <a:cubicBezTo>
                  <a:pt x="3120244" y="35275960"/>
                  <a:pt x="3127226" y="28409826"/>
                  <a:pt x="3127226" y="24346222"/>
                </a:cubicBezTo>
                <a:close/>
                <a:moveTo>
                  <a:pt x="2415691" y="46836236"/>
                </a:moveTo>
                <a:cubicBezTo>
                  <a:pt x="2304070" y="46836236"/>
                  <a:pt x="2077355" y="45575064"/>
                  <a:pt x="2011090" y="37938296"/>
                </a:cubicBezTo>
                <a:cubicBezTo>
                  <a:pt x="1972717" y="33734596"/>
                  <a:pt x="1972717" y="28409826"/>
                  <a:pt x="1972717" y="23505542"/>
                </a:cubicBezTo>
                <a:cubicBezTo>
                  <a:pt x="1972717" y="17760380"/>
                  <a:pt x="1972717" y="12575802"/>
                  <a:pt x="2028527" y="8442151"/>
                </a:cubicBezTo>
                <a:cubicBezTo>
                  <a:pt x="2087823" y="3747914"/>
                  <a:pt x="2265710" y="1576015"/>
                  <a:pt x="2415691" y="1576015"/>
                </a:cubicBezTo>
                <a:cubicBezTo>
                  <a:pt x="2548223" y="1576015"/>
                  <a:pt x="2750530" y="3187427"/>
                  <a:pt x="2816808" y="9212783"/>
                </a:cubicBezTo>
                <a:cubicBezTo>
                  <a:pt x="2862139" y="13206338"/>
                  <a:pt x="2862139" y="18741256"/>
                  <a:pt x="2862139" y="23505542"/>
                </a:cubicBezTo>
                <a:cubicBezTo>
                  <a:pt x="2862139" y="28199680"/>
                  <a:pt x="2862139" y="33524354"/>
                  <a:pt x="2823791" y="37798200"/>
                </a:cubicBezTo>
                <a:cubicBezTo>
                  <a:pt x="2757512" y="45505016"/>
                  <a:pt x="2537768" y="46836236"/>
                  <a:pt x="2415691" y="46836236"/>
                </a:cubicBezTo>
                <a:close/>
                <a:moveTo>
                  <a:pt x="4834868" y="24346222"/>
                </a:moveTo>
                <a:cubicBezTo>
                  <a:pt x="4834868" y="18531110"/>
                  <a:pt x="4817430" y="12855996"/>
                  <a:pt x="4691856" y="7531323"/>
                </a:cubicBezTo>
                <a:cubicBezTo>
                  <a:pt x="4548845" y="1716112"/>
                  <a:pt x="4297722" y="174749"/>
                  <a:pt x="4126818" y="174749"/>
                </a:cubicBezTo>
                <a:cubicBezTo>
                  <a:pt x="3924511" y="174749"/>
                  <a:pt x="3676873" y="2206550"/>
                  <a:pt x="3547815" y="8021761"/>
                </a:cubicBezTo>
                <a:cubicBezTo>
                  <a:pt x="3450146" y="12435706"/>
                  <a:pt x="3415258" y="16779502"/>
                  <a:pt x="3415258" y="24346222"/>
                </a:cubicBezTo>
                <a:cubicBezTo>
                  <a:pt x="3415258" y="31142310"/>
                  <a:pt x="3439679" y="36256836"/>
                  <a:pt x="3565252" y="41231268"/>
                </a:cubicBezTo>
                <a:cubicBezTo>
                  <a:pt x="3701294" y="46555944"/>
                  <a:pt x="3941949" y="48237500"/>
                  <a:pt x="4123308" y="48237500"/>
                </a:cubicBezTo>
                <a:cubicBezTo>
                  <a:pt x="4426781" y="48237500"/>
                  <a:pt x="4601195" y="44594188"/>
                  <a:pt x="4702312" y="40530684"/>
                </a:cubicBezTo>
                <a:cubicBezTo>
                  <a:pt x="4827885" y="35275960"/>
                  <a:pt x="4834868" y="28409826"/>
                  <a:pt x="4834868" y="24346222"/>
                </a:cubicBezTo>
                <a:close/>
                <a:moveTo>
                  <a:pt x="4123308" y="46836236"/>
                </a:moveTo>
                <a:cubicBezTo>
                  <a:pt x="4011699" y="46836236"/>
                  <a:pt x="3785009" y="45575064"/>
                  <a:pt x="3718731" y="37938296"/>
                </a:cubicBezTo>
                <a:cubicBezTo>
                  <a:pt x="3680346" y="33734596"/>
                  <a:pt x="3680346" y="28409826"/>
                  <a:pt x="3680346" y="23505542"/>
                </a:cubicBezTo>
                <a:cubicBezTo>
                  <a:pt x="3680346" y="17760380"/>
                  <a:pt x="3680346" y="12575802"/>
                  <a:pt x="3736169" y="8442151"/>
                </a:cubicBezTo>
                <a:cubicBezTo>
                  <a:pt x="3795465" y="3747914"/>
                  <a:pt x="3973351" y="1576015"/>
                  <a:pt x="4123308" y="1576015"/>
                </a:cubicBezTo>
                <a:cubicBezTo>
                  <a:pt x="4255865" y="1576015"/>
                  <a:pt x="4458172" y="3187427"/>
                  <a:pt x="4524425" y="9212783"/>
                </a:cubicBezTo>
                <a:cubicBezTo>
                  <a:pt x="4569793" y="13206338"/>
                  <a:pt x="4569793" y="18741256"/>
                  <a:pt x="4569793" y="23505542"/>
                </a:cubicBezTo>
                <a:cubicBezTo>
                  <a:pt x="4569793" y="28199680"/>
                  <a:pt x="4569793" y="33524354"/>
                  <a:pt x="4531407" y="37798200"/>
                </a:cubicBezTo>
                <a:cubicBezTo>
                  <a:pt x="4465154" y="45505016"/>
                  <a:pt x="4245409" y="46836236"/>
                  <a:pt x="4123308" y="46836236"/>
                </a:cubicBezTo>
                <a:close/>
                <a:moveTo>
                  <a:pt x="6542509" y="24346222"/>
                </a:moveTo>
                <a:cubicBezTo>
                  <a:pt x="6542509" y="18531110"/>
                  <a:pt x="6525072" y="12855996"/>
                  <a:pt x="6399498" y="7531323"/>
                </a:cubicBezTo>
                <a:cubicBezTo>
                  <a:pt x="6256487" y="1716112"/>
                  <a:pt x="6005376" y="174749"/>
                  <a:pt x="5834460" y="174749"/>
                </a:cubicBezTo>
                <a:cubicBezTo>
                  <a:pt x="5632153" y="174749"/>
                  <a:pt x="5384515" y="2206550"/>
                  <a:pt x="5255469" y="8021761"/>
                </a:cubicBezTo>
                <a:cubicBezTo>
                  <a:pt x="5157788" y="12435706"/>
                  <a:pt x="5122912" y="16779502"/>
                  <a:pt x="5122912" y="24346222"/>
                </a:cubicBezTo>
                <a:cubicBezTo>
                  <a:pt x="5122912" y="31142310"/>
                  <a:pt x="5147333" y="36256836"/>
                  <a:pt x="5272906" y="41231268"/>
                </a:cubicBezTo>
                <a:cubicBezTo>
                  <a:pt x="5408935" y="46555944"/>
                  <a:pt x="5649590" y="48237500"/>
                  <a:pt x="5830962" y="48237500"/>
                </a:cubicBezTo>
                <a:cubicBezTo>
                  <a:pt x="6134423" y="48237500"/>
                  <a:pt x="6308812" y="44594188"/>
                  <a:pt x="6409966" y="40530684"/>
                </a:cubicBezTo>
                <a:cubicBezTo>
                  <a:pt x="6535539" y="35275960"/>
                  <a:pt x="6542509" y="28409826"/>
                  <a:pt x="6542509" y="24346222"/>
                </a:cubicBezTo>
                <a:close/>
                <a:moveTo>
                  <a:pt x="5830962" y="46836236"/>
                </a:moveTo>
                <a:cubicBezTo>
                  <a:pt x="5719353" y="46836236"/>
                  <a:pt x="5492626" y="45575064"/>
                  <a:pt x="5426373" y="37938296"/>
                </a:cubicBezTo>
                <a:cubicBezTo>
                  <a:pt x="5387988" y="33734596"/>
                  <a:pt x="5387988" y="28409826"/>
                  <a:pt x="5387988" y="23505542"/>
                </a:cubicBezTo>
                <a:cubicBezTo>
                  <a:pt x="5387988" y="17760380"/>
                  <a:pt x="5387988" y="12575802"/>
                  <a:pt x="5443811" y="8442151"/>
                </a:cubicBezTo>
                <a:cubicBezTo>
                  <a:pt x="5503106" y="3747914"/>
                  <a:pt x="5680993" y="1576015"/>
                  <a:pt x="5830962" y="1576015"/>
                </a:cubicBezTo>
                <a:cubicBezTo>
                  <a:pt x="5963518" y="1576015"/>
                  <a:pt x="6165825" y="3187427"/>
                  <a:pt x="6232066" y="9212783"/>
                </a:cubicBezTo>
                <a:cubicBezTo>
                  <a:pt x="6277434" y="13206338"/>
                  <a:pt x="6277434" y="18741256"/>
                  <a:pt x="6277434" y="23505542"/>
                </a:cubicBezTo>
                <a:cubicBezTo>
                  <a:pt x="6277434" y="28199680"/>
                  <a:pt x="6277434" y="33524354"/>
                  <a:pt x="6239049" y="37798200"/>
                </a:cubicBezTo>
                <a:cubicBezTo>
                  <a:pt x="6172771" y="45505016"/>
                  <a:pt x="5953063" y="46836236"/>
                  <a:pt x="5830962" y="468362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4" name="Forma libre: forma 173">
            <a:extLst>
              <a:ext uri="{FF2B5EF4-FFF2-40B4-BE49-F238E27FC236}">
                <a16:creationId xmlns:a16="http://schemas.microsoft.com/office/drawing/2014/main" id="{F171445C-B8A7-884F-63B0-077C282BD6D7}"/>
              </a:ext>
            </a:extLst>
          </p:cNvPr>
          <p:cNvSpPr/>
          <p:nvPr/>
        </p:nvSpPr>
        <p:spPr>
          <a:xfrm flipV="1">
            <a:off x="515136209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5" name="Forma libre: forma 174">
            <a:extLst>
              <a:ext uri="{FF2B5EF4-FFF2-40B4-BE49-F238E27FC236}">
                <a16:creationId xmlns:a16="http://schemas.microsoft.com/office/drawing/2014/main" id="{B55D8457-FC9D-9333-AF54-E70661145ECD}"/>
              </a:ext>
            </a:extLst>
          </p:cNvPr>
          <p:cNvSpPr/>
          <p:nvPr/>
        </p:nvSpPr>
        <p:spPr>
          <a:xfrm flipV="1">
            <a:off x="515136209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6" name="Forma libre: forma 175">
            <a:extLst>
              <a:ext uri="{FF2B5EF4-FFF2-40B4-BE49-F238E27FC236}">
                <a16:creationId xmlns:a16="http://schemas.microsoft.com/office/drawing/2014/main" id="{96403145-A8A1-71D0-AD29-025FE272153D}"/>
              </a:ext>
            </a:extLst>
          </p:cNvPr>
          <p:cNvSpPr/>
          <p:nvPr/>
        </p:nvSpPr>
        <p:spPr>
          <a:xfrm flipV="1">
            <a:off x="503649505" y="192955465"/>
            <a:ext cx="22831921" cy="40175656"/>
          </a:xfrm>
          <a:custGeom>
            <a:avLst/>
            <a:gdLst>
              <a:gd name="connsiteX0" fmla="*/ 22831922 w 22831921"/>
              <a:gd name="connsiteY0" fmla="*/ 20237758 h 40175656"/>
              <a:gd name="connsiteX1" fmla="*/ 20662652 w 22831921"/>
              <a:gd name="connsiteY1" fmla="*/ 6573353 h 40175656"/>
              <a:gd name="connsiteX2" fmla="*/ 11443047 w 22831921"/>
              <a:gd name="connsiteY2" fmla="*/ 33150 h 40175656"/>
              <a:gd name="connsiteX3" fmla="*/ 2006600 w 22831921"/>
              <a:gd name="connsiteY3" fmla="*/ 6982134 h 40175656"/>
              <a:gd name="connsiteX4" fmla="*/ 0 w 22831921"/>
              <a:gd name="connsiteY4" fmla="*/ 20237758 h 40175656"/>
              <a:gd name="connsiteX5" fmla="*/ 2440484 w 22831921"/>
              <a:gd name="connsiteY5" fmla="*/ 34310920 h 40175656"/>
              <a:gd name="connsiteX6" fmla="*/ 11388824 w 22831921"/>
              <a:gd name="connsiteY6" fmla="*/ 40208808 h 40175656"/>
              <a:gd name="connsiteX7" fmla="*/ 20825322 w 22831921"/>
              <a:gd name="connsiteY7" fmla="*/ 33435006 h 40175656"/>
              <a:gd name="connsiteX8" fmla="*/ 22831922 w 22831921"/>
              <a:gd name="connsiteY8" fmla="*/ 20237758 h 40175656"/>
              <a:gd name="connsiteX9" fmla="*/ 11388824 w 22831921"/>
              <a:gd name="connsiteY9" fmla="*/ 38924120 h 40175656"/>
              <a:gd name="connsiteX10" fmla="*/ 5097860 w 22831921"/>
              <a:gd name="connsiteY10" fmla="*/ 31858358 h 40175656"/>
              <a:gd name="connsiteX11" fmla="*/ 4501307 w 22831921"/>
              <a:gd name="connsiteY11" fmla="*/ 19537026 h 40175656"/>
              <a:gd name="connsiteX12" fmla="*/ 4935190 w 22831921"/>
              <a:gd name="connsiteY12" fmla="*/ 8792380 h 40175656"/>
              <a:gd name="connsiteX13" fmla="*/ 11388824 w 22831921"/>
              <a:gd name="connsiteY13" fmla="*/ 1317835 h 40175656"/>
              <a:gd name="connsiteX14" fmla="*/ 17788284 w 22831921"/>
              <a:gd name="connsiteY14" fmla="*/ 8150038 h 40175656"/>
              <a:gd name="connsiteX15" fmla="*/ 18330614 w 22831921"/>
              <a:gd name="connsiteY15" fmla="*/ 19537026 h 40175656"/>
              <a:gd name="connsiteX16" fmla="*/ 17734062 w 22831921"/>
              <a:gd name="connsiteY16" fmla="*/ 31624748 h 40175656"/>
              <a:gd name="connsiteX17" fmla="*/ 11388824 w 22831921"/>
              <a:gd name="connsiteY17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31921" h="40175656">
                <a:moveTo>
                  <a:pt x="22831922" y="20237758"/>
                </a:moveTo>
                <a:cubicBezTo>
                  <a:pt x="22831922" y="15566118"/>
                  <a:pt x="22560756" y="10894577"/>
                  <a:pt x="20662652" y="6573353"/>
                </a:cubicBezTo>
                <a:cubicBezTo>
                  <a:pt x="18167896" y="967419"/>
                  <a:pt x="13720862" y="33150"/>
                  <a:pt x="11443047" y="33150"/>
                </a:cubicBezTo>
                <a:cubicBezTo>
                  <a:pt x="8189119" y="33150"/>
                  <a:pt x="4230092" y="1551371"/>
                  <a:pt x="2006600" y="6982134"/>
                </a:cubicBezTo>
                <a:cubicBezTo>
                  <a:pt x="271165" y="11011358"/>
                  <a:pt x="0" y="15566118"/>
                  <a:pt x="0" y="20237758"/>
                </a:cubicBezTo>
                <a:cubicBezTo>
                  <a:pt x="0" y="24617374"/>
                  <a:pt x="216942" y="29872880"/>
                  <a:pt x="2440484" y="34310920"/>
                </a:cubicBezTo>
                <a:cubicBezTo>
                  <a:pt x="4772422" y="39040916"/>
                  <a:pt x="8731448" y="40208808"/>
                  <a:pt x="11388824" y="40208808"/>
                </a:cubicBezTo>
                <a:cubicBezTo>
                  <a:pt x="14317414" y="40208808"/>
                  <a:pt x="18439110" y="38982512"/>
                  <a:pt x="20825322" y="33435006"/>
                </a:cubicBezTo>
                <a:cubicBezTo>
                  <a:pt x="22560756" y="29405770"/>
                  <a:pt x="22831922" y="24850922"/>
                  <a:pt x="22831922" y="20237758"/>
                </a:cubicBezTo>
                <a:close/>
                <a:moveTo>
                  <a:pt x="11388824" y="38924120"/>
                </a:moveTo>
                <a:cubicBezTo>
                  <a:pt x="9273778" y="38924120"/>
                  <a:pt x="6074073" y="37464244"/>
                  <a:pt x="5097860" y="31858358"/>
                </a:cubicBezTo>
                <a:cubicBezTo>
                  <a:pt x="4501307" y="28354646"/>
                  <a:pt x="4501307" y="22982286"/>
                  <a:pt x="4501307" y="19537026"/>
                </a:cubicBezTo>
                <a:cubicBezTo>
                  <a:pt x="4501307" y="15799754"/>
                  <a:pt x="4501307" y="11945701"/>
                  <a:pt x="4935190" y="8792380"/>
                </a:cubicBezTo>
                <a:cubicBezTo>
                  <a:pt x="5965577" y="1843322"/>
                  <a:pt x="10033050" y="1317835"/>
                  <a:pt x="11388824" y="1317835"/>
                </a:cubicBezTo>
                <a:cubicBezTo>
                  <a:pt x="13178532" y="1317835"/>
                  <a:pt x="16757848" y="2368884"/>
                  <a:pt x="17788284" y="8150038"/>
                </a:cubicBezTo>
                <a:cubicBezTo>
                  <a:pt x="18330614" y="11420139"/>
                  <a:pt x="18330614" y="15858144"/>
                  <a:pt x="18330614" y="19537026"/>
                </a:cubicBezTo>
                <a:cubicBezTo>
                  <a:pt x="18330614" y="23916642"/>
                  <a:pt x="18330614" y="27887462"/>
                  <a:pt x="17734062" y="31624748"/>
                </a:cubicBezTo>
                <a:cubicBezTo>
                  <a:pt x="16920568" y="37172280"/>
                  <a:pt x="13829308" y="38924120"/>
                  <a:pt x="11388824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7" name="Forma libre: forma 176">
            <a:extLst>
              <a:ext uri="{FF2B5EF4-FFF2-40B4-BE49-F238E27FC236}">
                <a16:creationId xmlns:a16="http://schemas.microsoft.com/office/drawing/2014/main" id="{5F96E7B9-CE4C-0F29-6FF4-10BE78558C0E}"/>
              </a:ext>
            </a:extLst>
          </p:cNvPr>
          <p:cNvSpPr/>
          <p:nvPr/>
        </p:nvSpPr>
        <p:spPr>
          <a:xfrm flipV="1">
            <a:off x="726198948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8" name="Forma libre: forma 177">
            <a:extLst>
              <a:ext uri="{FF2B5EF4-FFF2-40B4-BE49-F238E27FC236}">
                <a16:creationId xmlns:a16="http://schemas.microsoft.com/office/drawing/2014/main" id="{DF93E448-817E-EAC0-C1E2-2DE7E6D3C417}"/>
              </a:ext>
            </a:extLst>
          </p:cNvPr>
          <p:cNvSpPr/>
          <p:nvPr/>
        </p:nvSpPr>
        <p:spPr>
          <a:xfrm flipV="1">
            <a:off x="726198948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79" name="Forma libre: forma 178">
            <a:extLst>
              <a:ext uri="{FF2B5EF4-FFF2-40B4-BE49-F238E27FC236}">
                <a16:creationId xmlns:a16="http://schemas.microsoft.com/office/drawing/2014/main" id="{2B241788-FD0D-405B-39C7-38AC854E8696}"/>
              </a:ext>
            </a:extLst>
          </p:cNvPr>
          <p:cNvSpPr/>
          <p:nvPr/>
        </p:nvSpPr>
        <p:spPr>
          <a:xfrm flipV="1">
            <a:off x="715311178" y="192955465"/>
            <a:ext cx="21638815" cy="40175656"/>
          </a:xfrm>
          <a:custGeom>
            <a:avLst/>
            <a:gdLst>
              <a:gd name="connsiteX0" fmla="*/ 21638816 w 21638815"/>
              <a:gd name="connsiteY0" fmla="*/ 27186742 h 40175656"/>
              <a:gd name="connsiteX1" fmla="*/ 11334601 w 21638815"/>
              <a:gd name="connsiteY1" fmla="*/ 14398289 h 40175656"/>
              <a:gd name="connsiteX2" fmla="*/ 4447084 w 21638815"/>
              <a:gd name="connsiteY2" fmla="*/ 17376390 h 40175656"/>
              <a:gd name="connsiteX3" fmla="*/ 4447084 w 21638815"/>
              <a:gd name="connsiteY3" fmla="*/ 5989376 h 40175656"/>
              <a:gd name="connsiteX4" fmla="*/ 9056836 w 21638815"/>
              <a:gd name="connsiteY4" fmla="*/ 6748499 h 40175656"/>
              <a:gd name="connsiteX5" fmla="*/ 19523770 w 21638815"/>
              <a:gd name="connsiteY5" fmla="*/ 675492 h 40175656"/>
              <a:gd name="connsiteX6" fmla="*/ 18981440 w 21638815"/>
              <a:gd name="connsiteY6" fmla="*/ 33150 h 40175656"/>
              <a:gd name="connsiteX7" fmla="*/ 18547556 w 21638815"/>
              <a:gd name="connsiteY7" fmla="*/ 208321 h 40175656"/>
              <a:gd name="connsiteX8" fmla="*/ 11171932 w 21638815"/>
              <a:gd name="connsiteY8" fmla="*/ 1901787 h 40175656"/>
              <a:gd name="connsiteX9" fmla="*/ 3958977 w 21638815"/>
              <a:gd name="connsiteY9" fmla="*/ 266686 h 40175656"/>
              <a:gd name="connsiteX10" fmla="*/ 3308201 w 21638815"/>
              <a:gd name="connsiteY10" fmla="*/ 91540 h 40175656"/>
              <a:gd name="connsiteX11" fmla="*/ 2765872 w 21638815"/>
              <a:gd name="connsiteY11" fmla="*/ 1493005 h 40175656"/>
              <a:gd name="connsiteX12" fmla="*/ 2765872 w 21638815"/>
              <a:gd name="connsiteY12" fmla="*/ 18777904 h 40175656"/>
              <a:gd name="connsiteX13" fmla="*/ 3525093 w 21638815"/>
              <a:gd name="connsiteY13" fmla="*/ 20296148 h 40175656"/>
              <a:gd name="connsiteX14" fmla="*/ 4230092 w 21638815"/>
              <a:gd name="connsiteY14" fmla="*/ 19770588 h 40175656"/>
              <a:gd name="connsiteX15" fmla="*/ 11226155 w 21638815"/>
              <a:gd name="connsiteY15" fmla="*/ 15682973 h 40175656"/>
              <a:gd name="connsiteX16" fmla="*/ 15835957 w 21638815"/>
              <a:gd name="connsiteY16" fmla="*/ 19420246 h 40175656"/>
              <a:gd name="connsiteX17" fmla="*/ 16812072 w 21638815"/>
              <a:gd name="connsiteY17" fmla="*/ 26777948 h 40175656"/>
              <a:gd name="connsiteX18" fmla="*/ 15510520 w 21638815"/>
              <a:gd name="connsiteY18" fmla="*/ 34778080 h 40175656"/>
              <a:gd name="connsiteX19" fmla="*/ 9707662 w 21638815"/>
              <a:gd name="connsiteY19" fmla="*/ 38573756 h 40175656"/>
              <a:gd name="connsiteX20" fmla="*/ 1735435 w 21638815"/>
              <a:gd name="connsiteY20" fmla="*/ 32033528 h 40175656"/>
              <a:gd name="connsiteX21" fmla="*/ 2657376 w 21638815"/>
              <a:gd name="connsiteY21" fmla="*/ 32150310 h 40175656"/>
              <a:gd name="connsiteX22" fmla="*/ 5369024 w 21638815"/>
              <a:gd name="connsiteY22" fmla="*/ 29288990 h 40175656"/>
              <a:gd name="connsiteX23" fmla="*/ 2657376 w 21638815"/>
              <a:gd name="connsiteY23" fmla="*/ 26427620 h 40175656"/>
              <a:gd name="connsiteX24" fmla="*/ 0 w 21638815"/>
              <a:gd name="connsiteY24" fmla="*/ 29522550 h 40175656"/>
              <a:gd name="connsiteX25" fmla="*/ 9816108 w 21638815"/>
              <a:gd name="connsiteY25" fmla="*/ 40208808 h 40175656"/>
              <a:gd name="connsiteX26" fmla="*/ 21638816 w 21638815"/>
              <a:gd name="connsiteY26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638815" h="40175656">
                <a:moveTo>
                  <a:pt x="21638816" y="27186742"/>
                </a:moveTo>
                <a:cubicBezTo>
                  <a:pt x="21638816" y="20237758"/>
                  <a:pt x="17191732" y="14398289"/>
                  <a:pt x="11334601" y="14398289"/>
                </a:cubicBezTo>
                <a:cubicBezTo>
                  <a:pt x="8731448" y="14398289"/>
                  <a:pt x="6399461" y="15332582"/>
                  <a:pt x="4447084" y="17376390"/>
                </a:cubicBezTo>
                <a:lnTo>
                  <a:pt x="4447084" y="5989376"/>
                </a:lnTo>
                <a:cubicBezTo>
                  <a:pt x="5531743" y="6339792"/>
                  <a:pt x="7321401" y="6748499"/>
                  <a:pt x="9056836" y="6748499"/>
                </a:cubicBezTo>
                <a:cubicBezTo>
                  <a:pt x="15727412" y="6748499"/>
                  <a:pt x="19523770" y="1434615"/>
                  <a:pt x="19523770" y="675492"/>
                </a:cubicBezTo>
                <a:cubicBezTo>
                  <a:pt x="19523770" y="325077"/>
                  <a:pt x="19361002" y="33150"/>
                  <a:pt x="18981440" y="33150"/>
                </a:cubicBezTo>
                <a:cubicBezTo>
                  <a:pt x="18927168" y="33150"/>
                  <a:pt x="18818722" y="33150"/>
                  <a:pt x="18547556" y="208321"/>
                </a:cubicBezTo>
                <a:cubicBezTo>
                  <a:pt x="17462896" y="733883"/>
                  <a:pt x="14805521" y="1901787"/>
                  <a:pt x="11171932" y="1901787"/>
                </a:cubicBezTo>
                <a:cubicBezTo>
                  <a:pt x="9002613" y="1901787"/>
                  <a:pt x="6507907" y="1493005"/>
                  <a:pt x="3958977" y="266686"/>
                </a:cubicBezTo>
                <a:cubicBezTo>
                  <a:pt x="3525093" y="91540"/>
                  <a:pt x="3416647" y="91540"/>
                  <a:pt x="3308201" y="91540"/>
                </a:cubicBezTo>
                <a:cubicBezTo>
                  <a:pt x="2765872" y="91540"/>
                  <a:pt x="2765872" y="558637"/>
                  <a:pt x="2765872" y="1493005"/>
                </a:cubicBezTo>
                <a:lnTo>
                  <a:pt x="2765872" y="18777904"/>
                </a:lnTo>
                <a:cubicBezTo>
                  <a:pt x="2765872" y="19828978"/>
                  <a:pt x="2765872" y="20296148"/>
                  <a:pt x="3525093" y="20296148"/>
                </a:cubicBezTo>
                <a:cubicBezTo>
                  <a:pt x="3904754" y="20296148"/>
                  <a:pt x="4013200" y="20120978"/>
                  <a:pt x="4230092" y="19770588"/>
                </a:cubicBezTo>
                <a:cubicBezTo>
                  <a:pt x="4826695" y="18836294"/>
                  <a:pt x="6833295" y="15682973"/>
                  <a:pt x="11226155" y="15682973"/>
                </a:cubicBezTo>
                <a:cubicBezTo>
                  <a:pt x="14046250" y="15682973"/>
                  <a:pt x="15402074" y="18369122"/>
                  <a:pt x="15835957" y="19420246"/>
                </a:cubicBezTo>
                <a:cubicBezTo>
                  <a:pt x="16703625" y="21580834"/>
                  <a:pt x="16812072" y="23858250"/>
                  <a:pt x="16812072" y="26777948"/>
                </a:cubicBezTo>
                <a:cubicBezTo>
                  <a:pt x="16812072" y="28821818"/>
                  <a:pt x="16812072" y="32325480"/>
                  <a:pt x="15510520" y="34778080"/>
                </a:cubicBezTo>
                <a:cubicBezTo>
                  <a:pt x="14208919" y="37055484"/>
                  <a:pt x="12202368" y="38573756"/>
                  <a:pt x="9707662" y="38573756"/>
                </a:cubicBezTo>
                <a:cubicBezTo>
                  <a:pt x="5748635" y="38573756"/>
                  <a:pt x="2657376" y="35478824"/>
                  <a:pt x="1735435" y="32033528"/>
                </a:cubicBezTo>
                <a:cubicBezTo>
                  <a:pt x="1898154" y="32091918"/>
                  <a:pt x="2060823" y="32150310"/>
                  <a:pt x="2657376" y="32150310"/>
                </a:cubicBezTo>
                <a:cubicBezTo>
                  <a:pt x="4447084" y="32150310"/>
                  <a:pt x="5369024" y="30690454"/>
                  <a:pt x="5369024" y="29288990"/>
                </a:cubicBezTo>
                <a:cubicBezTo>
                  <a:pt x="5369024" y="27887462"/>
                  <a:pt x="4447084" y="26427620"/>
                  <a:pt x="2657376" y="26427620"/>
                </a:cubicBezTo>
                <a:cubicBezTo>
                  <a:pt x="1898154" y="26427620"/>
                  <a:pt x="0" y="26836400"/>
                  <a:pt x="0" y="29522550"/>
                </a:cubicBezTo>
                <a:cubicBezTo>
                  <a:pt x="0" y="34544496"/>
                  <a:pt x="3742085" y="40208808"/>
                  <a:pt x="9816108" y="40208808"/>
                </a:cubicBezTo>
                <a:cubicBezTo>
                  <a:pt x="16107073" y="40208808"/>
                  <a:pt x="21638816" y="34602896"/>
                  <a:pt x="21638816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0" name="Forma libre: forma 179">
            <a:extLst>
              <a:ext uri="{FF2B5EF4-FFF2-40B4-BE49-F238E27FC236}">
                <a16:creationId xmlns:a16="http://schemas.microsoft.com/office/drawing/2014/main" id="{61D6F409-6D2B-263E-09A1-3160318C8157}"/>
              </a:ext>
            </a:extLst>
          </p:cNvPr>
          <p:cNvSpPr/>
          <p:nvPr/>
        </p:nvSpPr>
        <p:spPr>
          <a:xfrm flipV="1">
            <a:off x="937266647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1" name="Forma libre: forma 180">
            <a:extLst>
              <a:ext uri="{FF2B5EF4-FFF2-40B4-BE49-F238E27FC236}">
                <a16:creationId xmlns:a16="http://schemas.microsoft.com/office/drawing/2014/main" id="{179F3F54-2774-1B8D-106B-18E1166C5E23}"/>
              </a:ext>
            </a:extLst>
          </p:cNvPr>
          <p:cNvSpPr/>
          <p:nvPr/>
        </p:nvSpPr>
        <p:spPr>
          <a:xfrm flipV="1">
            <a:off x="937266647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2" name="Forma libre: forma 181">
            <a:extLst>
              <a:ext uri="{FF2B5EF4-FFF2-40B4-BE49-F238E27FC236}">
                <a16:creationId xmlns:a16="http://schemas.microsoft.com/office/drawing/2014/main" id="{802A727A-9B8D-6032-2AAE-086DB0E5843F}"/>
              </a:ext>
            </a:extLst>
          </p:cNvPr>
          <p:cNvSpPr/>
          <p:nvPr/>
        </p:nvSpPr>
        <p:spPr>
          <a:xfrm flipV="1">
            <a:off x="914888354" y="192955465"/>
            <a:ext cx="47323275" cy="40175656"/>
          </a:xfrm>
          <a:custGeom>
            <a:avLst/>
            <a:gdLst>
              <a:gd name="connsiteX0" fmla="*/ 11117659 w 47323275"/>
              <a:gd name="connsiteY0" fmla="*/ 1551371 h 40175656"/>
              <a:gd name="connsiteX1" fmla="*/ 9870380 w 47323275"/>
              <a:gd name="connsiteY1" fmla="*/ 33150 h 40175656"/>
              <a:gd name="connsiteX2" fmla="*/ 0 w 47323275"/>
              <a:gd name="connsiteY2" fmla="*/ 3770423 h 40175656"/>
              <a:gd name="connsiteX3" fmla="*/ 0 w 47323275"/>
              <a:gd name="connsiteY3" fmla="*/ 5580595 h 40175656"/>
              <a:gd name="connsiteX4" fmla="*/ 7104559 w 47323275"/>
              <a:gd name="connsiteY4" fmla="*/ 4062349 h 40175656"/>
              <a:gd name="connsiteX5" fmla="*/ 7104559 w 47323275"/>
              <a:gd name="connsiteY5" fmla="*/ 34310920 h 40175656"/>
              <a:gd name="connsiteX6" fmla="*/ 2060873 w 47323275"/>
              <a:gd name="connsiteY6" fmla="*/ 37113876 h 40175656"/>
              <a:gd name="connsiteX7" fmla="*/ 325438 w 47323275"/>
              <a:gd name="connsiteY7" fmla="*/ 37113876 h 40175656"/>
              <a:gd name="connsiteX8" fmla="*/ 325438 w 47323275"/>
              <a:gd name="connsiteY8" fmla="*/ 38924120 h 40175656"/>
              <a:gd name="connsiteX9" fmla="*/ 9111059 w 47323275"/>
              <a:gd name="connsiteY9" fmla="*/ 38748940 h 40175656"/>
              <a:gd name="connsiteX10" fmla="*/ 17896780 w 47323275"/>
              <a:gd name="connsiteY10" fmla="*/ 38924120 h 40175656"/>
              <a:gd name="connsiteX11" fmla="*/ 17896780 w 47323275"/>
              <a:gd name="connsiteY11" fmla="*/ 37113876 h 40175656"/>
              <a:gd name="connsiteX12" fmla="*/ 16161345 w 47323275"/>
              <a:gd name="connsiteY12" fmla="*/ 37113876 h 40175656"/>
              <a:gd name="connsiteX13" fmla="*/ 11117659 w 47323275"/>
              <a:gd name="connsiteY13" fmla="*/ 34310920 h 40175656"/>
              <a:gd name="connsiteX14" fmla="*/ 11117659 w 47323275"/>
              <a:gd name="connsiteY14" fmla="*/ 1551371 h 40175656"/>
              <a:gd name="connsiteX15" fmla="*/ 47323276 w 47323275"/>
              <a:gd name="connsiteY15" fmla="*/ 20237758 h 40175656"/>
              <a:gd name="connsiteX16" fmla="*/ 45154056 w 47323275"/>
              <a:gd name="connsiteY16" fmla="*/ 6573353 h 40175656"/>
              <a:gd name="connsiteX17" fmla="*/ 35934452 w 47323275"/>
              <a:gd name="connsiteY17" fmla="*/ 33150 h 40175656"/>
              <a:gd name="connsiteX18" fmla="*/ 26497954 w 47323275"/>
              <a:gd name="connsiteY18" fmla="*/ 6982134 h 40175656"/>
              <a:gd name="connsiteX19" fmla="*/ 24491454 w 47323275"/>
              <a:gd name="connsiteY19" fmla="*/ 20237758 h 40175656"/>
              <a:gd name="connsiteX20" fmla="*/ 26931838 w 47323275"/>
              <a:gd name="connsiteY20" fmla="*/ 34310920 h 40175656"/>
              <a:gd name="connsiteX21" fmla="*/ 35880180 w 47323275"/>
              <a:gd name="connsiteY21" fmla="*/ 40208808 h 40175656"/>
              <a:gd name="connsiteX22" fmla="*/ 45316676 w 47323275"/>
              <a:gd name="connsiteY22" fmla="*/ 33435006 h 40175656"/>
              <a:gd name="connsiteX23" fmla="*/ 47323276 w 47323275"/>
              <a:gd name="connsiteY23" fmla="*/ 20237758 h 40175656"/>
              <a:gd name="connsiteX24" fmla="*/ 35880180 w 47323275"/>
              <a:gd name="connsiteY24" fmla="*/ 38924120 h 40175656"/>
              <a:gd name="connsiteX25" fmla="*/ 29589214 w 47323275"/>
              <a:gd name="connsiteY25" fmla="*/ 31858358 h 40175656"/>
              <a:gd name="connsiteX26" fmla="*/ 28992710 w 47323275"/>
              <a:gd name="connsiteY26" fmla="*/ 19537026 h 40175656"/>
              <a:gd name="connsiteX27" fmla="*/ 29426594 w 47323275"/>
              <a:gd name="connsiteY27" fmla="*/ 8792380 h 40175656"/>
              <a:gd name="connsiteX28" fmla="*/ 35880180 w 47323275"/>
              <a:gd name="connsiteY28" fmla="*/ 1317835 h 40175656"/>
              <a:gd name="connsiteX29" fmla="*/ 42279688 w 47323275"/>
              <a:gd name="connsiteY29" fmla="*/ 8150038 h 40175656"/>
              <a:gd name="connsiteX30" fmla="*/ 42822020 w 47323275"/>
              <a:gd name="connsiteY30" fmla="*/ 19537026 h 40175656"/>
              <a:gd name="connsiteX31" fmla="*/ 42225416 w 47323275"/>
              <a:gd name="connsiteY31" fmla="*/ 31624748 h 40175656"/>
              <a:gd name="connsiteX32" fmla="*/ 35880180 w 47323275"/>
              <a:gd name="connsiteY32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323275" h="40175656">
                <a:moveTo>
                  <a:pt x="11117659" y="1551371"/>
                </a:moveTo>
                <a:cubicBezTo>
                  <a:pt x="11117659" y="149931"/>
                  <a:pt x="11117659" y="33150"/>
                  <a:pt x="9870380" y="33150"/>
                </a:cubicBezTo>
                <a:cubicBezTo>
                  <a:pt x="6507956" y="3770423"/>
                  <a:pt x="1735435" y="3770423"/>
                  <a:pt x="0" y="3770423"/>
                </a:cubicBezTo>
                <a:lnTo>
                  <a:pt x="0" y="5580595"/>
                </a:lnTo>
                <a:cubicBezTo>
                  <a:pt x="1084659" y="5580595"/>
                  <a:pt x="4284365" y="5580595"/>
                  <a:pt x="7104559" y="4062349"/>
                </a:cubicBezTo>
                <a:lnTo>
                  <a:pt x="7104559" y="34310920"/>
                </a:lnTo>
                <a:cubicBezTo>
                  <a:pt x="7104559" y="36413144"/>
                  <a:pt x="6941741" y="37113876"/>
                  <a:pt x="2060873" y="37113876"/>
                </a:cubicBezTo>
                <a:lnTo>
                  <a:pt x="325438" y="37113876"/>
                </a:lnTo>
                <a:lnTo>
                  <a:pt x="325438" y="38924120"/>
                </a:lnTo>
                <a:cubicBezTo>
                  <a:pt x="2223592" y="38748940"/>
                  <a:pt x="6941741" y="38748940"/>
                  <a:pt x="9111059" y="38748940"/>
                </a:cubicBezTo>
                <a:cubicBezTo>
                  <a:pt x="11280477" y="38748940"/>
                  <a:pt x="15998627" y="38748940"/>
                  <a:pt x="17896780" y="38924120"/>
                </a:cubicBezTo>
                <a:lnTo>
                  <a:pt x="17896780" y="37113876"/>
                </a:lnTo>
                <a:lnTo>
                  <a:pt x="16161345" y="37113876"/>
                </a:lnTo>
                <a:cubicBezTo>
                  <a:pt x="11280477" y="37113876"/>
                  <a:pt x="11117659" y="36471532"/>
                  <a:pt x="11117659" y="34310920"/>
                </a:cubicBezTo>
                <a:lnTo>
                  <a:pt x="11117659" y="1551371"/>
                </a:lnTo>
                <a:close/>
                <a:moveTo>
                  <a:pt x="47323276" y="20237758"/>
                </a:moveTo>
                <a:cubicBezTo>
                  <a:pt x="47323276" y="15566118"/>
                  <a:pt x="47052212" y="10894577"/>
                  <a:pt x="45154056" y="6573353"/>
                </a:cubicBezTo>
                <a:cubicBezTo>
                  <a:pt x="42659300" y="967419"/>
                  <a:pt x="38212216" y="33150"/>
                  <a:pt x="35934452" y="33150"/>
                </a:cubicBezTo>
                <a:cubicBezTo>
                  <a:pt x="32680474" y="33150"/>
                  <a:pt x="28721546" y="1551371"/>
                  <a:pt x="26497954" y="6982134"/>
                </a:cubicBezTo>
                <a:cubicBezTo>
                  <a:pt x="24762520" y="11011358"/>
                  <a:pt x="24491454" y="15566118"/>
                  <a:pt x="24491454" y="20237758"/>
                </a:cubicBezTo>
                <a:cubicBezTo>
                  <a:pt x="24491454" y="24617374"/>
                  <a:pt x="24708346" y="29872880"/>
                  <a:pt x="26931838" y="34310920"/>
                </a:cubicBezTo>
                <a:cubicBezTo>
                  <a:pt x="29263876" y="39040916"/>
                  <a:pt x="33222804" y="40208808"/>
                  <a:pt x="35880180" y="40208808"/>
                </a:cubicBezTo>
                <a:cubicBezTo>
                  <a:pt x="38808820" y="40208808"/>
                  <a:pt x="42930464" y="38982512"/>
                  <a:pt x="45316676" y="33435006"/>
                </a:cubicBezTo>
                <a:cubicBezTo>
                  <a:pt x="47052212" y="29405770"/>
                  <a:pt x="47323276" y="24850922"/>
                  <a:pt x="47323276" y="20237758"/>
                </a:cubicBezTo>
                <a:close/>
                <a:moveTo>
                  <a:pt x="35880180" y="38924120"/>
                </a:moveTo>
                <a:cubicBezTo>
                  <a:pt x="33765132" y="38924120"/>
                  <a:pt x="30565428" y="37464244"/>
                  <a:pt x="29589214" y="31858358"/>
                </a:cubicBezTo>
                <a:cubicBezTo>
                  <a:pt x="28992710" y="28354646"/>
                  <a:pt x="28992710" y="22982286"/>
                  <a:pt x="28992710" y="19537026"/>
                </a:cubicBezTo>
                <a:cubicBezTo>
                  <a:pt x="28992710" y="15799754"/>
                  <a:pt x="28992710" y="11945701"/>
                  <a:pt x="29426594" y="8792380"/>
                </a:cubicBezTo>
                <a:cubicBezTo>
                  <a:pt x="30456982" y="1843322"/>
                  <a:pt x="34524452" y="1317835"/>
                  <a:pt x="35880180" y="1317835"/>
                </a:cubicBezTo>
                <a:cubicBezTo>
                  <a:pt x="37669888" y="1317835"/>
                  <a:pt x="41249304" y="2368884"/>
                  <a:pt x="42279688" y="8150038"/>
                </a:cubicBezTo>
                <a:cubicBezTo>
                  <a:pt x="42822020" y="11420139"/>
                  <a:pt x="42822020" y="15858144"/>
                  <a:pt x="42822020" y="19537026"/>
                </a:cubicBezTo>
                <a:cubicBezTo>
                  <a:pt x="42822020" y="23916642"/>
                  <a:pt x="42822020" y="27887462"/>
                  <a:pt x="42225416" y="31624748"/>
                </a:cubicBezTo>
                <a:cubicBezTo>
                  <a:pt x="41411920" y="37172280"/>
                  <a:pt x="38320664" y="38924120"/>
                  <a:pt x="35880180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3" name="Forma libre: forma 182">
            <a:extLst>
              <a:ext uri="{FF2B5EF4-FFF2-40B4-BE49-F238E27FC236}">
                <a16:creationId xmlns:a16="http://schemas.microsoft.com/office/drawing/2014/main" id="{BBC634A9-22D7-C5B7-9AEE-84CB14C36A4C}"/>
              </a:ext>
            </a:extLst>
          </p:cNvPr>
          <p:cNvSpPr/>
          <p:nvPr/>
        </p:nvSpPr>
        <p:spPr>
          <a:xfrm flipV="1">
            <a:off x="1148328840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4" name="Forma libre: forma 183">
            <a:extLst>
              <a:ext uri="{FF2B5EF4-FFF2-40B4-BE49-F238E27FC236}">
                <a16:creationId xmlns:a16="http://schemas.microsoft.com/office/drawing/2014/main" id="{6F8E63C4-F728-0EE6-5AF3-86C021573B9E}"/>
              </a:ext>
            </a:extLst>
          </p:cNvPr>
          <p:cNvSpPr/>
          <p:nvPr/>
        </p:nvSpPr>
        <p:spPr>
          <a:xfrm flipV="1">
            <a:off x="1148328840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5" name="Forma libre: forma 184">
            <a:extLst>
              <a:ext uri="{FF2B5EF4-FFF2-40B4-BE49-F238E27FC236}">
                <a16:creationId xmlns:a16="http://schemas.microsoft.com/office/drawing/2014/main" id="{F37BC59A-B06C-7615-728E-2743805858B4}"/>
              </a:ext>
            </a:extLst>
          </p:cNvPr>
          <p:cNvSpPr/>
          <p:nvPr/>
        </p:nvSpPr>
        <p:spPr>
          <a:xfrm flipV="1">
            <a:off x="1125952234" y="192955465"/>
            <a:ext cx="46726673" cy="40175656"/>
          </a:xfrm>
          <a:custGeom>
            <a:avLst/>
            <a:gdLst>
              <a:gd name="connsiteX0" fmla="*/ 11117659 w 46726673"/>
              <a:gd name="connsiteY0" fmla="*/ 1551371 h 40175656"/>
              <a:gd name="connsiteX1" fmla="*/ 9870281 w 46726673"/>
              <a:gd name="connsiteY1" fmla="*/ 33150 h 40175656"/>
              <a:gd name="connsiteX2" fmla="*/ 0 w 46726673"/>
              <a:gd name="connsiteY2" fmla="*/ 3770423 h 40175656"/>
              <a:gd name="connsiteX3" fmla="*/ 0 w 46726673"/>
              <a:gd name="connsiteY3" fmla="*/ 5580595 h 40175656"/>
              <a:gd name="connsiteX4" fmla="*/ 7104460 w 46726673"/>
              <a:gd name="connsiteY4" fmla="*/ 4062349 h 40175656"/>
              <a:gd name="connsiteX5" fmla="*/ 7104460 w 46726673"/>
              <a:gd name="connsiteY5" fmla="*/ 34310920 h 40175656"/>
              <a:gd name="connsiteX6" fmla="*/ 2060774 w 46726673"/>
              <a:gd name="connsiteY6" fmla="*/ 37113876 h 40175656"/>
              <a:gd name="connsiteX7" fmla="*/ 325338 w 46726673"/>
              <a:gd name="connsiteY7" fmla="*/ 37113876 h 40175656"/>
              <a:gd name="connsiteX8" fmla="*/ 325338 w 46726673"/>
              <a:gd name="connsiteY8" fmla="*/ 38924120 h 40175656"/>
              <a:gd name="connsiteX9" fmla="*/ 9111059 w 46726673"/>
              <a:gd name="connsiteY9" fmla="*/ 38748940 h 40175656"/>
              <a:gd name="connsiteX10" fmla="*/ 17896780 w 46726673"/>
              <a:gd name="connsiteY10" fmla="*/ 38924120 h 40175656"/>
              <a:gd name="connsiteX11" fmla="*/ 17896780 w 46726673"/>
              <a:gd name="connsiteY11" fmla="*/ 37113876 h 40175656"/>
              <a:gd name="connsiteX12" fmla="*/ 16161345 w 46726673"/>
              <a:gd name="connsiteY12" fmla="*/ 37113876 h 40175656"/>
              <a:gd name="connsiteX13" fmla="*/ 11117659 w 46726673"/>
              <a:gd name="connsiteY13" fmla="*/ 34310920 h 40175656"/>
              <a:gd name="connsiteX14" fmla="*/ 11117659 w 46726673"/>
              <a:gd name="connsiteY14" fmla="*/ 1551371 h 40175656"/>
              <a:gd name="connsiteX15" fmla="*/ 46726672 w 46726673"/>
              <a:gd name="connsiteY15" fmla="*/ 27186742 h 40175656"/>
              <a:gd name="connsiteX16" fmla="*/ 36422508 w 46726673"/>
              <a:gd name="connsiteY16" fmla="*/ 14398289 h 40175656"/>
              <a:gd name="connsiteX17" fmla="*/ 29534942 w 46726673"/>
              <a:gd name="connsiteY17" fmla="*/ 17376390 h 40175656"/>
              <a:gd name="connsiteX18" fmla="*/ 29534942 w 46726673"/>
              <a:gd name="connsiteY18" fmla="*/ 5989376 h 40175656"/>
              <a:gd name="connsiteX19" fmla="*/ 34144744 w 46726673"/>
              <a:gd name="connsiteY19" fmla="*/ 6748499 h 40175656"/>
              <a:gd name="connsiteX20" fmla="*/ 44611628 w 46726673"/>
              <a:gd name="connsiteY20" fmla="*/ 675492 h 40175656"/>
              <a:gd name="connsiteX21" fmla="*/ 44069296 w 46726673"/>
              <a:gd name="connsiteY21" fmla="*/ 33150 h 40175656"/>
              <a:gd name="connsiteX22" fmla="*/ 43635416 w 46726673"/>
              <a:gd name="connsiteY22" fmla="*/ 208321 h 40175656"/>
              <a:gd name="connsiteX23" fmla="*/ 36259788 w 46726673"/>
              <a:gd name="connsiteY23" fmla="*/ 1901787 h 40175656"/>
              <a:gd name="connsiteX24" fmla="*/ 29046884 w 46726673"/>
              <a:gd name="connsiteY24" fmla="*/ 266686 h 40175656"/>
              <a:gd name="connsiteX25" fmla="*/ 28396108 w 46726673"/>
              <a:gd name="connsiteY25" fmla="*/ 91540 h 40175656"/>
              <a:gd name="connsiteX26" fmla="*/ 27853778 w 46726673"/>
              <a:gd name="connsiteY26" fmla="*/ 1493005 h 40175656"/>
              <a:gd name="connsiteX27" fmla="*/ 27853778 w 46726673"/>
              <a:gd name="connsiteY27" fmla="*/ 18777904 h 40175656"/>
              <a:gd name="connsiteX28" fmla="*/ 28613000 w 46726673"/>
              <a:gd name="connsiteY28" fmla="*/ 20296148 h 40175656"/>
              <a:gd name="connsiteX29" fmla="*/ 29318050 w 46726673"/>
              <a:gd name="connsiteY29" fmla="*/ 19770588 h 40175656"/>
              <a:gd name="connsiteX30" fmla="*/ 36314064 w 46726673"/>
              <a:gd name="connsiteY30" fmla="*/ 15682973 h 40175656"/>
              <a:gd name="connsiteX31" fmla="*/ 40923864 w 46726673"/>
              <a:gd name="connsiteY31" fmla="*/ 19420246 h 40175656"/>
              <a:gd name="connsiteX32" fmla="*/ 41899980 w 46726673"/>
              <a:gd name="connsiteY32" fmla="*/ 26777948 h 40175656"/>
              <a:gd name="connsiteX33" fmla="*/ 40598428 w 46726673"/>
              <a:gd name="connsiteY33" fmla="*/ 34778080 h 40175656"/>
              <a:gd name="connsiteX34" fmla="*/ 34795620 w 46726673"/>
              <a:gd name="connsiteY34" fmla="*/ 38573756 h 40175656"/>
              <a:gd name="connsiteX35" fmla="*/ 26823292 w 46726673"/>
              <a:gd name="connsiteY35" fmla="*/ 32033528 h 40175656"/>
              <a:gd name="connsiteX36" fmla="*/ 27745332 w 46726673"/>
              <a:gd name="connsiteY36" fmla="*/ 32150310 h 40175656"/>
              <a:gd name="connsiteX37" fmla="*/ 30456882 w 46726673"/>
              <a:gd name="connsiteY37" fmla="*/ 29288990 h 40175656"/>
              <a:gd name="connsiteX38" fmla="*/ 27745332 w 46726673"/>
              <a:gd name="connsiteY38" fmla="*/ 26427620 h 40175656"/>
              <a:gd name="connsiteX39" fmla="*/ 25087958 w 46726673"/>
              <a:gd name="connsiteY39" fmla="*/ 29522550 h 40175656"/>
              <a:gd name="connsiteX40" fmla="*/ 34904064 w 46726673"/>
              <a:gd name="connsiteY40" fmla="*/ 40208808 h 40175656"/>
              <a:gd name="connsiteX41" fmla="*/ 46726672 w 46726673"/>
              <a:gd name="connsiteY41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6726673" h="40175656">
                <a:moveTo>
                  <a:pt x="11117659" y="1551371"/>
                </a:moveTo>
                <a:cubicBezTo>
                  <a:pt x="11117659" y="149931"/>
                  <a:pt x="11117659" y="33150"/>
                  <a:pt x="9870281" y="33150"/>
                </a:cubicBezTo>
                <a:cubicBezTo>
                  <a:pt x="6507956" y="3770423"/>
                  <a:pt x="1735435" y="3770423"/>
                  <a:pt x="0" y="3770423"/>
                </a:cubicBezTo>
                <a:lnTo>
                  <a:pt x="0" y="5580595"/>
                </a:lnTo>
                <a:cubicBezTo>
                  <a:pt x="1084659" y="5580595"/>
                  <a:pt x="4284365" y="5580595"/>
                  <a:pt x="7104460" y="4062349"/>
                </a:cubicBezTo>
                <a:lnTo>
                  <a:pt x="7104460" y="34310920"/>
                </a:lnTo>
                <a:cubicBezTo>
                  <a:pt x="7104460" y="36413144"/>
                  <a:pt x="6941741" y="37113876"/>
                  <a:pt x="2060774" y="37113876"/>
                </a:cubicBezTo>
                <a:lnTo>
                  <a:pt x="325338" y="37113876"/>
                </a:lnTo>
                <a:lnTo>
                  <a:pt x="325338" y="38924120"/>
                </a:lnTo>
                <a:cubicBezTo>
                  <a:pt x="2223592" y="38748940"/>
                  <a:pt x="6941741" y="38748940"/>
                  <a:pt x="9111059" y="38748940"/>
                </a:cubicBezTo>
                <a:cubicBezTo>
                  <a:pt x="11280378" y="38748940"/>
                  <a:pt x="15998627" y="38748940"/>
                  <a:pt x="17896780" y="38924120"/>
                </a:cubicBezTo>
                <a:lnTo>
                  <a:pt x="17896780" y="37113876"/>
                </a:lnTo>
                <a:lnTo>
                  <a:pt x="16161345" y="37113876"/>
                </a:lnTo>
                <a:cubicBezTo>
                  <a:pt x="11280378" y="37113876"/>
                  <a:pt x="11117659" y="36471532"/>
                  <a:pt x="11117659" y="34310920"/>
                </a:cubicBezTo>
                <a:lnTo>
                  <a:pt x="11117659" y="1551371"/>
                </a:lnTo>
                <a:close/>
                <a:moveTo>
                  <a:pt x="46726672" y="27186742"/>
                </a:moveTo>
                <a:cubicBezTo>
                  <a:pt x="46726672" y="20237758"/>
                  <a:pt x="42279688" y="14398289"/>
                  <a:pt x="36422508" y="14398289"/>
                </a:cubicBezTo>
                <a:cubicBezTo>
                  <a:pt x="33819404" y="14398289"/>
                  <a:pt x="31487368" y="15332582"/>
                  <a:pt x="29534942" y="17376390"/>
                </a:cubicBezTo>
                <a:lnTo>
                  <a:pt x="29534942" y="5989376"/>
                </a:lnTo>
                <a:cubicBezTo>
                  <a:pt x="30619700" y="6339792"/>
                  <a:pt x="32409308" y="6748499"/>
                  <a:pt x="34144744" y="6748499"/>
                </a:cubicBezTo>
                <a:cubicBezTo>
                  <a:pt x="40815320" y="6748499"/>
                  <a:pt x="44611628" y="1434615"/>
                  <a:pt x="44611628" y="675492"/>
                </a:cubicBezTo>
                <a:cubicBezTo>
                  <a:pt x="44611628" y="325077"/>
                  <a:pt x="44448908" y="33150"/>
                  <a:pt x="44069296" y="33150"/>
                </a:cubicBezTo>
                <a:cubicBezTo>
                  <a:pt x="44015124" y="33150"/>
                  <a:pt x="43906680" y="33150"/>
                  <a:pt x="43635416" y="208321"/>
                </a:cubicBezTo>
                <a:cubicBezTo>
                  <a:pt x="42550756" y="733883"/>
                  <a:pt x="39893380" y="1901787"/>
                  <a:pt x="36259788" y="1901787"/>
                </a:cubicBezTo>
                <a:cubicBezTo>
                  <a:pt x="34090472" y="1901787"/>
                  <a:pt x="31595814" y="1493005"/>
                  <a:pt x="29046884" y="266686"/>
                </a:cubicBezTo>
                <a:cubicBezTo>
                  <a:pt x="28613000" y="91540"/>
                  <a:pt x="28504554" y="91540"/>
                  <a:pt x="28396108" y="91540"/>
                </a:cubicBezTo>
                <a:cubicBezTo>
                  <a:pt x="27853778" y="91540"/>
                  <a:pt x="27853778" y="558637"/>
                  <a:pt x="27853778" y="1493005"/>
                </a:cubicBezTo>
                <a:lnTo>
                  <a:pt x="27853778" y="18777904"/>
                </a:lnTo>
                <a:cubicBezTo>
                  <a:pt x="27853778" y="19828978"/>
                  <a:pt x="27853778" y="20296148"/>
                  <a:pt x="28613000" y="20296148"/>
                </a:cubicBezTo>
                <a:cubicBezTo>
                  <a:pt x="28992612" y="20296148"/>
                  <a:pt x="29101158" y="20120978"/>
                  <a:pt x="29318050" y="19770588"/>
                </a:cubicBezTo>
                <a:cubicBezTo>
                  <a:pt x="29914552" y="18836294"/>
                  <a:pt x="31921252" y="15682973"/>
                  <a:pt x="36314064" y="15682973"/>
                </a:cubicBezTo>
                <a:cubicBezTo>
                  <a:pt x="39134156" y="15682973"/>
                  <a:pt x="40489980" y="18369122"/>
                  <a:pt x="40923864" y="19420246"/>
                </a:cubicBezTo>
                <a:cubicBezTo>
                  <a:pt x="41791532" y="21580834"/>
                  <a:pt x="41899980" y="23858250"/>
                  <a:pt x="41899980" y="26777948"/>
                </a:cubicBezTo>
                <a:cubicBezTo>
                  <a:pt x="41899980" y="28821818"/>
                  <a:pt x="41899980" y="32325480"/>
                  <a:pt x="40598428" y="34778080"/>
                </a:cubicBezTo>
                <a:cubicBezTo>
                  <a:pt x="39296876" y="37055484"/>
                  <a:pt x="37290276" y="38573756"/>
                  <a:pt x="34795620" y="38573756"/>
                </a:cubicBezTo>
                <a:cubicBezTo>
                  <a:pt x="30836592" y="38573756"/>
                  <a:pt x="27745332" y="35478824"/>
                  <a:pt x="26823292" y="32033528"/>
                </a:cubicBezTo>
                <a:cubicBezTo>
                  <a:pt x="26986110" y="32091918"/>
                  <a:pt x="27148730" y="32150310"/>
                  <a:pt x="27745332" y="32150310"/>
                </a:cubicBezTo>
                <a:cubicBezTo>
                  <a:pt x="29534942" y="32150310"/>
                  <a:pt x="30456882" y="30690454"/>
                  <a:pt x="30456882" y="29288990"/>
                </a:cubicBezTo>
                <a:cubicBezTo>
                  <a:pt x="30456882" y="27887462"/>
                  <a:pt x="29534942" y="26427620"/>
                  <a:pt x="27745332" y="26427620"/>
                </a:cubicBezTo>
                <a:cubicBezTo>
                  <a:pt x="26986110" y="26427620"/>
                  <a:pt x="25087958" y="26836400"/>
                  <a:pt x="25087958" y="29522550"/>
                </a:cubicBezTo>
                <a:cubicBezTo>
                  <a:pt x="25087958" y="34544496"/>
                  <a:pt x="28829992" y="40208808"/>
                  <a:pt x="34904064" y="40208808"/>
                </a:cubicBezTo>
                <a:cubicBezTo>
                  <a:pt x="41195028" y="40208808"/>
                  <a:pt x="46726672" y="34602896"/>
                  <a:pt x="46726672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6" name="Forma libre: forma 185">
            <a:extLst>
              <a:ext uri="{FF2B5EF4-FFF2-40B4-BE49-F238E27FC236}">
                <a16:creationId xmlns:a16="http://schemas.microsoft.com/office/drawing/2014/main" id="{7BB16C7D-8DA8-D951-3628-CFCD47AC88BF}"/>
              </a:ext>
            </a:extLst>
          </p:cNvPr>
          <p:cNvSpPr/>
          <p:nvPr/>
        </p:nvSpPr>
        <p:spPr>
          <a:xfrm flipV="1">
            <a:off x="1359390934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7" name="Forma libre: forma 186">
            <a:extLst>
              <a:ext uri="{FF2B5EF4-FFF2-40B4-BE49-F238E27FC236}">
                <a16:creationId xmlns:a16="http://schemas.microsoft.com/office/drawing/2014/main" id="{BF94C578-051F-2A01-74FC-34F2D307D0B4}"/>
              </a:ext>
            </a:extLst>
          </p:cNvPr>
          <p:cNvSpPr/>
          <p:nvPr/>
        </p:nvSpPr>
        <p:spPr>
          <a:xfrm flipV="1">
            <a:off x="1359390934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8" name="Forma libre: forma 187">
            <a:extLst>
              <a:ext uri="{FF2B5EF4-FFF2-40B4-BE49-F238E27FC236}">
                <a16:creationId xmlns:a16="http://schemas.microsoft.com/office/drawing/2014/main" id="{CE919338-8DA4-3598-63A1-4E0E1F8A3836}"/>
              </a:ext>
            </a:extLst>
          </p:cNvPr>
          <p:cNvSpPr/>
          <p:nvPr/>
        </p:nvSpPr>
        <p:spPr>
          <a:xfrm flipV="1">
            <a:off x="1334903548" y="192955465"/>
            <a:ext cx="49438321" cy="40175656"/>
          </a:xfrm>
          <a:custGeom>
            <a:avLst/>
            <a:gdLst>
              <a:gd name="connsiteX0" fmla="*/ 4175919 w 49438321"/>
              <a:gd name="connsiteY0" fmla="*/ 34427716 h 40175656"/>
              <a:gd name="connsiteX1" fmla="*/ 9924554 w 49438321"/>
              <a:gd name="connsiteY1" fmla="*/ 28413036 h 40175656"/>
              <a:gd name="connsiteX2" fmla="*/ 21638816 w 49438321"/>
              <a:gd name="connsiteY2" fmla="*/ 11361749 h 40175656"/>
              <a:gd name="connsiteX3" fmla="*/ 10141446 w 49438321"/>
              <a:gd name="connsiteY3" fmla="*/ 33150 h 40175656"/>
              <a:gd name="connsiteX4" fmla="*/ 0 w 49438321"/>
              <a:gd name="connsiteY4" fmla="*/ 10602626 h 40175656"/>
              <a:gd name="connsiteX5" fmla="*/ 2874268 w 49438321"/>
              <a:gd name="connsiteY5" fmla="*/ 13872727 h 40175656"/>
              <a:gd name="connsiteX6" fmla="*/ 5694462 w 49438321"/>
              <a:gd name="connsiteY6" fmla="*/ 10777797 h 40175656"/>
              <a:gd name="connsiteX7" fmla="*/ 2820095 w 49438321"/>
              <a:gd name="connsiteY7" fmla="*/ 7741257 h 40175656"/>
              <a:gd name="connsiteX8" fmla="*/ 2115046 w 49438321"/>
              <a:gd name="connsiteY8" fmla="*/ 7799647 h 40175656"/>
              <a:gd name="connsiteX9" fmla="*/ 9436497 w 49438321"/>
              <a:gd name="connsiteY9" fmla="*/ 1843322 h 40175656"/>
              <a:gd name="connsiteX10" fmla="*/ 16703675 w 49438321"/>
              <a:gd name="connsiteY10" fmla="*/ 11361749 h 40175656"/>
              <a:gd name="connsiteX11" fmla="*/ 11009213 w 49438321"/>
              <a:gd name="connsiteY11" fmla="*/ 24266970 h 40175656"/>
              <a:gd name="connsiteX12" fmla="*/ 596503 w 49438321"/>
              <a:gd name="connsiteY12" fmla="*/ 36763508 h 40175656"/>
              <a:gd name="connsiteX13" fmla="*/ 0 w 49438321"/>
              <a:gd name="connsiteY13" fmla="*/ 38924120 h 40175656"/>
              <a:gd name="connsiteX14" fmla="*/ 20120272 w 49438321"/>
              <a:gd name="connsiteY14" fmla="*/ 38924120 h 40175656"/>
              <a:gd name="connsiteX15" fmla="*/ 21638816 w 49438321"/>
              <a:gd name="connsiteY15" fmla="*/ 28763428 h 40175656"/>
              <a:gd name="connsiteX16" fmla="*/ 20282992 w 49438321"/>
              <a:gd name="connsiteY16" fmla="*/ 28763428 h 40175656"/>
              <a:gd name="connsiteX17" fmla="*/ 19089886 w 49438321"/>
              <a:gd name="connsiteY17" fmla="*/ 33960556 h 40175656"/>
              <a:gd name="connsiteX18" fmla="*/ 13937754 w 49438321"/>
              <a:gd name="connsiteY18" fmla="*/ 34427716 h 40175656"/>
              <a:gd name="connsiteX19" fmla="*/ 4175919 w 49438321"/>
              <a:gd name="connsiteY19" fmla="*/ 34427716 h 40175656"/>
              <a:gd name="connsiteX20" fmla="*/ 49438320 w 49438321"/>
              <a:gd name="connsiteY20" fmla="*/ 20237758 h 40175656"/>
              <a:gd name="connsiteX21" fmla="*/ 47269104 w 49438321"/>
              <a:gd name="connsiteY21" fmla="*/ 6573353 h 40175656"/>
              <a:gd name="connsiteX22" fmla="*/ 38049496 w 49438321"/>
              <a:gd name="connsiteY22" fmla="*/ 33150 h 40175656"/>
              <a:gd name="connsiteX23" fmla="*/ 28613000 w 49438321"/>
              <a:gd name="connsiteY23" fmla="*/ 6982134 h 40175656"/>
              <a:gd name="connsiteX24" fmla="*/ 26606400 w 49438321"/>
              <a:gd name="connsiteY24" fmla="*/ 20237758 h 40175656"/>
              <a:gd name="connsiteX25" fmla="*/ 29046884 w 49438321"/>
              <a:gd name="connsiteY25" fmla="*/ 34310920 h 40175656"/>
              <a:gd name="connsiteX26" fmla="*/ 37995224 w 49438321"/>
              <a:gd name="connsiteY26" fmla="*/ 40208808 h 40175656"/>
              <a:gd name="connsiteX27" fmla="*/ 47431720 w 49438321"/>
              <a:gd name="connsiteY27" fmla="*/ 33435006 h 40175656"/>
              <a:gd name="connsiteX28" fmla="*/ 49438320 w 49438321"/>
              <a:gd name="connsiteY28" fmla="*/ 20237758 h 40175656"/>
              <a:gd name="connsiteX29" fmla="*/ 37995224 w 49438321"/>
              <a:gd name="connsiteY29" fmla="*/ 38924120 h 40175656"/>
              <a:gd name="connsiteX30" fmla="*/ 31704260 w 49438321"/>
              <a:gd name="connsiteY30" fmla="*/ 31858358 h 40175656"/>
              <a:gd name="connsiteX31" fmla="*/ 31107758 w 49438321"/>
              <a:gd name="connsiteY31" fmla="*/ 19537026 h 40175656"/>
              <a:gd name="connsiteX32" fmla="*/ 31541640 w 49438321"/>
              <a:gd name="connsiteY32" fmla="*/ 8792380 h 40175656"/>
              <a:gd name="connsiteX33" fmla="*/ 37995224 w 49438321"/>
              <a:gd name="connsiteY33" fmla="*/ 1317835 h 40175656"/>
              <a:gd name="connsiteX34" fmla="*/ 44394736 w 49438321"/>
              <a:gd name="connsiteY34" fmla="*/ 8150038 h 40175656"/>
              <a:gd name="connsiteX35" fmla="*/ 44937064 w 49438321"/>
              <a:gd name="connsiteY35" fmla="*/ 19537026 h 40175656"/>
              <a:gd name="connsiteX36" fmla="*/ 44340464 w 49438321"/>
              <a:gd name="connsiteY36" fmla="*/ 31624748 h 40175656"/>
              <a:gd name="connsiteX37" fmla="*/ 37995224 w 49438321"/>
              <a:gd name="connsiteY37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438321" h="40175656">
                <a:moveTo>
                  <a:pt x="4175919" y="34427716"/>
                </a:moveTo>
                <a:lnTo>
                  <a:pt x="9924554" y="28413036"/>
                </a:lnTo>
                <a:cubicBezTo>
                  <a:pt x="18384838" y="20354540"/>
                  <a:pt x="21638816" y="17201218"/>
                  <a:pt x="21638816" y="11361749"/>
                </a:cubicBezTo>
                <a:cubicBezTo>
                  <a:pt x="21638816" y="4704692"/>
                  <a:pt x="16757848" y="33150"/>
                  <a:pt x="10141446" y="33150"/>
                </a:cubicBezTo>
                <a:cubicBezTo>
                  <a:pt x="4013200" y="33150"/>
                  <a:pt x="0" y="5405424"/>
                  <a:pt x="0" y="10602626"/>
                </a:cubicBezTo>
                <a:cubicBezTo>
                  <a:pt x="0" y="13872727"/>
                  <a:pt x="2711649" y="13872727"/>
                  <a:pt x="2874268" y="13872727"/>
                </a:cubicBezTo>
                <a:cubicBezTo>
                  <a:pt x="3796308" y="13872727"/>
                  <a:pt x="5694462" y="13171995"/>
                  <a:pt x="5694462" y="10777797"/>
                </a:cubicBezTo>
                <a:cubicBezTo>
                  <a:pt x="5694462" y="9259477"/>
                  <a:pt x="4718249" y="7741257"/>
                  <a:pt x="2820095" y="7741257"/>
                </a:cubicBezTo>
                <a:cubicBezTo>
                  <a:pt x="2386211" y="7741257"/>
                  <a:pt x="2277765" y="7741257"/>
                  <a:pt x="2115046" y="7799647"/>
                </a:cubicBezTo>
                <a:cubicBezTo>
                  <a:pt x="3362424" y="4003984"/>
                  <a:pt x="6290965" y="1843322"/>
                  <a:pt x="9436497" y="1843322"/>
                </a:cubicBezTo>
                <a:cubicBezTo>
                  <a:pt x="14371638" y="1843322"/>
                  <a:pt x="16703675" y="6573353"/>
                  <a:pt x="16703675" y="11361749"/>
                </a:cubicBezTo>
                <a:cubicBezTo>
                  <a:pt x="16703675" y="16033315"/>
                  <a:pt x="13992027" y="20646540"/>
                  <a:pt x="11009213" y="24266970"/>
                </a:cubicBezTo>
                <a:lnTo>
                  <a:pt x="596503" y="36763508"/>
                </a:lnTo>
                <a:cubicBezTo>
                  <a:pt x="0" y="37405852"/>
                  <a:pt x="0" y="37522644"/>
                  <a:pt x="0" y="38924120"/>
                </a:cubicBezTo>
                <a:lnTo>
                  <a:pt x="20120272" y="38924120"/>
                </a:lnTo>
                <a:lnTo>
                  <a:pt x="21638816" y="28763428"/>
                </a:lnTo>
                <a:lnTo>
                  <a:pt x="20282992" y="28763428"/>
                </a:lnTo>
                <a:cubicBezTo>
                  <a:pt x="20011826" y="30515222"/>
                  <a:pt x="19632216" y="33084628"/>
                  <a:pt x="19089886" y="33960556"/>
                </a:cubicBezTo>
                <a:cubicBezTo>
                  <a:pt x="18710176" y="34427716"/>
                  <a:pt x="15130859" y="34427716"/>
                  <a:pt x="13937754" y="34427716"/>
                </a:cubicBezTo>
                <a:lnTo>
                  <a:pt x="4175919" y="34427716"/>
                </a:lnTo>
                <a:close/>
                <a:moveTo>
                  <a:pt x="49438320" y="20237758"/>
                </a:moveTo>
                <a:cubicBezTo>
                  <a:pt x="49438320" y="15566118"/>
                  <a:pt x="49167156" y="10894577"/>
                  <a:pt x="47269104" y="6573353"/>
                </a:cubicBezTo>
                <a:cubicBezTo>
                  <a:pt x="44774348" y="967419"/>
                  <a:pt x="40327264" y="33150"/>
                  <a:pt x="38049496" y="33150"/>
                </a:cubicBezTo>
                <a:cubicBezTo>
                  <a:pt x="34795520" y="33150"/>
                  <a:pt x="30836592" y="1551371"/>
                  <a:pt x="28613000" y="6982134"/>
                </a:cubicBezTo>
                <a:cubicBezTo>
                  <a:pt x="26877566" y="11011358"/>
                  <a:pt x="26606400" y="15566118"/>
                  <a:pt x="26606400" y="20237758"/>
                </a:cubicBezTo>
                <a:cubicBezTo>
                  <a:pt x="26606400" y="24617374"/>
                  <a:pt x="26823392" y="29872880"/>
                  <a:pt x="29046884" y="34310920"/>
                </a:cubicBezTo>
                <a:cubicBezTo>
                  <a:pt x="31378822" y="39040916"/>
                  <a:pt x="35337848" y="40208808"/>
                  <a:pt x="37995224" y="40208808"/>
                </a:cubicBezTo>
                <a:cubicBezTo>
                  <a:pt x="40923864" y="40208808"/>
                  <a:pt x="45045512" y="38982512"/>
                  <a:pt x="47431720" y="33435006"/>
                </a:cubicBezTo>
                <a:cubicBezTo>
                  <a:pt x="49167156" y="29405770"/>
                  <a:pt x="49438320" y="24850922"/>
                  <a:pt x="49438320" y="20237758"/>
                </a:cubicBezTo>
                <a:close/>
                <a:moveTo>
                  <a:pt x="37995224" y="38924120"/>
                </a:moveTo>
                <a:cubicBezTo>
                  <a:pt x="35880180" y="38924120"/>
                  <a:pt x="32680474" y="37464244"/>
                  <a:pt x="31704260" y="31858358"/>
                </a:cubicBezTo>
                <a:cubicBezTo>
                  <a:pt x="31107758" y="28354646"/>
                  <a:pt x="31107758" y="22982286"/>
                  <a:pt x="31107758" y="19537026"/>
                </a:cubicBezTo>
                <a:cubicBezTo>
                  <a:pt x="31107758" y="15799754"/>
                  <a:pt x="31107758" y="11945701"/>
                  <a:pt x="31541640" y="8792380"/>
                </a:cubicBezTo>
                <a:cubicBezTo>
                  <a:pt x="32572028" y="1843322"/>
                  <a:pt x="36639400" y="1317835"/>
                  <a:pt x="37995224" y="1317835"/>
                </a:cubicBezTo>
                <a:cubicBezTo>
                  <a:pt x="39784932" y="1317835"/>
                  <a:pt x="43364248" y="2368884"/>
                  <a:pt x="44394736" y="8150038"/>
                </a:cubicBezTo>
                <a:cubicBezTo>
                  <a:pt x="44937064" y="11420139"/>
                  <a:pt x="44937064" y="15858144"/>
                  <a:pt x="44937064" y="19537026"/>
                </a:cubicBezTo>
                <a:cubicBezTo>
                  <a:pt x="44937064" y="23916642"/>
                  <a:pt x="44937064" y="27887462"/>
                  <a:pt x="44340464" y="31624748"/>
                </a:cubicBezTo>
                <a:cubicBezTo>
                  <a:pt x="43526968" y="37172280"/>
                  <a:pt x="40435708" y="38924120"/>
                  <a:pt x="37995224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89" name="Forma libre: forma 188">
            <a:extLst>
              <a:ext uri="{FF2B5EF4-FFF2-40B4-BE49-F238E27FC236}">
                <a16:creationId xmlns:a16="http://schemas.microsoft.com/office/drawing/2014/main" id="{185A6645-470D-CB97-7B63-7C489BB871A9}"/>
              </a:ext>
            </a:extLst>
          </p:cNvPr>
          <p:cNvSpPr/>
          <p:nvPr/>
        </p:nvSpPr>
        <p:spPr>
          <a:xfrm flipV="1">
            <a:off x="1570458584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0" name="Forma libre: forma 189">
            <a:extLst>
              <a:ext uri="{FF2B5EF4-FFF2-40B4-BE49-F238E27FC236}">
                <a16:creationId xmlns:a16="http://schemas.microsoft.com/office/drawing/2014/main" id="{52ADE05B-093A-508B-7EFC-4490704DCBAF}"/>
              </a:ext>
            </a:extLst>
          </p:cNvPr>
          <p:cNvSpPr/>
          <p:nvPr/>
        </p:nvSpPr>
        <p:spPr>
          <a:xfrm flipV="1">
            <a:off x="1570458584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1" name="Forma libre: forma 190">
            <a:extLst>
              <a:ext uri="{FF2B5EF4-FFF2-40B4-BE49-F238E27FC236}">
                <a16:creationId xmlns:a16="http://schemas.microsoft.com/office/drawing/2014/main" id="{51EB6D03-CEBF-B608-EC4C-1C9CC79FA05E}"/>
              </a:ext>
            </a:extLst>
          </p:cNvPr>
          <p:cNvSpPr/>
          <p:nvPr/>
        </p:nvSpPr>
        <p:spPr>
          <a:xfrm flipV="1">
            <a:off x="1545964848" y="192955465"/>
            <a:ext cx="48841818" cy="40175656"/>
          </a:xfrm>
          <a:custGeom>
            <a:avLst/>
            <a:gdLst>
              <a:gd name="connsiteX0" fmla="*/ 4175919 w 48841818"/>
              <a:gd name="connsiteY0" fmla="*/ 34427716 h 40175656"/>
              <a:gd name="connsiteX1" fmla="*/ 9924554 w 48841818"/>
              <a:gd name="connsiteY1" fmla="*/ 28413036 h 40175656"/>
              <a:gd name="connsiteX2" fmla="*/ 21638816 w 48841818"/>
              <a:gd name="connsiteY2" fmla="*/ 11361749 h 40175656"/>
              <a:gd name="connsiteX3" fmla="*/ 10141446 w 48841818"/>
              <a:gd name="connsiteY3" fmla="*/ 33150 h 40175656"/>
              <a:gd name="connsiteX4" fmla="*/ 0 w 48841818"/>
              <a:gd name="connsiteY4" fmla="*/ 10602626 h 40175656"/>
              <a:gd name="connsiteX5" fmla="*/ 2874268 w 48841818"/>
              <a:gd name="connsiteY5" fmla="*/ 13872727 h 40175656"/>
              <a:gd name="connsiteX6" fmla="*/ 5694462 w 48841818"/>
              <a:gd name="connsiteY6" fmla="*/ 10777797 h 40175656"/>
              <a:gd name="connsiteX7" fmla="*/ 2820095 w 48841818"/>
              <a:gd name="connsiteY7" fmla="*/ 7741257 h 40175656"/>
              <a:gd name="connsiteX8" fmla="*/ 2115046 w 48841818"/>
              <a:gd name="connsiteY8" fmla="*/ 7799647 h 40175656"/>
              <a:gd name="connsiteX9" fmla="*/ 9436497 w 48841818"/>
              <a:gd name="connsiteY9" fmla="*/ 1843322 h 40175656"/>
              <a:gd name="connsiteX10" fmla="*/ 16703675 w 48841818"/>
              <a:gd name="connsiteY10" fmla="*/ 11361749 h 40175656"/>
              <a:gd name="connsiteX11" fmla="*/ 11009213 w 48841818"/>
              <a:gd name="connsiteY11" fmla="*/ 24266970 h 40175656"/>
              <a:gd name="connsiteX12" fmla="*/ 596503 w 48841818"/>
              <a:gd name="connsiteY12" fmla="*/ 36763508 h 40175656"/>
              <a:gd name="connsiteX13" fmla="*/ 0 w 48841818"/>
              <a:gd name="connsiteY13" fmla="*/ 38924120 h 40175656"/>
              <a:gd name="connsiteX14" fmla="*/ 20120272 w 48841818"/>
              <a:gd name="connsiteY14" fmla="*/ 38924120 h 40175656"/>
              <a:gd name="connsiteX15" fmla="*/ 21638816 w 48841818"/>
              <a:gd name="connsiteY15" fmla="*/ 28763428 h 40175656"/>
              <a:gd name="connsiteX16" fmla="*/ 20282992 w 48841818"/>
              <a:gd name="connsiteY16" fmla="*/ 28763428 h 40175656"/>
              <a:gd name="connsiteX17" fmla="*/ 19089886 w 48841818"/>
              <a:gd name="connsiteY17" fmla="*/ 33960556 h 40175656"/>
              <a:gd name="connsiteX18" fmla="*/ 13937754 w 48841818"/>
              <a:gd name="connsiteY18" fmla="*/ 34427716 h 40175656"/>
              <a:gd name="connsiteX19" fmla="*/ 4175919 w 48841818"/>
              <a:gd name="connsiteY19" fmla="*/ 34427716 h 40175656"/>
              <a:gd name="connsiteX20" fmla="*/ 48841820 w 48841818"/>
              <a:gd name="connsiteY20" fmla="*/ 27186742 h 40175656"/>
              <a:gd name="connsiteX21" fmla="*/ 38537556 w 48841818"/>
              <a:gd name="connsiteY21" fmla="*/ 14398289 h 40175656"/>
              <a:gd name="connsiteX22" fmla="*/ 31650086 w 48841818"/>
              <a:gd name="connsiteY22" fmla="*/ 17376390 h 40175656"/>
              <a:gd name="connsiteX23" fmla="*/ 31650086 w 48841818"/>
              <a:gd name="connsiteY23" fmla="*/ 5989376 h 40175656"/>
              <a:gd name="connsiteX24" fmla="*/ 36259788 w 48841818"/>
              <a:gd name="connsiteY24" fmla="*/ 6748499 h 40175656"/>
              <a:gd name="connsiteX25" fmla="*/ 46726772 w 48841818"/>
              <a:gd name="connsiteY25" fmla="*/ 675492 h 40175656"/>
              <a:gd name="connsiteX26" fmla="*/ 46184444 w 48841818"/>
              <a:gd name="connsiteY26" fmla="*/ 33150 h 40175656"/>
              <a:gd name="connsiteX27" fmla="*/ 45750560 w 48841818"/>
              <a:gd name="connsiteY27" fmla="*/ 208321 h 40175656"/>
              <a:gd name="connsiteX28" fmla="*/ 38374936 w 48841818"/>
              <a:gd name="connsiteY28" fmla="*/ 1901787 h 40175656"/>
              <a:gd name="connsiteX29" fmla="*/ 31161930 w 48841818"/>
              <a:gd name="connsiteY29" fmla="*/ 266686 h 40175656"/>
              <a:gd name="connsiteX30" fmla="*/ 30511154 w 48841818"/>
              <a:gd name="connsiteY30" fmla="*/ 91540 h 40175656"/>
              <a:gd name="connsiteX31" fmla="*/ 29968824 w 48841818"/>
              <a:gd name="connsiteY31" fmla="*/ 1493005 h 40175656"/>
              <a:gd name="connsiteX32" fmla="*/ 29968824 w 48841818"/>
              <a:gd name="connsiteY32" fmla="*/ 18777904 h 40175656"/>
              <a:gd name="connsiteX33" fmla="*/ 30728046 w 48841818"/>
              <a:gd name="connsiteY33" fmla="*/ 20296148 h 40175656"/>
              <a:gd name="connsiteX34" fmla="*/ 31433096 w 48841818"/>
              <a:gd name="connsiteY34" fmla="*/ 19770588 h 40175656"/>
              <a:gd name="connsiteX35" fmla="*/ 38429108 w 48841818"/>
              <a:gd name="connsiteY35" fmla="*/ 15682973 h 40175656"/>
              <a:gd name="connsiteX36" fmla="*/ 43038912 w 48841818"/>
              <a:gd name="connsiteY36" fmla="*/ 19420246 h 40175656"/>
              <a:gd name="connsiteX37" fmla="*/ 44015024 w 48841818"/>
              <a:gd name="connsiteY37" fmla="*/ 26777948 h 40175656"/>
              <a:gd name="connsiteX38" fmla="*/ 42713472 w 48841818"/>
              <a:gd name="connsiteY38" fmla="*/ 34778080 h 40175656"/>
              <a:gd name="connsiteX39" fmla="*/ 36910664 w 48841818"/>
              <a:gd name="connsiteY39" fmla="*/ 38573756 h 40175656"/>
              <a:gd name="connsiteX40" fmla="*/ 28938438 w 48841818"/>
              <a:gd name="connsiteY40" fmla="*/ 32033528 h 40175656"/>
              <a:gd name="connsiteX41" fmla="*/ 29860378 w 48841818"/>
              <a:gd name="connsiteY41" fmla="*/ 32150310 h 40175656"/>
              <a:gd name="connsiteX42" fmla="*/ 32572028 w 48841818"/>
              <a:gd name="connsiteY42" fmla="*/ 29288990 h 40175656"/>
              <a:gd name="connsiteX43" fmla="*/ 29860378 w 48841818"/>
              <a:gd name="connsiteY43" fmla="*/ 26427620 h 40175656"/>
              <a:gd name="connsiteX44" fmla="*/ 27203004 w 48841818"/>
              <a:gd name="connsiteY44" fmla="*/ 29522550 h 40175656"/>
              <a:gd name="connsiteX45" fmla="*/ 37019112 w 48841818"/>
              <a:gd name="connsiteY45" fmla="*/ 40208808 h 40175656"/>
              <a:gd name="connsiteX46" fmla="*/ 48841820 w 48841818"/>
              <a:gd name="connsiteY46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841818" h="40175656">
                <a:moveTo>
                  <a:pt x="4175919" y="34427716"/>
                </a:moveTo>
                <a:lnTo>
                  <a:pt x="9924554" y="28413036"/>
                </a:lnTo>
                <a:cubicBezTo>
                  <a:pt x="18384838" y="20354540"/>
                  <a:pt x="21638816" y="17201218"/>
                  <a:pt x="21638816" y="11361749"/>
                </a:cubicBezTo>
                <a:cubicBezTo>
                  <a:pt x="21638816" y="4704692"/>
                  <a:pt x="16757848" y="33150"/>
                  <a:pt x="10141446" y="33150"/>
                </a:cubicBezTo>
                <a:cubicBezTo>
                  <a:pt x="4013200" y="33150"/>
                  <a:pt x="0" y="5405424"/>
                  <a:pt x="0" y="10602626"/>
                </a:cubicBezTo>
                <a:cubicBezTo>
                  <a:pt x="0" y="13872727"/>
                  <a:pt x="2711649" y="13872727"/>
                  <a:pt x="2874268" y="13872727"/>
                </a:cubicBezTo>
                <a:cubicBezTo>
                  <a:pt x="3796308" y="13872727"/>
                  <a:pt x="5694462" y="13171995"/>
                  <a:pt x="5694462" y="10777797"/>
                </a:cubicBezTo>
                <a:cubicBezTo>
                  <a:pt x="5694462" y="9259477"/>
                  <a:pt x="4718249" y="7741257"/>
                  <a:pt x="2820095" y="7741257"/>
                </a:cubicBezTo>
                <a:cubicBezTo>
                  <a:pt x="2386211" y="7741257"/>
                  <a:pt x="2277765" y="7741257"/>
                  <a:pt x="2115046" y="7799647"/>
                </a:cubicBezTo>
                <a:cubicBezTo>
                  <a:pt x="3362424" y="4003984"/>
                  <a:pt x="6290965" y="1843322"/>
                  <a:pt x="9436497" y="1843322"/>
                </a:cubicBezTo>
                <a:cubicBezTo>
                  <a:pt x="14371638" y="1843322"/>
                  <a:pt x="16703675" y="6573353"/>
                  <a:pt x="16703675" y="11361749"/>
                </a:cubicBezTo>
                <a:cubicBezTo>
                  <a:pt x="16703675" y="16033315"/>
                  <a:pt x="13992027" y="20646540"/>
                  <a:pt x="11009213" y="24266970"/>
                </a:cubicBezTo>
                <a:lnTo>
                  <a:pt x="596503" y="36763508"/>
                </a:lnTo>
                <a:cubicBezTo>
                  <a:pt x="0" y="37405852"/>
                  <a:pt x="0" y="37522644"/>
                  <a:pt x="0" y="38924120"/>
                </a:cubicBezTo>
                <a:lnTo>
                  <a:pt x="20120272" y="38924120"/>
                </a:lnTo>
                <a:lnTo>
                  <a:pt x="21638816" y="28763428"/>
                </a:lnTo>
                <a:lnTo>
                  <a:pt x="20282992" y="28763428"/>
                </a:lnTo>
                <a:cubicBezTo>
                  <a:pt x="20011826" y="30515222"/>
                  <a:pt x="19632216" y="33084628"/>
                  <a:pt x="19089886" y="33960556"/>
                </a:cubicBezTo>
                <a:cubicBezTo>
                  <a:pt x="18710176" y="34427716"/>
                  <a:pt x="15130859" y="34427716"/>
                  <a:pt x="13937754" y="34427716"/>
                </a:cubicBezTo>
                <a:lnTo>
                  <a:pt x="4175919" y="34427716"/>
                </a:lnTo>
                <a:close/>
                <a:moveTo>
                  <a:pt x="48841820" y="27186742"/>
                </a:moveTo>
                <a:cubicBezTo>
                  <a:pt x="48841820" y="20237758"/>
                  <a:pt x="44394736" y="14398289"/>
                  <a:pt x="38537556" y="14398289"/>
                </a:cubicBezTo>
                <a:cubicBezTo>
                  <a:pt x="35934452" y="14398289"/>
                  <a:pt x="33602416" y="15332582"/>
                  <a:pt x="31650086" y="17376390"/>
                </a:cubicBezTo>
                <a:lnTo>
                  <a:pt x="31650086" y="5989376"/>
                </a:lnTo>
                <a:cubicBezTo>
                  <a:pt x="32734746" y="6339792"/>
                  <a:pt x="34524356" y="6748499"/>
                  <a:pt x="36259788" y="6748499"/>
                </a:cubicBezTo>
                <a:cubicBezTo>
                  <a:pt x="42930364" y="6748499"/>
                  <a:pt x="46726772" y="1434615"/>
                  <a:pt x="46726772" y="675492"/>
                </a:cubicBezTo>
                <a:cubicBezTo>
                  <a:pt x="46726772" y="325077"/>
                  <a:pt x="46563956" y="33150"/>
                  <a:pt x="46184444" y="33150"/>
                </a:cubicBezTo>
                <a:cubicBezTo>
                  <a:pt x="46130172" y="33150"/>
                  <a:pt x="46021724" y="33150"/>
                  <a:pt x="45750560" y="208321"/>
                </a:cubicBezTo>
                <a:cubicBezTo>
                  <a:pt x="44665900" y="733883"/>
                  <a:pt x="42008524" y="1901787"/>
                  <a:pt x="38374936" y="1901787"/>
                </a:cubicBezTo>
                <a:cubicBezTo>
                  <a:pt x="36205616" y="1901787"/>
                  <a:pt x="33710860" y="1493005"/>
                  <a:pt x="31161930" y="266686"/>
                </a:cubicBezTo>
                <a:cubicBezTo>
                  <a:pt x="30728046" y="91540"/>
                  <a:pt x="30619600" y="91540"/>
                  <a:pt x="30511154" y="91540"/>
                </a:cubicBezTo>
                <a:cubicBezTo>
                  <a:pt x="29968824" y="91540"/>
                  <a:pt x="29968824" y="558637"/>
                  <a:pt x="29968824" y="1493005"/>
                </a:cubicBezTo>
                <a:lnTo>
                  <a:pt x="29968824" y="18777904"/>
                </a:lnTo>
                <a:cubicBezTo>
                  <a:pt x="29968824" y="19828978"/>
                  <a:pt x="29968824" y="20296148"/>
                  <a:pt x="30728046" y="20296148"/>
                </a:cubicBezTo>
                <a:cubicBezTo>
                  <a:pt x="31107758" y="20296148"/>
                  <a:pt x="31216204" y="20120978"/>
                  <a:pt x="31433096" y="19770588"/>
                </a:cubicBezTo>
                <a:cubicBezTo>
                  <a:pt x="32029698" y="18836294"/>
                  <a:pt x="34036296" y="15682973"/>
                  <a:pt x="38429108" y="15682973"/>
                </a:cubicBezTo>
                <a:cubicBezTo>
                  <a:pt x="41249204" y="15682973"/>
                  <a:pt x="42605028" y="18369122"/>
                  <a:pt x="43038912" y="19420246"/>
                </a:cubicBezTo>
                <a:cubicBezTo>
                  <a:pt x="43906580" y="21580834"/>
                  <a:pt x="44015024" y="23858250"/>
                  <a:pt x="44015024" y="26777948"/>
                </a:cubicBezTo>
                <a:cubicBezTo>
                  <a:pt x="44015024" y="28821818"/>
                  <a:pt x="44015024" y="32325480"/>
                  <a:pt x="42713472" y="34778080"/>
                </a:cubicBezTo>
                <a:cubicBezTo>
                  <a:pt x="41411920" y="37055484"/>
                  <a:pt x="39405320" y="38573756"/>
                  <a:pt x="36910664" y="38573756"/>
                </a:cubicBezTo>
                <a:cubicBezTo>
                  <a:pt x="32951638" y="38573756"/>
                  <a:pt x="29860378" y="35478824"/>
                  <a:pt x="28938438" y="32033528"/>
                </a:cubicBezTo>
                <a:cubicBezTo>
                  <a:pt x="29101158" y="32091918"/>
                  <a:pt x="29263776" y="32150310"/>
                  <a:pt x="29860378" y="32150310"/>
                </a:cubicBezTo>
                <a:cubicBezTo>
                  <a:pt x="31650086" y="32150310"/>
                  <a:pt x="32572028" y="30690454"/>
                  <a:pt x="32572028" y="29288990"/>
                </a:cubicBezTo>
                <a:cubicBezTo>
                  <a:pt x="32572028" y="27887462"/>
                  <a:pt x="31650086" y="26427620"/>
                  <a:pt x="29860378" y="26427620"/>
                </a:cubicBezTo>
                <a:cubicBezTo>
                  <a:pt x="29101158" y="26427620"/>
                  <a:pt x="27203004" y="26836400"/>
                  <a:pt x="27203004" y="29522550"/>
                </a:cubicBezTo>
                <a:cubicBezTo>
                  <a:pt x="27203004" y="34544496"/>
                  <a:pt x="30945038" y="40208808"/>
                  <a:pt x="37019112" y="40208808"/>
                </a:cubicBezTo>
                <a:cubicBezTo>
                  <a:pt x="43310076" y="40208808"/>
                  <a:pt x="48841820" y="34602896"/>
                  <a:pt x="48841820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2" name="Forma libre: forma 191">
            <a:extLst>
              <a:ext uri="{FF2B5EF4-FFF2-40B4-BE49-F238E27FC236}">
                <a16:creationId xmlns:a16="http://schemas.microsoft.com/office/drawing/2014/main" id="{02876C3F-2B89-E006-5081-808263508164}"/>
              </a:ext>
            </a:extLst>
          </p:cNvPr>
          <p:cNvSpPr/>
          <p:nvPr/>
        </p:nvSpPr>
        <p:spPr>
          <a:xfrm flipV="1">
            <a:off x="1781520876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3" name="Forma libre: forma 192">
            <a:extLst>
              <a:ext uri="{FF2B5EF4-FFF2-40B4-BE49-F238E27FC236}">
                <a16:creationId xmlns:a16="http://schemas.microsoft.com/office/drawing/2014/main" id="{786B2AE5-AE48-B9E9-189C-C7A1FBE88C64}"/>
              </a:ext>
            </a:extLst>
          </p:cNvPr>
          <p:cNvSpPr/>
          <p:nvPr/>
        </p:nvSpPr>
        <p:spPr>
          <a:xfrm flipV="1">
            <a:off x="1781520876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4" name="Forma libre: forma 193">
            <a:extLst>
              <a:ext uri="{FF2B5EF4-FFF2-40B4-BE49-F238E27FC236}">
                <a16:creationId xmlns:a16="http://schemas.microsoft.com/office/drawing/2014/main" id="{4A706BD1-72B6-2B39-DC3D-00E7993CB987}"/>
              </a:ext>
            </a:extLst>
          </p:cNvPr>
          <p:cNvSpPr/>
          <p:nvPr/>
        </p:nvSpPr>
        <p:spPr>
          <a:xfrm flipV="1">
            <a:off x="1756592364" y="192955465"/>
            <a:ext cx="49872106" cy="40175656"/>
          </a:xfrm>
          <a:custGeom>
            <a:avLst/>
            <a:gdLst>
              <a:gd name="connsiteX0" fmla="*/ 13449498 w 49872106"/>
              <a:gd name="connsiteY0" fmla="*/ 18369122 h 40175656"/>
              <a:gd name="connsiteX1" fmla="*/ 21042114 w 49872106"/>
              <a:gd name="connsiteY1" fmla="*/ 8091573 h 40175656"/>
              <a:gd name="connsiteX2" fmla="*/ 11063288 w 49872106"/>
              <a:gd name="connsiteY2" fmla="*/ 33150 h 40175656"/>
              <a:gd name="connsiteX3" fmla="*/ 1464270 w 49872106"/>
              <a:gd name="connsiteY3" fmla="*/ 7974793 h 40175656"/>
              <a:gd name="connsiteX4" fmla="*/ 4230092 w 49872106"/>
              <a:gd name="connsiteY4" fmla="*/ 11011358 h 40175656"/>
              <a:gd name="connsiteX5" fmla="*/ 6995914 w 49872106"/>
              <a:gd name="connsiteY5" fmla="*/ 8033183 h 40175656"/>
              <a:gd name="connsiteX6" fmla="*/ 3633589 w 49872106"/>
              <a:gd name="connsiteY6" fmla="*/ 5113498 h 40175656"/>
              <a:gd name="connsiteX7" fmla="*/ 10846395 w 49872106"/>
              <a:gd name="connsiteY7" fmla="*/ 1493005 h 40175656"/>
              <a:gd name="connsiteX8" fmla="*/ 16052800 w 49872106"/>
              <a:gd name="connsiteY8" fmla="*/ 8033183 h 40175656"/>
              <a:gd name="connsiteX9" fmla="*/ 14534356 w 49872106"/>
              <a:gd name="connsiteY9" fmla="*/ 14690240 h 40175656"/>
              <a:gd name="connsiteX10" fmla="*/ 9707562 w 49872106"/>
              <a:gd name="connsiteY10" fmla="*/ 17726780 h 40175656"/>
              <a:gd name="connsiteX11" fmla="*/ 7592417 w 49872106"/>
              <a:gd name="connsiteY11" fmla="*/ 17901950 h 40175656"/>
              <a:gd name="connsiteX12" fmla="*/ 6779022 w 49872106"/>
              <a:gd name="connsiteY12" fmla="*/ 18602684 h 40175656"/>
              <a:gd name="connsiteX13" fmla="*/ 8080574 w 49872106"/>
              <a:gd name="connsiteY13" fmla="*/ 19245026 h 40175656"/>
              <a:gd name="connsiteX14" fmla="*/ 10466784 w 49872106"/>
              <a:gd name="connsiteY14" fmla="*/ 19245026 h 40175656"/>
              <a:gd name="connsiteX15" fmla="*/ 16920568 w 49872106"/>
              <a:gd name="connsiteY15" fmla="*/ 28938598 h 40175656"/>
              <a:gd name="connsiteX16" fmla="*/ 10792222 w 49872106"/>
              <a:gd name="connsiteY16" fmla="*/ 38573756 h 40175656"/>
              <a:gd name="connsiteX17" fmla="*/ 2494558 w 49872106"/>
              <a:gd name="connsiteY17" fmla="*/ 34135740 h 40175656"/>
              <a:gd name="connsiteX18" fmla="*/ 6073974 w 49872106"/>
              <a:gd name="connsiteY18" fmla="*/ 30924014 h 40175656"/>
              <a:gd name="connsiteX19" fmla="*/ 3036888 w 49872106"/>
              <a:gd name="connsiteY19" fmla="*/ 27653914 h 40175656"/>
              <a:gd name="connsiteX20" fmla="*/ 0 w 49872106"/>
              <a:gd name="connsiteY20" fmla="*/ 31040796 h 40175656"/>
              <a:gd name="connsiteX21" fmla="*/ 10954941 w 49872106"/>
              <a:gd name="connsiteY21" fmla="*/ 40208808 h 40175656"/>
              <a:gd name="connsiteX22" fmla="*/ 22506384 w 49872106"/>
              <a:gd name="connsiteY22" fmla="*/ 28938598 h 40175656"/>
              <a:gd name="connsiteX23" fmla="*/ 13449498 w 49872106"/>
              <a:gd name="connsiteY23" fmla="*/ 18369122 h 40175656"/>
              <a:gd name="connsiteX24" fmla="*/ 49872108 w 49872106"/>
              <a:gd name="connsiteY24" fmla="*/ 20237758 h 40175656"/>
              <a:gd name="connsiteX25" fmla="*/ 47702788 w 49872106"/>
              <a:gd name="connsiteY25" fmla="*/ 6573353 h 40175656"/>
              <a:gd name="connsiteX26" fmla="*/ 38483184 w 49872106"/>
              <a:gd name="connsiteY26" fmla="*/ 33150 h 40175656"/>
              <a:gd name="connsiteX27" fmla="*/ 29046884 w 49872106"/>
              <a:gd name="connsiteY27" fmla="*/ 6982134 h 40175656"/>
              <a:gd name="connsiteX28" fmla="*/ 27040284 w 49872106"/>
              <a:gd name="connsiteY28" fmla="*/ 20237758 h 40175656"/>
              <a:gd name="connsiteX29" fmla="*/ 29480668 w 49872106"/>
              <a:gd name="connsiteY29" fmla="*/ 34310920 h 40175656"/>
              <a:gd name="connsiteX30" fmla="*/ 38429008 w 49872106"/>
              <a:gd name="connsiteY30" fmla="*/ 40208808 h 40175656"/>
              <a:gd name="connsiteX31" fmla="*/ 47865508 w 49872106"/>
              <a:gd name="connsiteY31" fmla="*/ 33435006 h 40175656"/>
              <a:gd name="connsiteX32" fmla="*/ 49872108 w 49872106"/>
              <a:gd name="connsiteY32" fmla="*/ 20237758 h 40175656"/>
              <a:gd name="connsiteX33" fmla="*/ 38429008 w 49872106"/>
              <a:gd name="connsiteY33" fmla="*/ 38924120 h 40175656"/>
              <a:gd name="connsiteX34" fmla="*/ 32138144 w 49872106"/>
              <a:gd name="connsiteY34" fmla="*/ 31858358 h 40175656"/>
              <a:gd name="connsiteX35" fmla="*/ 31541442 w 49872106"/>
              <a:gd name="connsiteY35" fmla="*/ 19537026 h 40175656"/>
              <a:gd name="connsiteX36" fmla="*/ 31975424 w 49872106"/>
              <a:gd name="connsiteY36" fmla="*/ 8792380 h 40175656"/>
              <a:gd name="connsiteX37" fmla="*/ 38429008 w 49872106"/>
              <a:gd name="connsiteY37" fmla="*/ 1317835 h 40175656"/>
              <a:gd name="connsiteX38" fmla="*/ 44828420 w 49872106"/>
              <a:gd name="connsiteY38" fmla="*/ 8150038 h 40175656"/>
              <a:gd name="connsiteX39" fmla="*/ 45370752 w 49872106"/>
              <a:gd name="connsiteY39" fmla="*/ 19537026 h 40175656"/>
              <a:gd name="connsiteX40" fmla="*/ 44774248 w 49872106"/>
              <a:gd name="connsiteY40" fmla="*/ 31624748 h 40175656"/>
              <a:gd name="connsiteX41" fmla="*/ 38429008 w 49872106"/>
              <a:gd name="connsiteY41" fmla="*/ 3892412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872106" h="40175656">
                <a:moveTo>
                  <a:pt x="13449498" y="18369122"/>
                </a:moveTo>
                <a:cubicBezTo>
                  <a:pt x="17896682" y="16792438"/>
                  <a:pt x="21042114" y="12704823"/>
                  <a:pt x="21042114" y="8091573"/>
                </a:cubicBezTo>
                <a:cubicBezTo>
                  <a:pt x="21042114" y="3303251"/>
                  <a:pt x="16269692" y="33150"/>
                  <a:pt x="11063288" y="33150"/>
                </a:cubicBezTo>
                <a:cubicBezTo>
                  <a:pt x="5585817" y="33150"/>
                  <a:pt x="1464270" y="3536788"/>
                  <a:pt x="1464270" y="7974793"/>
                </a:cubicBezTo>
                <a:cubicBezTo>
                  <a:pt x="1464270" y="9901819"/>
                  <a:pt x="2657277" y="11011358"/>
                  <a:pt x="4230092" y="11011358"/>
                </a:cubicBezTo>
                <a:cubicBezTo>
                  <a:pt x="5911255" y="11011358"/>
                  <a:pt x="6995914" y="9726673"/>
                  <a:pt x="6995914" y="8033183"/>
                </a:cubicBezTo>
                <a:cubicBezTo>
                  <a:pt x="6995914" y="5113498"/>
                  <a:pt x="4446985" y="5113498"/>
                  <a:pt x="3633589" y="5113498"/>
                </a:cubicBezTo>
                <a:cubicBezTo>
                  <a:pt x="5314752" y="2252103"/>
                  <a:pt x="8893969" y="1493005"/>
                  <a:pt x="10846395" y="1493005"/>
                </a:cubicBezTo>
                <a:cubicBezTo>
                  <a:pt x="13069888" y="1493005"/>
                  <a:pt x="16052800" y="2777690"/>
                  <a:pt x="16052800" y="8033183"/>
                </a:cubicBezTo>
                <a:cubicBezTo>
                  <a:pt x="16052800" y="8733990"/>
                  <a:pt x="15944255" y="12120871"/>
                  <a:pt x="14534356" y="14690240"/>
                </a:cubicBezTo>
                <a:cubicBezTo>
                  <a:pt x="12907169" y="17493220"/>
                  <a:pt x="11063288" y="17668390"/>
                  <a:pt x="9707562" y="17726780"/>
                </a:cubicBezTo>
                <a:cubicBezTo>
                  <a:pt x="9273778" y="17785170"/>
                  <a:pt x="7972028" y="17901950"/>
                  <a:pt x="7592417" y="17901950"/>
                </a:cubicBezTo>
                <a:cubicBezTo>
                  <a:pt x="7158633" y="17960342"/>
                  <a:pt x="6779022" y="18018732"/>
                  <a:pt x="6779022" y="18602684"/>
                </a:cubicBezTo>
                <a:cubicBezTo>
                  <a:pt x="6779022" y="19245026"/>
                  <a:pt x="7158633" y="19245026"/>
                  <a:pt x="8080574" y="19245026"/>
                </a:cubicBezTo>
                <a:lnTo>
                  <a:pt x="10466784" y="19245026"/>
                </a:lnTo>
                <a:cubicBezTo>
                  <a:pt x="14913769" y="19245026"/>
                  <a:pt x="16920568" y="23215908"/>
                  <a:pt x="16920568" y="28938598"/>
                </a:cubicBezTo>
                <a:cubicBezTo>
                  <a:pt x="16920568" y="36880304"/>
                  <a:pt x="13178433" y="38573756"/>
                  <a:pt x="10792222" y="38573756"/>
                </a:cubicBezTo>
                <a:cubicBezTo>
                  <a:pt x="8460184" y="38573756"/>
                  <a:pt x="4392811" y="37581036"/>
                  <a:pt x="2494558" y="34135740"/>
                </a:cubicBezTo>
                <a:cubicBezTo>
                  <a:pt x="4392811" y="34427716"/>
                  <a:pt x="6073974" y="33143030"/>
                  <a:pt x="6073974" y="30924014"/>
                </a:cubicBezTo>
                <a:cubicBezTo>
                  <a:pt x="6073974" y="28821818"/>
                  <a:pt x="4609703" y="27653914"/>
                  <a:pt x="3036888" y="27653914"/>
                </a:cubicBezTo>
                <a:cubicBezTo>
                  <a:pt x="1735336" y="27653914"/>
                  <a:pt x="0" y="28471426"/>
                  <a:pt x="0" y="31040796"/>
                </a:cubicBezTo>
                <a:cubicBezTo>
                  <a:pt x="0" y="36354752"/>
                  <a:pt x="5043488" y="40208808"/>
                  <a:pt x="10954941" y="40208808"/>
                </a:cubicBezTo>
                <a:cubicBezTo>
                  <a:pt x="17571244" y="40208808"/>
                  <a:pt x="22506384" y="34894872"/>
                  <a:pt x="22506384" y="28938598"/>
                </a:cubicBezTo>
                <a:cubicBezTo>
                  <a:pt x="22506384" y="24150190"/>
                  <a:pt x="19089688" y="19595416"/>
                  <a:pt x="13449498" y="18369122"/>
                </a:cubicBezTo>
                <a:close/>
                <a:moveTo>
                  <a:pt x="49872108" y="20237758"/>
                </a:moveTo>
                <a:cubicBezTo>
                  <a:pt x="49872108" y="15566118"/>
                  <a:pt x="49601040" y="10894577"/>
                  <a:pt x="47702788" y="6573353"/>
                </a:cubicBezTo>
                <a:cubicBezTo>
                  <a:pt x="45208228" y="967419"/>
                  <a:pt x="40761048" y="33150"/>
                  <a:pt x="38483184" y="33150"/>
                </a:cubicBezTo>
                <a:cubicBezTo>
                  <a:pt x="35229404" y="33150"/>
                  <a:pt x="31270376" y="1551371"/>
                  <a:pt x="29046884" y="6982134"/>
                </a:cubicBezTo>
                <a:cubicBezTo>
                  <a:pt x="27311350" y="11011358"/>
                  <a:pt x="27040284" y="15566118"/>
                  <a:pt x="27040284" y="20237758"/>
                </a:cubicBezTo>
                <a:cubicBezTo>
                  <a:pt x="27040284" y="24617374"/>
                  <a:pt x="27257176" y="29872880"/>
                  <a:pt x="29480668" y="34310920"/>
                </a:cubicBezTo>
                <a:cubicBezTo>
                  <a:pt x="31812706" y="39040916"/>
                  <a:pt x="35771732" y="40208808"/>
                  <a:pt x="38429008" y="40208808"/>
                </a:cubicBezTo>
                <a:cubicBezTo>
                  <a:pt x="41357552" y="40208808"/>
                  <a:pt x="45479296" y="38982512"/>
                  <a:pt x="47865508" y="33435006"/>
                </a:cubicBezTo>
                <a:cubicBezTo>
                  <a:pt x="49601040" y="29405770"/>
                  <a:pt x="49872108" y="24850922"/>
                  <a:pt x="49872108" y="20237758"/>
                </a:cubicBezTo>
                <a:close/>
                <a:moveTo>
                  <a:pt x="38429008" y="38924120"/>
                </a:moveTo>
                <a:cubicBezTo>
                  <a:pt x="36314064" y="38924120"/>
                  <a:pt x="33114258" y="37464244"/>
                  <a:pt x="32138144" y="31858358"/>
                </a:cubicBezTo>
                <a:cubicBezTo>
                  <a:pt x="31541442" y="28354646"/>
                  <a:pt x="31541442" y="22982286"/>
                  <a:pt x="31541442" y="19537026"/>
                </a:cubicBezTo>
                <a:cubicBezTo>
                  <a:pt x="31541442" y="15799754"/>
                  <a:pt x="31541442" y="11945701"/>
                  <a:pt x="31975424" y="8792380"/>
                </a:cubicBezTo>
                <a:cubicBezTo>
                  <a:pt x="33005712" y="1843322"/>
                  <a:pt x="37073284" y="1317835"/>
                  <a:pt x="38429008" y="1317835"/>
                </a:cubicBezTo>
                <a:cubicBezTo>
                  <a:pt x="40218716" y="1317835"/>
                  <a:pt x="43798132" y="2368884"/>
                  <a:pt x="44828420" y="8150038"/>
                </a:cubicBezTo>
                <a:cubicBezTo>
                  <a:pt x="45370752" y="11420139"/>
                  <a:pt x="45370752" y="15858144"/>
                  <a:pt x="45370752" y="19537026"/>
                </a:cubicBezTo>
                <a:cubicBezTo>
                  <a:pt x="45370752" y="23916642"/>
                  <a:pt x="45370752" y="27887462"/>
                  <a:pt x="44774248" y="31624748"/>
                </a:cubicBezTo>
                <a:cubicBezTo>
                  <a:pt x="43960652" y="37172280"/>
                  <a:pt x="40869592" y="38924120"/>
                  <a:pt x="38429008" y="3892412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5" name="Forma libre: forma 194">
            <a:extLst>
              <a:ext uri="{FF2B5EF4-FFF2-40B4-BE49-F238E27FC236}">
                <a16:creationId xmlns:a16="http://schemas.microsoft.com/office/drawing/2014/main" id="{271F66C5-CADA-5D4A-95FF-CF571B3B66F0}"/>
              </a:ext>
            </a:extLst>
          </p:cNvPr>
          <p:cNvSpPr/>
          <p:nvPr/>
        </p:nvSpPr>
        <p:spPr>
          <a:xfrm flipV="1">
            <a:off x="1992582970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6" name="Forma libre: forma 195">
            <a:extLst>
              <a:ext uri="{FF2B5EF4-FFF2-40B4-BE49-F238E27FC236}">
                <a16:creationId xmlns:a16="http://schemas.microsoft.com/office/drawing/2014/main" id="{6B49978F-9473-6479-95B0-01F87564E34A}"/>
              </a:ext>
            </a:extLst>
          </p:cNvPr>
          <p:cNvSpPr/>
          <p:nvPr/>
        </p:nvSpPr>
        <p:spPr>
          <a:xfrm flipV="1">
            <a:off x="1992582970" y="255501899"/>
            <a:ext cx="12700" cy="20580350"/>
          </a:xfrm>
          <a:custGeom>
            <a:avLst/>
            <a:gdLst>
              <a:gd name="connsiteX0" fmla="*/ 0 w 12700"/>
              <a:gd name="connsiteY0" fmla="*/ 41457 h 20580350"/>
              <a:gd name="connsiteX1" fmla="*/ 0 w 12700"/>
              <a:gd name="connsiteY1" fmla="*/ 20621808 h 2058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580350">
                <a:moveTo>
                  <a:pt x="0" y="41457"/>
                </a:moveTo>
                <a:lnTo>
                  <a:pt x="0" y="206218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7" name="Forma libre: forma 196">
            <a:extLst>
              <a:ext uri="{FF2B5EF4-FFF2-40B4-BE49-F238E27FC236}">
                <a16:creationId xmlns:a16="http://schemas.microsoft.com/office/drawing/2014/main" id="{9669A002-92BE-6484-957A-88B5B991AA78}"/>
              </a:ext>
            </a:extLst>
          </p:cNvPr>
          <p:cNvSpPr/>
          <p:nvPr/>
        </p:nvSpPr>
        <p:spPr>
          <a:xfrm flipV="1">
            <a:off x="1967653664" y="192955465"/>
            <a:ext cx="49275603" cy="40175656"/>
          </a:xfrm>
          <a:custGeom>
            <a:avLst/>
            <a:gdLst>
              <a:gd name="connsiteX0" fmla="*/ 13449498 w 49275603"/>
              <a:gd name="connsiteY0" fmla="*/ 18369122 h 40175656"/>
              <a:gd name="connsiteX1" fmla="*/ 21042114 w 49275603"/>
              <a:gd name="connsiteY1" fmla="*/ 8091573 h 40175656"/>
              <a:gd name="connsiteX2" fmla="*/ 11063288 w 49275603"/>
              <a:gd name="connsiteY2" fmla="*/ 33150 h 40175656"/>
              <a:gd name="connsiteX3" fmla="*/ 1464270 w 49275603"/>
              <a:gd name="connsiteY3" fmla="*/ 7974793 h 40175656"/>
              <a:gd name="connsiteX4" fmla="*/ 4230092 w 49275603"/>
              <a:gd name="connsiteY4" fmla="*/ 11011358 h 40175656"/>
              <a:gd name="connsiteX5" fmla="*/ 6995914 w 49275603"/>
              <a:gd name="connsiteY5" fmla="*/ 8033183 h 40175656"/>
              <a:gd name="connsiteX6" fmla="*/ 3633589 w 49275603"/>
              <a:gd name="connsiteY6" fmla="*/ 5113498 h 40175656"/>
              <a:gd name="connsiteX7" fmla="*/ 10846395 w 49275603"/>
              <a:gd name="connsiteY7" fmla="*/ 1493005 h 40175656"/>
              <a:gd name="connsiteX8" fmla="*/ 16052800 w 49275603"/>
              <a:gd name="connsiteY8" fmla="*/ 8033183 h 40175656"/>
              <a:gd name="connsiteX9" fmla="*/ 14534356 w 49275603"/>
              <a:gd name="connsiteY9" fmla="*/ 14690240 h 40175656"/>
              <a:gd name="connsiteX10" fmla="*/ 9707562 w 49275603"/>
              <a:gd name="connsiteY10" fmla="*/ 17726780 h 40175656"/>
              <a:gd name="connsiteX11" fmla="*/ 7592417 w 49275603"/>
              <a:gd name="connsiteY11" fmla="*/ 17901950 h 40175656"/>
              <a:gd name="connsiteX12" fmla="*/ 6779022 w 49275603"/>
              <a:gd name="connsiteY12" fmla="*/ 18602684 h 40175656"/>
              <a:gd name="connsiteX13" fmla="*/ 8080574 w 49275603"/>
              <a:gd name="connsiteY13" fmla="*/ 19245026 h 40175656"/>
              <a:gd name="connsiteX14" fmla="*/ 10466784 w 49275603"/>
              <a:gd name="connsiteY14" fmla="*/ 19245026 h 40175656"/>
              <a:gd name="connsiteX15" fmla="*/ 16920568 w 49275603"/>
              <a:gd name="connsiteY15" fmla="*/ 28938598 h 40175656"/>
              <a:gd name="connsiteX16" fmla="*/ 10792222 w 49275603"/>
              <a:gd name="connsiteY16" fmla="*/ 38573756 h 40175656"/>
              <a:gd name="connsiteX17" fmla="*/ 2494558 w 49275603"/>
              <a:gd name="connsiteY17" fmla="*/ 34135740 h 40175656"/>
              <a:gd name="connsiteX18" fmla="*/ 6073974 w 49275603"/>
              <a:gd name="connsiteY18" fmla="*/ 30924014 h 40175656"/>
              <a:gd name="connsiteX19" fmla="*/ 3036888 w 49275603"/>
              <a:gd name="connsiteY19" fmla="*/ 27653914 h 40175656"/>
              <a:gd name="connsiteX20" fmla="*/ 0 w 49275603"/>
              <a:gd name="connsiteY20" fmla="*/ 31040796 h 40175656"/>
              <a:gd name="connsiteX21" fmla="*/ 10954941 w 49275603"/>
              <a:gd name="connsiteY21" fmla="*/ 40208808 h 40175656"/>
              <a:gd name="connsiteX22" fmla="*/ 22506384 w 49275603"/>
              <a:gd name="connsiteY22" fmla="*/ 28938598 h 40175656"/>
              <a:gd name="connsiteX23" fmla="*/ 13449498 w 49275603"/>
              <a:gd name="connsiteY23" fmla="*/ 18369122 h 40175656"/>
              <a:gd name="connsiteX24" fmla="*/ 49275604 w 49275603"/>
              <a:gd name="connsiteY24" fmla="*/ 27186742 h 40175656"/>
              <a:gd name="connsiteX25" fmla="*/ 38971340 w 49275603"/>
              <a:gd name="connsiteY25" fmla="*/ 14398289 h 40175656"/>
              <a:gd name="connsiteX26" fmla="*/ 32083772 w 49275603"/>
              <a:gd name="connsiteY26" fmla="*/ 17376390 h 40175656"/>
              <a:gd name="connsiteX27" fmla="*/ 32083772 w 49275603"/>
              <a:gd name="connsiteY27" fmla="*/ 5989376 h 40175656"/>
              <a:gd name="connsiteX28" fmla="*/ 36693672 w 49275603"/>
              <a:gd name="connsiteY28" fmla="*/ 6748499 h 40175656"/>
              <a:gd name="connsiteX29" fmla="*/ 47160456 w 49275603"/>
              <a:gd name="connsiteY29" fmla="*/ 675492 h 40175656"/>
              <a:gd name="connsiteX30" fmla="*/ 46618128 w 49275603"/>
              <a:gd name="connsiteY30" fmla="*/ 33150 h 40175656"/>
              <a:gd name="connsiteX31" fmla="*/ 46184344 w 49275603"/>
              <a:gd name="connsiteY31" fmla="*/ 208321 h 40175656"/>
              <a:gd name="connsiteX32" fmla="*/ 38808620 w 49275603"/>
              <a:gd name="connsiteY32" fmla="*/ 1901787 h 40175656"/>
              <a:gd name="connsiteX33" fmla="*/ 31595814 w 49275603"/>
              <a:gd name="connsiteY33" fmla="*/ 266686 h 40175656"/>
              <a:gd name="connsiteX34" fmla="*/ 30944940 w 49275603"/>
              <a:gd name="connsiteY34" fmla="*/ 91540 h 40175656"/>
              <a:gd name="connsiteX35" fmla="*/ 30402610 w 49275603"/>
              <a:gd name="connsiteY35" fmla="*/ 1493005 h 40175656"/>
              <a:gd name="connsiteX36" fmla="*/ 30402610 w 49275603"/>
              <a:gd name="connsiteY36" fmla="*/ 18777904 h 40175656"/>
              <a:gd name="connsiteX37" fmla="*/ 31161832 w 49275603"/>
              <a:gd name="connsiteY37" fmla="*/ 20296148 h 40175656"/>
              <a:gd name="connsiteX38" fmla="*/ 31866880 w 49275603"/>
              <a:gd name="connsiteY38" fmla="*/ 19770588 h 40175656"/>
              <a:gd name="connsiteX39" fmla="*/ 38862992 w 49275603"/>
              <a:gd name="connsiteY39" fmla="*/ 15682973 h 40175656"/>
              <a:gd name="connsiteX40" fmla="*/ 43472696 w 49275603"/>
              <a:gd name="connsiteY40" fmla="*/ 19420246 h 40175656"/>
              <a:gd name="connsiteX41" fmla="*/ 44448808 w 49275603"/>
              <a:gd name="connsiteY41" fmla="*/ 26777948 h 40175656"/>
              <a:gd name="connsiteX42" fmla="*/ 43147256 w 49275603"/>
              <a:gd name="connsiteY42" fmla="*/ 34778080 h 40175656"/>
              <a:gd name="connsiteX43" fmla="*/ 37344352 w 49275603"/>
              <a:gd name="connsiteY43" fmla="*/ 38573756 h 40175656"/>
              <a:gd name="connsiteX44" fmla="*/ 29372124 w 49275603"/>
              <a:gd name="connsiteY44" fmla="*/ 32033528 h 40175656"/>
              <a:gd name="connsiteX45" fmla="*/ 30294064 w 49275603"/>
              <a:gd name="connsiteY45" fmla="*/ 32150310 h 40175656"/>
              <a:gd name="connsiteX46" fmla="*/ 33005712 w 49275603"/>
              <a:gd name="connsiteY46" fmla="*/ 29288990 h 40175656"/>
              <a:gd name="connsiteX47" fmla="*/ 30294064 w 49275603"/>
              <a:gd name="connsiteY47" fmla="*/ 26427620 h 40175656"/>
              <a:gd name="connsiteX48" fmla="*/ 27636788 w 49275603"/>
              <a:gd name="connsiteY48" fmla="*/ 29522550 h 40175656"/>
              <a:gd name="connsiteX49" fmla="*/ 37452896 w 49275603"/>
              <a:gd name="connsiteY49" fmla="*/ 40208808 h 40175656"/>
              <a:gd name="connsiteX50" fmla="*/ 49275604 w 49275603"/>
              <a:gd name="connsiteY50" fmla="*/ 2718674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9275603" h="40175656">
                <a:moveTo>
                  <a:pt x="13449498" y="18369122"/>
                </a:moveTo>
                <a:cubicBezTo>
                  <a:pt x="17896682" y="16792438"/>
                  <a:pt x="21042114" y="12704823"/>
                  <a:pt x="21042114" y="8091573"/>
                </a:cubicBezTo>
                <a:cubicBezTo>
                  <a:pt x="21042114" y="3303251"/>
                  <a:pt x="16269692" y="33150"/>
                  <a:pt x="11063288" y="33150"/>
                </a:cubicBezTo>
                <a:cubicBezTo>
                  <a:pt x="5585817" y="33150"/>
                  <a:pt x="1464270" y="3536788"/>
                  <a:pt x="1464270" y="7974793"/>
                </a:cubicBezTo>
                <a:cubicBezTo>
                  <a:pt x="1464270" y="9901819"/>
                  <a:pt x="2657277" y="11011358"/>
                  <a:pt x="4230092" y="11011358"/>
                </a:cubicBezTo>
                <a:cubicBezTo>
                  <a:pt x="5911255" y="11011358"/>
                  <a:pt x="6995914" y="9726673"/>
                  <a:pt x="6995914" y="8033183"/>
                </a:cubicBezTo>
                <a:cubicBezTo>
                  <a:pt x="6995914" y="5113498"/>
                  <a:pt x="4446985" y="5113498"/>
                  <a:pt x="3633589" y="5113498"/>
                </a:cubicBezTo>
                <a:cubicBezTo>
                  <a:pt x="5314752" y="2252103"/>
                  <a:pt x="8893969" y="1493005"/>
                  <a:pt x="10846395" y="1493005"/>
                </a:cubicBezTo>
                <a:cubicBezTo>
                  <a:pt x="13069888" y="1493005"/>
                  <a:pt x="16052800" y="2777690"/>
                  <a:pt x="16052800" y="8033183"/>
                </a:cubicBezTo>
                <a:cubicBezTo>
                  <a:pt x="16052800" y="8733990"/>
                  <a:pt x="15944255" y="12120871"/>
                  <a:pt x="14534356" y="14690240"/>
                </a:cubicBezTo>
                <a:cubicBezTo>
                  <a:pt x="12907169" y="17493220"/>
                  <a:pt x="11063288" y="17668390"/>
                  <a:pt x="9707562" y="17726780"/>
                </a:cubicBezTo>
                <a:cubicBezTo>
                  <a:pt x="9273778" y="17785170"/>
                  <a:pt x="7972028" y="17901950"/>
                  <a:pt x="7592417" y="17901950"/>
                </a:cubicBezTo>
                <a:cubicBezTo>
                  <a:pt x="7158633" y="17960342"/>
                  <a:pt x="6779022" y="18018732"/>
                  <a:pt x="6779022" y="18602684"/>
                </a:cubicBezTo>
                <a:cubicBezTo>
                  <a:pt x="6779022" y="19245026"/>
                  <a:pt x="7158633" y="19245026"/>
                  <a:pt x="8080574" y="19245026"/>
                </a:cubicBezTo>
                <a:lnTo>
                  <a:pt x="10466784" y="19245026"/>
                </a:lnTo>
                <a:cubicBezTo>
                  <a:pt x="14913769" y="19245026"/>
                  <a:pt x="16920568" y="23215908"/>
                  <a:pt x="16920568" y="28938598"/>
                </a:cubicBezTo>
                <a:cubicBezTo>
                  <a:pt x="16920568" y="36880304"/>
                  <a:pt x="13178433" y="38573756"/>
                  <a:pt x="10792222" y="38573756"/>
                </a:cubicBezTo>
                <a:cubicBezTo>
                  <a:pt x="8460184" y="38573756"/>
                  <a:pt x="4392811" y="37581036"/>
                  <a:pt x="2494558" y="34135740"/>
                </a:cubicBezTo>
                <a:cubicBezTo>
                  <a:pt x="4392811" y="34427716"/>
                  <a:pt x="6073974" y="33143030"/>
                  <a:pt x="6073974" y="30924014"/>
                </a:cubicBezTo>
                <a:cubicBezTo>
                  <a:pt x="6073974" y="28821818"/>
                  <a:pt x="4609703" y="27653914"/>
                  <a:pt x="3036888" y="27653914"/>
                </a:cubicBezTo>
                <a:cubicBezTo>
                  <a:pt x="1735336" y="27653914"/>
                  <a:pt x="0" y="28471426"/>
                  <a:pt x="0" y="31040796"/>
                </a:cubicBezTo>
                <a:cubicBezTo>
                  <a:pt x="0" y="36354752"/>
                  <a:pt x="5043488" y="40208808"/>
                  <a:pt x="10954941" y="40208808"/>
                </a:cubicBezTo>
                <a:cubicBezTo>
                  <a:pt x="17571244" y="40208808"/>
                  <a:pt x="22506384" y="34894872"/>
                  <a:pt x="22506384" y="28938598"/>
                </a:cubicBezTo>
                <a:cubicBezTo>
                  <a:pt x="22506384" y="24150190"/>
                  <a:pt x="19089688" y="19595416"/>
                  <a:pt x="13449498" y="18369122"/>
                </a:cubicBezTo>
                <a:close/>
                <a:moveTo>
                  <a:pt x="49275604" y="27186742"/>
                </a:moveTo>
                <a:cubicBezTo>
                  <a:pt x="49275604" y="20237758"/>
                  <a:pt x="44828420" y="14398289"/>
                  <a:pt x="38971340" y="14398289"/>
                </a:cubicBezTo>
                <a:cubicBezTo>
                  <a:pt x="36368236" y="14398289"/>
                  <a:pt x="34036200" y="15332582"/>
                  <a:pt x="32083772" y="17376390"/>
                </a:cubicBezTo>
                <a:lnTo>
                  <a:pt x="32083772" y="5989376"/>
                </a:lnTo>
                <a:cubicBezTo>
                  <a:pt x="33168432" y="6339792"/>
                  <a:pt x="34958140" y="6748499"/>
                  <a:pt x="36693672" y="6748499"/>
                </a:cubicBezTo>
                <a:cubicBezTo>
                  <a:pt x="43364152" y="6748499"/>
                  <a:pt x="47160456" y="1434615"/>
                  <a:pt x="47160456" y="675492"/>
                </a:cubicBezTo>
                <a:cubicBezTo>
                  <a:pt x="47160456" y="325077"/>
                  <a:pt x="46997740" y="33150"/>
                  <a:pt x="46618128" y="33150"/>
                </a:cubicBezTo>
                <a:cubicBezTo>
                  <a:pt x="46563956" y="33150"/>
                  <a:pt x="46455408" y="33150"/>
                  <a:pt x="46184344" y="208321"/>
                </a:cubicBezTo>
                <a:cubicBezTo>
                  <a:pt x="45099684" y="733883"/>
                  <a:pt x="42442208" y="1901787"/>
                  <a:pt x="38808620" y="1901787"/>
                </a:cubicBezTo>
                <a:cubicBezTo>
                  <a:pt x="36639300" y="1901787"/>
                  <a:pt x="34144744" y="1493005"/>
                  <a:pt x="31595814" y="266686"/>
                </a:cubicBezTo>
                <a:cubicBezTo>
                  <a:pt x="31161832" y="91540"/>
                  <a:pt x="31053484" y="91540"/>
                  <a:pt x="30944940" y="91540"/>
                </a:cubicBezTo>
                <a:cubicBezTo>
                  <a:pt x="30402610" y="91540"/>
                  <a:pt x="30402610" y="558637"/>
                  <a:pt x="30402610" y="1493005"/>
                </a:cubicBezTo>
                <a:lnTo>
                  <a:pt x="30402610" y="18777904"/>
                </a:lnTo>
                <a:cubicBezTo>
                  <a:pt x="30402610" y="19828978"/>
                  <a:pt x="30402610" y="20296148"/>
                  <a:pt x="31161832" y="20296148"/>
                </a:cubicBezTo>
                <a:cubicBezTo>
                  <a:pt x="31541442" y="20296148"/>
                  <a:pt x="31649988" y="20120978"/>
                  <a:pt x="31866880" y="19770588"/>
                </a:cubicBezTo>
                <a:cubicBezTo>
                  <a:pt x="32463382" y="18836294"/>
                  <a:pt x="34469984" y="15682973"/>
                  <a:pt x="38862992" y="15682973"/>
                </a:cubicBezTo>
                <a:cubicBezTo>
                  <a:pt x="41682988" y="15682973"/>
                  <a:pt x="43038912" y="18369122"/>
                  <a:pt x="43472696" y="19420246"/>
                </a:cubicBezTo>
                <a:cubicBezTo>
                  <a:pt x="44340464" y="21580834"/>
                  <a:pt x="44448808" y="23858250"/>
                  <a:pt x="44448808" y="26777948"/>
                </a:cubicBezTo>
                <a:cubicBezTo>
                  <a:pt x="44448808" y="28821818"/>
                  <a:pt x="44448808" y="32325480"/>
                  <a:pt x="43147256" y="34778080"/>
                </a:cubicBezTo>
                <a:cubicBezTo>
                  <a:pt x="41845708" y="37055484"/>
                  <a:pt x="39839108" y="38573756"/>
                  <a:pt x="37344352" y="38573756"/>
                </a:cubicBezTo>
                <a:cubicBezTo>
                  <a:pt x="33385324" y="38573756"/>
                  <a:pt x="30294064" y="35478824"/>
                  <a:pt x="29372124" y="32033528"/>
                </a:cubicBezTo>
                <a:cubicBezTo>
                  <a:pt x="29534842" y="32091918"/>
                  <a:pt x="29697560" y="32150310"/>
                  <a:pt x="30294064" y="32150310"/>
                </a:cubicBezTo>
                <a:cubicBezTo>
                  <a:pt x="32083772" y="32150310"/>
                  <a:pt x="33005712" y="30690454"/>
                  <a:pt x="33005712" y="29288990"/>
                </a:cubicBezTo>
                <a:cubicBezTo>
                  <a:pt x="33005712" y="27887462"/>
                  <a:pt x="32083772" y="26427620"/>
                  <a:pt x="30294064" y="26427620"/>
                </a:cubicBezTo>
                <a:cubicBezTo>
                  <a:pt x="29534842" y="26427620"/>
                  <a:pt x="27636788" y="26836400"/>
                  <a:pt x="27636788" y="29522550"/>
                </a:cubicBezTo>
                <a:cubicBezTo>
                  <a:pt x="27636788" y="34544496"/>
                  <a:pt x="31378922" y="40208808"/>
                  <a:pt x="37452896" y="40208808"/>
                </a:cubicBezTo>
                <a:cubicBezTo>
                  <a:pt x="43743760" y="40208808"/>
                  <a:pt x="49275604" y="34602896"/>
                  <a:pt x="49275604" y="2718674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8" name="Forma libre: forma 197">
            <a:extLst>
              <a:ext uri="{FF2B5EF4-FFF2-40B4-BE49-F238E27FC236}">
                <a16:creationId xmlns:a16="http://schemas.microsoft.com/office/drawing/2014/main" id="{1E487710-E1A9-0523-4B45-0BCA5CD2B30C}"/>
              </a:ext>
            </a:extLst>
          </p:cNvPr>
          <p:cNvSpPr/>
          <p:nvPr/>
        </p:nvSpPr>
        <p:spPr>
          <a:xfrm flipV="1">
            <a:off x="1265372635" y="114750490"/>
            <a:ext cx="27007839" cy="26452872"/>
          </a:xfrm>
          <a:custGeom>
            <a:avLst/>
            <a:gdLst>
              <a:gd name="connsiteX0" fmla="*/ 16540956 w 27007839"/>
              <a:gd name="connsiteY0" fmla="*/ 8195044 h 26452872"/>
              <a:gd name="connsiteX1" fmla="*/ 21909980 w 27007839"/>
              <a:gd name="connsiteY1" fmla="*/ 1304438 h 26452872"/>
              <a:gd name="connsiteX2" fmla="*/ 24621530 w 27007839"/>
              <a:gd name="connsiteY2" fmla="*/ 2063561 h 26452872"/>
              <a:gd name="connsiteX3" fmla="*/ 22018426 w 27007839"/>
              <a:gd name="connsiteY3" fmla="*/ 5216882 h 26452872"/>
              <a:gd name="connsiteX4" fmla="*/ 24079200 w 27007839"/>
              <a:gd name="connsiteY4" fmla="*/ 7260689 h 26452872"/>
              <a:gd name="connsiteX5" fmla="*/ 27007840 w 27007839"/>
              <a:gd name="connsiteY5" fmla="*/ 3873807 h 26452872"/>
              <a:gd name="connsiteX6" fmla="*/ 21964154 w 27007839"/>
              <a:gd name="connsiteY6" fmla="*/ 19754 h 26452872"/>
              <a:gd name="connsiteX7" fmla="*/ 16269692 w 27007839"/>
              <a:gd name="connsiteY7" fmla="*/ 4457759 h 26452872"/>
              <a:gd name="connsiteX8" fmla="*/ 10412611 w 27007839"/>
              <a:gd name="connsiteY8" fmla="*/ 19754 h 26452872"/>
              <a:gd name="connsiteX9" fmla="*/ 1681163 w 27007839"/>
              <a:gd name="connsiteY9" fmla="*/ 9012544 h 26452872"/>
              <a:gd name="connsiteX10" fmla="*/ 2331938 w 27007839"/>
              <a:gd name="connsiteY10" fmla="*/ 9596496 h 26452872"/>
              <a:gd name="connsiteX11" fmla="*/ 3036987 w 27007839"/>
              <a:gd name="connsiteY11" fmla="*/ 8954154 h 26452872"/>
              <a:gd name="connsiteX12" fmla="*/ 10304165 w 27007839"/>
              <a:gd name="connsiteY12" fmla="*/ 1304438 h 26452872"/>
              <a:gd name="connsiteX13" fmla="*/ 13232705 w 27007839"/>
              <a:gd name="connsiteY13" fmla="*/ 5216882 h 26452872"/>
              <a:gd name="connsiteX14" fmla="*/ 10304165 w 27007839"/>
              <a:gd name="connsiteY14" fmla="*/ 19114848 h 26452872"/>
              <a:gd name="connsiteX15" fmla="*/ 5152033 w 27007839"/>
              <a:gd name="connsiteY15" fmla="*/ 25187942 h 26452872"/>
              <a:gd name="connsiteX16" fmla="*/ 2440484 w 27007839"/>
              <a:gd name="connsiteY16" fmla="*/ 24428806 h 26452872"/>
              <a:gd name="connsiteX17" fmla="*/ 4989414 w 27007839"/>
              <a:gd name="connsiteY17" fmla="*/ 21275474 h 26452872"/>
              <a:gd name="connsiteX18" fmla="*/ 2982714 w 27007839"/>
              <a:gd name="connsiteY18" fmla="*/ 19231630 h 26452872"/>
              <a:gd name="connsiteX19" fmla="*/ 0 w 27007839"/>
              <a:gd name="connsiteY19" fmla="*/ 22618560 h 26452872"/>
              <a:gd name="connsiteX20" fmla="*/ 5097860 w 27007839"/>
              <a:gd name="connsiteY20" fmla="*/ 26472626 h 26452872"/>
              <a:gd name="connsiteX21" fmla="*/ 10792222 w 27007839"/>
              <a:gd name="connsiteY21" fmla="*/ 22034608 h 26452872"/>
              <a:gd name="connsiteX22" fmla="*/ 16649402 w 27007839"/>
              <a:gd name="connsiteY22" fmla="*/ 26472626 h 26452872"/>
              <a:gd name="connsiteX23" fmla="*/ 25326578 w 27007839"/>
              <a:gd name="connsiteY23" fmla="*/ 17479836 h 26452872"/>
              <a:gd name="connsiteX24" fmla="*/ 24675802 w 27007839"/>
              <a:gd name="connsiteY24" fmla="*/ 16895884 h 26452872"/>
              <a:gd name="connsiteX25" fmla="*/ 23970754 w 27007839"/>
              <a:gd name="connsiteY25" fmla="*/ 17538226 h 26452872"/>
              <a:gd name="connsiteX26" fmla="*/ 16757848 w 27007839"/>
              <a:gd name="connsiteY26" fmla="*/ 25187942 h 26452872"/>
              <a:gd name="connsiteX27" fmla="*/ 13775035 w 27007839"/>
              <a:gd name="connsiteY27" fmla="*/ 21333876 h 26452872"/>
              <a:gd name="connsiteX28" fmla="*/ 14696976 w 27007839"/>
              <a:gd name="connsiteY28" fmla="*/ 16195151 h 26452872"/>
              <a:gd name="connsiteX29" fmla="*/ 16540956 w 27007839"/>
              <a:gd name="connsiteY29" fmla="*/ 8195044 h 264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007839" h="26452872">
                <a:moveTo>
                  <a:pt x="16540956" y="8195044"/>
                </a:moveTo>
                <a:cubicBezTo>
                  <a:pt x="16866294" y="6676737"/>
                  <a:pt x="18113672" y="1304438"/>
                  <a:pt x="21909980" y="1304438"/>
                </a:cubicBezTo>
                <a:cubicBezTo>
                  <a:pt x="22181146" y="1304438"/>
                  <a:pt x="23482696" y="1304438"/>
                  <a:pt x="24621530" y="2063561"/>
                </a:cubicBezTo>
                <a:cubicBezTo>
                  <a:pt x="23103086" y="2355512"/>
                  <a:pt x="22018426" y="3815417"/>
                  <a:pt x="22018426" y="5216882"/>
                </a:cubicBezTo>
                <a:cubicBezTo>
                  <a:pt x="22018426" y="6151175"/>
                  <a:pt x="22614930" y="7260689"/>
                  <a:pt x="24079200" y="7260689"/>
                </a:cubicBezTo>
                <a:cubicBezTo>
                  <a:pt x="25272306" y="7260689"/>
                  <a:pt x="27007840" y="6209565"/>
                  <a:pt x="27007840" y="3873807"/>
                </a:cubicBezTo>
                <a:cubicBezTo>
                  <a:pt x="27007840" y="837267"/>
                  <a:pt x="23808134" y="19754"/>
                  <a:pt x="21964154" y="19754"/>
                </a:cubicBezTo>
                <a:cubicBezTo>
                  <a:pt x="18818722" y="19754"/>
                  <a:pt x="16920568" y="3114697"/>
                  <a:pt x="16269692" y="4457759"/>
                </a:cubicBezTo>
                <a:cubicBezTo>
                  <a:pt x="14913967" y="603656"/>
                  <a:pt x="11985327" y="19754"/>
                  <a:pt x="10412611" y="19754"/>
                </a:cubicBezTo>
                <a:cubicBezTo>
                  <a:pt x="4772422" y="19754"/>
                  <a:pt x="1681163" y="7552702"/>
                  <a:pt x="1681163" y="9012544"/>
                </a:cubicBezTo>
                <a:cubicBezTo>
                  <a:pt x="1681163" y="9596496"/>
                  <a:pt x="2223492" y="9596496"/>
                  <a:pt x="2331938" y="9596496"/>
                </a:cubicBezTo>
                <a:cubicBezTo>
                  <a:pt x="2765822" y="9596496"/>
                  <a:pt x="2928541" y="9479728"/>
                  <a:pt x="3036987" y="8954154"/>
                </a:cubicBezTo>
                <a:cubicBezTo>
                  <a:pt x="4880967" y="2764293"/>
                  <a:pt x="8460284" y="1304438"/>
                  <a:pt x="10304165" y="1304438"/>
                </a:cubicBezTo>
                <a:cubicBezTo>
                  <a:pt x="11334552" y="1304438"/>
                  <a:pt x="13232705" y="1830012"/>
                  <a:pt x="13232705" y="5216882"/>
                </a:cubicBezTo>
                <a:cubicBezTo>
                  <a:pt x="13232705" y="7027128"/>
                  <a:pt x="12310765" y="10939571"/>
                  <a:pt x="10304165" y="19114848"/>
                </a:cubicBezTo>
                <a:cubicBezTo>
                  <a:pt x="9436398" y="22735354"/>
                  <a:pt x="7538343" y="25187942"/>
                  <a:pt x="5152033" y="25187942"/>
                </a:cubicBezTo>
                <a:cubicBezTo>
                  <a:pt x="4826695" y="25187942"/>
                  <a:pt x="3579317" y="25187942"/>
                  <a:pt x="2440484" y="24428806"/>
                </a:cubicBezTo>
                <a:cubicBezTo>
                  <a:pt x="3796209" y="24136830"/>
                  <a:pt x="4989414" y="22910536"/>
                  <a:pt x="4989414" y="21275474"/>
                </a:cubicBezTo>
                <a:cubicBezTo>
                  <a:pt x="4989414" y="19698814"/>
                  <a:pt x="3796209" y="19231630"/>
                  <a:pt x="2982714" y="19231630"/>
                </a:cubicBezTo>
                <a:cubicBezTo>
                  <a:pt x="1355824" y="19231630"/>
                  <a:pt x="0" y="20749924"/>
                  <a:pt x="0" y="22618560"/>
                </a:cubicBezTo>
                <a:cubicBezTo>
                  <a:pt x="0" y="25304722"/>
                  <a:pt x="2711649" y="26472626"/>
                  <a:pt x="5097860" y="26472626"/>
                </a:cubicBezTo>
                <a:cubicBezTo>
                  <a:pt x="8677176" y="26472626"/>
                  <a:pt x="10629602" y="22384988"/>
                  <a:pt x="10792222" y="22034608"/>
                </a:cubicBezTo>
                <a:cubicBezTo>
                  <a:pt x="11442998" y="24195220"/>
                  <a:pt x="13395424" y="26472626"/>
                  <a:pt x="16649402" y="26472626"/>
                </a:cubicBezTo>
                <a:cubicBezTo>
                  <a:pt x="22235318" y="26472626"/>
                  <a:pt x="25326578" y="18939690"/>
                  <a:pt x="25326578" y="17479836"/>
                </a:cubicBezTo>
                <a:cubicBezTo>
                  <a:pt x="25326578" y="16895884"/>
                  <a:pt x="24838522" y="16895884"/>
                  <a:pt x="24675802" y="16895884"/>
                </a:cubicBezTo>
                <a:cubicBezTo>
                  <a:pt x="24187746" y="16895884"/>
                  <a:pt x="24079200" y="17129444"/>
                  <a:pt x="23970754" y="17538226"/>
                </a:cubicBezTo>
                <a:cubicBezTo>
                  <a:pt x="22181146" y="23786464"/>
                  <a:pt x="18493284" y="25187942"/>
                  <a:pt x="16757848" y="25187942"/>
                </a:cubicBezTo>
                <a:cubicBezTo>
                  <a:pt x="14642802" y="25187942"/>
                  <a:pt x="13775035" y="23319306"/>
                  <a:pt x="13775035" y="21333876"/>
                </a:cubicBezTo>
                <a:cubicBezTo>
                  <a:pt x="13775035" y="20049180"/>
                  <a:pt x="14100473" y="18764520"/>
                  <a:pt x="14696976" y="16195151"/>
                </a:cubicBezTo>
                <a:lnTo>
                  <a:pt x="16540956" y="8195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199" name="Forma libre: forma 198">
            <a:extLst>
              <a:ext uri="{FF2B5EF4-FFF2-40B4-BE49-F238E27FC236}">
                <a16:creationId xmlns:a16="http://schemas.microsoft.com/office/drawing/2014/main" id="{2A4F4350-3102-CDB2-244D-9CFAB280B67A}"/>
              </a:ext>
            </a:extLst>
          </p:cNvPr>
          <p:cNvSpPr/>
          <p:nvPr/>
        </p:nvSpPr>
        <p:spPr>
          <a:xfrm flipV="1">
            <a:off x="1319427110" y="100794132"/>
            <a:ext cx="86770567" cy="58394860"/>
          </a:xfrm>
          <a:custGeom>
            <a:avLst/>
            <a:gdLst>
              <a:gd name="connsiteX0" fmla="*/ 7429798 w 86770567"/>
              <a:gd name="connsiteY0" fmla="*/ 58414932 h 58394860"/>
              <a:gd name="connsiteX1" fmla="*/ 7429798 w 86770567"/>
              <a:gd name="connsiteY1" fmla="*/ 56079180 h 58394860"/>
              <a:gd name="connsiteX2" fmla="*/ 2169220 w 86770567"/>
              <a:gd name="connsiteY2" fmla="*/ 56079180 h 58394860"/>
              <a:gd name="connsiteX3" fmla="*/ 2169220 w 86770567"/>
              <a:gd name="connsiteY3" fmla="*/ 2355817 h 58394860"/>
              <a:gd name="connsiteX4" fmla="*/ 7429798 w 86770567"/>
              <a:gd name="connsiteY4" fmla="*/ 2355817 h 58394860"/>
              <a:gd name="connsiteX5" fmla="*/ 7429798 w 86770567"/>
              <a:gd name="connsiteY5" fmla="*/ 20071 h 58394860"/>
              <a:gd name="connsiteX6" fmla="*/ 0 w 86770567"/>
              <a:gd name="connsiteY6" fmla="*/ 20071 h 58394860"/>
              <a:gd name="connsiteX7" fmla="*/ 0 w 86770567"/>
              <a:gd name="connsiteY7" fmla="*/ 58414932 h 58394860"/>
              <a:gd name="connsiteX8" fmla="*/ 7429798 w 86770567"/>
              <a:gd name="connsiteY8" fmla="*/ 58414932 h 58394860"/>
              <a:gd name="connsiteX9" fmla="*/ 15016162 w 86770567"/>
              <a:gd name="connsiteY9" fmla="*/ 31086168 h 58394860"/>
              <a:gd name="connsiteX10" fmla="*/ 22337614 w 86770567"/>
              <a:gd name="connsiteY10" fmla="*/ 19115166 h 58394860"/>
              <a:gd name="connsiteX11" fmla="*/ 28140422 w 86770567"/>
              <a:gd name="connsiteY11" fmla="*/ 21275804 h 58394860"/>
              <a:gd name="connsiteX12" fmla="*/ 25591492 w 86770567"/>
              <a:gd name="connsiteY12" fmla="*/ 23961952 h 58394860"/>
              <a:gd name="connsiteX13" fmla="*/ 28086248 w 86770567"/>
              <a:gd name="connsiteY13" fmla="*/ 26648102 h 58394860"/>
              <a:gd name="connsiteX14" fmla="*/ 30580906 w 86770567"/>
              <a:gd name="connsiteY14" fmla="*/ 23903562 h 58394860"/>
              <a:gd name="connsiteX15" fmla="*/ 22283340 w 86770567"/>
              <a:gd name="connsiteY15" fmla="*/ 17655310 h 58394860"/>
              <a:gd name="connsiteX16" fmla="*/ 10514806 w 86770567"/>
              <a:gd name="connsiteY16" fmla="*/ 31202950 h 58394860"/>
              <a:gd name="connsiteX17" fmla="*/ 22174796 w 86770567"/>
              <a:gd name="connsiteY17" fmla="*/ 44458576 h 58394860"/>
              <a:gd name="connsiteX18" fmla="*/ 31177508 w 86770567"/>
              <a:gd name="connsiteY18" fmla="*/ 36867248 h 58394860"/>
              <a:gd name="connsiteX19" fmla="*/ 30472460 w 86770567"/>
              <a:gd name="connsiteY19" fmla="*/ 36283296 h 58394860"/>
              <a:gd name="connsiteX20" fmla="*/ 29767410 w 86770567"/>
              <a:gd name="connsiteY20" fmla="*/ 36867248 h 58394860"/>
              <a:gd name="connsiteX21" fmla="*/ 22662952 w 86770567"/>
              <a:gd name="connsiteY21" fmla="*/ 42998708 h 58394860"/>
              <a:gd name="connsiteX22" fmla="*/ 15016162 w 86770567"/>
              <a:gd name="connsiteY22" fmla="*/ 31086168 h 58394860"/>
              <a:gd name="connsiteX23" fmla="*/ 38792744 w 86770567"/>
              <a:gd name="connsiteY23" fmla="*/ 23728392 h 58394860"/>
              <a:gd name="connsiteX24" fmla="*/ 38792744 w 86770567"/>
              <a:gd name="connsiteY24" fmla="*/ 39378216 h 58394860"/>
              <a:gd name="connsiteX25" fmla="*/ 34562652 w 86770567"/>
              <a:gd name="connsiteY25" fmla="*/ 42005984 h 58394860"/>
              <a:gd name="connsiteX26" fmla="*/ 34562652 w 86770567"/>
              <a:gd name="connsiteY26" fmla="*/ 43816232 h 58394860"/>
              <a:gd name="connsiteX27" fmla="*/ 40690900 w 86770567"/>
              <a:gd name="connsiteY27" fmla="*/ 43641048 h 58394860"/>
              <a:gd name="connsiteX28" fmla="*/ 46764972 w 86770567"/>
              <a:gd name="connsiteY28" fmla="*/ 43816232 h 58394860"/>
              <a:gd name="connsiteX29" fmla="*/ 46764972 w 86770567"/>
              <a:gd name="connsiteY29" fmla="*/ 42005984 h 58394860"/>
              <a:gd name="connsiteX30" fmla="*/ 42534780 w 86770567"/>
              <a:gd name="connsiteY30" fmla="*/ 39378216 h 58394860"/>
              <a:gd name="connsiteX31" fmla="*/ 42534780 w 86770567"/>
              <a:gd name="connsiteY31" fmla="*/ 28633580 h 58394860"/>
              <a:gd name="connsiteX32" fmla="*/ 49856428 w 86770567"/>
              <a:gd name="connsiteY32" fmla="*/ 19290386 h 58394860"/>
              <a:gd name="connsiteX33" fmla="*/ 53869728 w 86770567"/>
              <a:gd name="connsiteY33" fmla="*/ 25772198 h 58394860"/>
              <a:gd name="connsiteX34" fmla="*/ 53869728 w 86770567"/>
              <a:gd name="connsiteY34" fmla="*/ 39378216 h 58394860"/>
              <a:gd name="connsiteX35" fmla="*/ 49639040 w 86770567"/>
              <a:gd name="connsiteY35" fmla="*/ 42005984 h 58394860"/>
              <a:gd name="connsiteX36" fmla="*/ 49639040 w 86770567"/>
              <a:gd name="connsiteY36" fmla="*/ 43816232 h 58394860"/>
              <a:gd name="connsiteX37" fmla="*/ 55767388 w 86770567"/>
              <a:gd name="connsiteY37" fmla="*/ 43641048 h 58394860"/>
              <a:gd name="connsiteX38" fmla="*/ 61841656 w 86770567"/>
              <a:gd name="connsiteY38" fmla="*/ 43816232 h 58394860"/>
              <a:gd name="connsiteX39" fmla="*/ 61841656 w 86770567"/>
              <a:gd name="connsiteY39" fmla="*/ 42005984 h 58394860"/>
              <a:gd name="connsiteX40" fmla="*/ 57611564 w 86770567"/>
              <a:gd name="connsiteY40" fmla="*/ 39378216 h 58394860"/>
              <a:gd name="connsiteX41" fmla="*/ 57611564 w 86770567"/>
              <a:gd name="connsiteY41" fmla="*/ 28633580 h 58394860"/>
              <a:gd name="connsiteX42" fmla="*/ 64933116 w 86770567"/>
              <a:gd name="connsiteY42" fmla="*/ 19290386 h 58394860"/>
              <a:gd name="connsiteX43" fmla="*/ 68945920 w 86770567"/>
              <a:gd name="connsiteY43" fmla="*/ 25772198 h 58394860"/>
              <a:gd name="connsiteX44" fmla="*/ 68945920 w 86770567"/>
              <a:gd name="connsiteY44" fmla="*/ 39378216 h 58394860"/>
              <a:gd name="connsiteX45" fmla="*/ 64715828 w 86770567"/>
              <a:gd name="connsiteY45" fmla="*/ 42005984 h 58394860"/>
              <a:gd name="connsiteX46" fmla="*/ 64715828 w 86770567"/>
              <a:gd name="connsiteY46" fmla="*/ 43816232 h 58394860"/>
              <a:gd name="connsiteX47" fmla="*/ 70844168 w 86770567"/>
              <a:gd name="connsiteY47" fmla="*/ 43641048 h 58394860"/>
              <a:gd name="connsiteX48" fmla="*/ 76918440 w 86770567"/>
              <a:gd name="connsiteY48" fmla="*/ 43816232 h 58394860"/>
              <a:gd name="connsiteX49" fmla="*/ 76918440 w 86770567"/>
              <a:gd name="connsiteY49" fmla="*/ 42005984 h 58394860"/>
              <a:gd name="connsiteX50" fmla="*/ 72688352 w 86770567"/>
              <a:gd name="connsiteY50" fmla="*/ 40254144 h 58394860"/>
              <a:gd name="connsiteX51" fmla="*/ 72688352 w 86770567"/>
              <a:gd name="connsiteY51" fmla="*/ 29100690 h 58394860"/>
              <a:gd name="connsiteX52" fmla="*/ 71006888 w 86770567"/>
              <a:gd name="connsiteY52" fmla="*/ 20166290 h 58394860"/>
              <a:gd name="connsiteX53" fmla="*/ 65312728 w 86770567"/>
              <a:gd name="connsiteY53" fmla="*/ 18005702 h 58394860"/>
              <a:gd name="connsiteX54" fmla="*/ 57448848 w 86770567"/>
              <a:gd name="connsiteY54" fmla="*/ 23728392 h 58394860"/>
              <a:gd name="connsiteX55" fmla="*/ 50235940 w 86770567"/>
              <a:gd name="connsiteY55" fmla="*/ 18005702 h 58394860"/>
              <a:gd name="connsiteX56" fmla="*/ 42209444 w 86770567"/>
              <a:gd name="connsiteY56" fmla="*/ 24137124 h 58394860"/>
              <a:gd name="connsiteX57" fmla="*/ 42209444 w 86770567"/>
              <a:gd name="connsiteY57" fmla="*/ 18005702 h 58394860"/>
              <a:gd name="connsiteX58" fmla="*/ 34562652 w 86770567"/>
              <a:gd name="connsiteY58" fmla="*/ 18648044 h 58394860"/>
              <a:gd name="connsiteX59" fmla="*/ 34562652 w 86770567"/>
              <a:gd name="connsiteY59" fmla="*/ 20458240 h 58394860"/>
              <a:gd name="connsiteX60" fmla="*/ 38792744 w 86770567"/>
              <a:gd name="connsiteY60" fmla="*/ 23728392 h 58394860"/>
              <a:gd name="connsiteX61" fmla="*/ 86770568 w 86770567"/>
              <a:gd name="connsiteY61" fmla="*/ 20071 h 58394860"/>
              <a:gd name="connsiteX62" fmla="*/ 79340376 w 86770567"/>
              <a:gd name="connsiteY62" fmla="*/ 20071 h 58394860"/>
              <a:gd name="connsiteX63" fmla="*/ 79340376 w 86770567"/>
              <a:gd name="connsiteY63" fmla="*/ 2355817 h 58394860"/>
              <a:gd name="connsiteX64" fmla="*/ 84600952 w 86770567"/>
              <a:gd name="connsiteY64" fmla="*/ 2355817 h 58394860"/>
              <a:gd name="connsiteX65" fmla="*/ 84600952 w 86770567"/>
              <a:gd name="connsiteY65" fmla="*/ 56079180 h 58394860"/>
              <a:gd name="connsiteX66" fmla="*/ 79340376 w 86770567"/>
              <a:gd name="connsiteY66" fmla="*/ 56079180 h 58394860"/>
              <a:gd name="connsiteX67" fmla="*/ 79340376 w 86770567"/>
              <a:gd name="connsiteY67" fmla="*/ 58414932 h 58394860"/>
              <a:gd name="connsiteX68" fmla="*/ 86770568 w 86770567"/>
              <a:gd name="connsiteY68" fmla="*/ 58414932 h 58394860"/>
              <a:gd name="connsiteX69" fmla="*/ 86770568 w 86770567"/>
              <a:gd name="connsiteY69" fmla="*/ 20071 h 5839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6770567" h="58394860">
                <a:moveTo>
                  <a:pt x="7429798" y="58414932"/>
                </a:moveTo>
                <a:lnTo>
                  <a:pt x="7429798" y="56079180"/>
                </a:lnTo>
                <a:lnTo>
                  <a:pt x="2169220" y="56079180"/>
                </a:lnTo>
                <a:lnTo>
                  <a:pt x="2169220" y="2355817"/>
                </a:lnTo>
                <a:lnTo>
                  <a:pt x="7429798" y="2355817"/>
                </a:lnTo>
                <a:lnTo>
                  <a:pt x="7429798" y="20071"/>
                </a:lnTo>
                <a:lnTo>
                  <a:pt x="0" y="20071"/>
                </a:lnTo>
                <a:lnTo>
                  <a:pt x="0" y="58414932"/>
                </a:lnTo>
                <a:lnTo>
                  <a:pt x="7429798" y="58414932"/>
                </a:lnTo>
                <a:close/>
                <a:moveTo>
                  <a:pt x="15016162" y="31086168"/>
                </a:moveTo>
                <a:cubicBezTo>
                  <a:pt x="15016162" y="21567754"/>
                  <a:pt x="19463246" y="19115166"/>
                  <a:pt x="22337614" y="19115166"/>
                </a:cubicBezTo>
                <a:cubicBezTo>
                  <a:pt x="22825670" y="19115166"/>
                  <a:pt x="26242268" y="19173556"/>
                  <a:pt x="28140422" y="21275804"/>
                </a:cubicBezTo>
                <a:cubicBezTo>
                  <a:pt x="25916930" y="21450974"/>
                  <a:pt x="25591492" y="23202830"/>
                  <a:pt x="25591492" y="23961952"/>
                </a:cubicBezTo>
                <a:cubicBezTo>
                  <a:pt x="25591492" y="25480260"/>
                  <a:pt x="26567706" y="26648102"/>
                  <a:pt x="28086248" y="26648102"/>
                </a:cubicBezTo>
                <a:cubicBezTo>
                  <a:pt x="29496246" y="26648102"/>
                  <a:pt x="30580906" y="25655418"/>
                  <a:pt x="30580906" y="23903562"/>
                </a:cubicBezTo>
                <a:cubicBezTo>
                  <a:pt x="30580906" y="19932728"/>
                  <a:pt x="26459260" y="17655310"/>
                  <a:pt x="22283340" y="17655310"/>
                </a:cubicBezTo>
                <a:cubicBezTo>
                  <a:pt x="15504220" y="17655310"/>
                  <a:pt x="10514806" y="23961952"/>
                  <a:pt x="10514806" y="31202950"/>
                </a:cubicBezTo>
                <a:cubicBezTo>
                  <a:pt x="10514806" y="38677468"/>
                  <a:pt x="15883930" y="44458576"/>
                  <a:pt x="22174796" y="44458576"/>
                </a:cubicBezTo>
                <a:cubicBezTo>
                  <a:pt x="29441974" y="44458576"/>
                  <a:pt x="31177508" y="37451200"/>
                  <a:pt x="31177508" y="36867248"/>
                </a:cubicBezTo>
                <a:cubicBezTo>
                  <a:pt x="31177508" y="36283296"/>
                  <a:pt x="30635178" y="36283296"/>
                  <a:pt x="30472460" y="36283296"/>
                </a:cubicBezTo>
                <a:cubicBezTo>
                  <a:pt x="29984304" y="36283296"/>
                  <a:pt x="29875858" y="36516844"/>
                  <a:pt x="29767410" y="36867248"/>
                </a:cubicBezTo>
                <a:cubicBezTo>
                  <a:pt x="28194694" y="42297960"/>
                  <a:pt x="24669552" y="42998708"/>
                  <a:pt x="22662952" y="42998708"/>
                </a:cubicBezTo>
                <a:cubicBezTo>
                  <a:pt x="19788684" y="42998708"/>
                  <a:pt x="15016162" y="40487716"/>
                  <a:pt x="15016162" y="31086168"/>
                </a:cubicBezTo>
                <a:close/>
                <a:moveTo>
                  <a:pt x="38792744" y="23728392"/>
                </a:moveTo>
                <a:lnTo>
                  <a:pt x="38792744" y="39378216"/>
                </a:lnTo>
                <a:cubicBezTo>
                  <a:pt x="38792744" y="42005984"/>
                  <a:pt x="38196244" y="42005984"/>
                  <a:pt x="34562652" y="42005984"/>
                </a:cubicBezTo>
                <a:lnTo>
                  <a:pt x="34562652" y="43816232"/>
                </a:lnTo>
                <a:cubicBezTo>
                  <a:pt x="36460808" y="43757828"/>
                  <a:pt x="39226628" y="43641048"/>
                  <a:pt x="40690900" y="43641048"/>
                </a:cubicBezTo>
                <a:cubicBezTo>
                  <a:pt x="42100996" y="43641048"/>
                  <a:pt x="44921092" y="43757828"/>
                  <a:pt x="46764972" y="43816232"/>
                </a:cubicBezTo>
                <a:lnTo>
                  <a:pt x="46764972" y="42005984"/>
                </a:lnTo>
                <a:cubicBezTo>
                  <a:pt x="43131384" y="42005984"/>
                  <a:pt x="42534780" y="42005984"/>
                  <a:pt x="42534780" y="39378216"/>
                </a:cubicBezTo>
                <a:lnTo>
                  <a:pt x="42534780" y="28633580"/>
                </a:lnTo>
                <a:cubicBezTo>
                  <a:pt x="42534780" y="22560488"/>
                  <a:pt x="46385360" y="19290386"/>
                  <a:pt x="49856428" y="19290386"/>
                </a:cubicBezTo>
                <a:cubicBezTo>
                  <a:pt x="53272828" y="19290386"/>
                  <a:pt x="53869728" y="22443708"/>
                  <a:pt x="53869728" y="25772198"/>
                </a:cubicBezTo>
                <a:lnTo>
                  <a:pt x="53869728" y="39378216"/>
                </a:lnTo>
                <a:cubicBezTo>
                  <a:pt x="53869728" y="42005984"/>
                  <a:pt x="53272828" y="42005984"/>
                  <a:pt x="49639040" y="42005984"/>
                </a:cubicBezTo>
                <a:lnTo>
                  <a:pt x="49639040" y="43816232"/>
                </a:lnTo>
                <a:cubicBezTo>
                  <a:pt x="51537296" y="43757828"/>
                  <a:pt x="54303316" y="43641048"/>
                  <a:pt x="55767388" y="43641048"/>
                </a:cubicBezTo>
                <a:cubicBezTo>
                  <a:pt x="57177484" y="43641048"/>
                  <a:pt x="59997480" y="43757828"/>
                  <a:pt x="61841656" y="43816232"/>
                </a:cubicBezTo>
                <a:lnTo>
                  <a:pt x="61841656" y="42005984"/>
                </a:lnTo>
                <a:cubicBezTo>
                  <a:pt x="58207968" y="42005984"/>
                  <a:pt x="57611564" y="42005984"/>
                  <a:pt x="57611564" y="39378216"/>
                </a:cubicBezTo>
                <a:lnTo>
                  <a:pt x="57611564" y="28633580"/>
                </a:lnTo>
                <a:cubicBezTo>
                  <a:pt x="57611564" y="22560488"/>
                  <a:pt x="61462148" y="19290386"/>
                  <a:pt x="64933116" y="19290386"/>
                </a:cubicBezTo>
                <a:cubicBezTo>
                  <a:pt x="68349616" y="19290386"/>
                  <a:pt x="68945920" y="22443708"/>
                  <a:pt x="68945920" y="25772198"/>
                </a:cubicBezTo>
                <a:lnTo>
                  <a:pt x="68945920" y="39378216"/>
                </a:lnTo>
                <a:cubicBezTo>
                  <a:pt x="68945920" y="42005984"/>
                  <a:pt x="68349616" y="42005984"/>
                  <a:pt x="64715828" y="42005984"/>
                </a:cubicBezTo>
                <a:lnTo>
                  <a:pt x="64715828" y="43816232"/>
                </a:lnTo>
                <a:cubicBezTo>
                  <a:pt x="66614080" y="43757828"/>
                  <a:pt x="69380096" y="43641048"/>
                  <a:pt x="70844168" y="43641048"/>
                </a:cubicBezTo>
                <a:cubicBezTo>
                  <a:pt x="72254168" y="43641048"/>
                  <a:pt x="75074264" y="43757828"/>
                  <a:pt x="76918440" y="43816232"/>
                </a:cubicBezTo>
                <a:lnTo>
                  <a:pt x="76918440" y="42005984"/>
                </a:lnTo>
                <a:cubicBezTo>
                  <a:pt x="74098352" y="42005984"/>
                  <a:pt x="72742424" y="42005984"/>
                  <a:pt x="72688352" y="40254144"/>
                </a:cubicBezTo>
                <a:lnTo>
                  <a:pt x="72688352" y="29100690"/>
                </a:lnTo>
                <a:cubicBezTo>
                  <a:pt x="72688352" y="24078732"/>
                  <a:pt x="72688352" y="22268486"/>
                  <a:pt x="71006888" y="20166290"/>
                </a:cubicBezTo>
                <a:cubicBezTo>
                  <a:pt x="70247768" y="19173556"/>
                  <a:pt x="68458256" y="18005702"/>
                  <a:pt x="65312728" y="18005702"/>
                </a:cubicBezTo>
                <a:cubicBezTo>
                  <a:pt x="60757096" y="18005702"/>
                  <a:pt x="58370688" y="21509364"/>
                  <a:pt x="57448848" y="23728392"/>
                </a:cubicBezTo>
                <a:cubicBezTo>
                  <a:pt x="56689824" y="18648044"/>
                  <a:pt x="52676524" y="18005702"/>
                  <a:pt x="50235940" y="18005702"/>
                </a:cubicBezTo>
                <a:cubicBezTo>
                  <a:pt x="46276916" y="18005702"/>
                  <a:pt x="43727984" y="20516680"/>
                  <a:pt x="42209444" y="24137124"/>
                </a:cubicBezTo>
                <a:lnTo>
                  <a:pt x="42209444" y="18005702"/>
                </a:lnTo>
                <a:lnTo>
                  <a:pt x="34562652" y="18648044"/>
                </a:lnTo>
                <a:lnTo>
                  <a:pt x="34562652" y="20458240"/>
                </a:lnTo>
                <a:cubicBezTo>
                  <a:pt x="38358960" y="20458240"/>
                  <a:pt x="38792744" y="20867022"/>
                  <a:pt x="38792744" y="23728392"/>
                </a:cubicBezTo>
                <a:close/>
                <a:moveTo>
                  <a:pt x="86770568" y="20071"/>
                </a:moveTo>
                <a:lnTo>
                  <a:pt x="79340376" y="20071"/>
                </a:lnTo>
                <a:lnTo>
                  <a:pt x="79340376" y="2355817"/>
                </a:lnTo>
                <a:lnTo>
                  <a:pt x="84600952" y="2355817"/>
                </a:lnTo>
                <a:lnTo>
                  <a:pt x="84600952" y="56079180"/>
                </a:lnTo>
                <a:lnTo>
                  <a:pt x="79340376" y="56079180"/>
                </a:lnTo>
                <a:lnTo>
                  <a:pt x="79340376" y="58414932"/>
                </a:lnTo>
                <a:lnTo>
                  <a:pt x="86770568" y="58414932"/>
                </a:lnTo>
                <a:lnTo>
                  <a:pt x="86770568" y="200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0" name="Forma libre: forma 199">
            <a:extLst>
              <a:ext uri="{FF2B5EF4-FFF2-40B4-BE49-F238E27FC236}">
                <a16:creationId xmlns:a16="http://schemas.microsoft.com/office/drawing/2014/main" id="{62D278D1-28CC-83B6-6952-EC5FB2328F29}"/>
              </a:ext>
            </a:extLst>
          </p:cNvPr>
          <p:cNvSpPr/>
          <p:nvPr/>
        </p:nvSpPr>
        <p:spPr>
          <a:xfrm flipV="1">
            <a:off x="474916500" y="2147483647"/>
            <a:ext cx="19113500" cy="12700"/>
          </a:xfrm>
          <a:custGeom>
            <a:avLst/>
            <a:gdLst>
              <a:gd name="connsiteX0" fmla="*/ 19113500 w 19113500"/>
              <a:gd name="connsiteY0" fmla="*/ 348022 h 12700"/>
              <a:gd name="connsiteX1" fmla="*/ 0 w 19113500"/>
              <a:gd name="connsiteY1" fmla="*/ 34802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348022"/>
                </a:moveTo>
                <a:lnTo>
                  <a:pt x="0" y="34802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F86B65D3-9F69-9805-1C52-0CE95F68150B}"/>
              </a:ext>
            </a:extLst>
          </p:cNvPr>
          <p:cNvSpPr/>
          <p:nvPr/>
        </p:nvSpPr>
        <p:spPr>
          <a:xfrm flipV="1">
            <a:off x="474916500" y="2147483647"/>
            <a:ext cx="19113500" cy="12700"/>
          </a:xfrm>
          <a:custGeom>
            <a:avLst/>
            <a:gdLst>
              <a:gd name="connsiteX0" fmla="*/ 19113500 w 19113500"/>
              <a:gd name="connsiteY0" fmla="*/ 348022 h 12700"/>
              <a:gd name="connsiteX1" fmla="*/ 0 w 19113500"/>
              <a:gd name="connsiteY1" fmla="*/ 34802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348022"/>
                </a:moveTo>
                <a:lnTo>
                  <a:pt x="0" y="348022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2" name="Forma libre: forma 201">
            <a:extLst>
              <a:ext uri="{FF2B5EF4-FFF2-40B4-BE49-F238E27FC236}">
                <a16:creationId xmlns:a16="http://schemas.microsoft.com/office/drawing/2014/main" id="{8A23B194-14B6-72F9-67B8-3C558CCA8115}"/>
              </a:ext>
            </a:extLst>
          </p:cNvPr>
          <p:cNvSpPr/>
          <p:nvPr/>
        </p:nvSpPr>
        <p:spPr>
          <a:xfrm flipV="1">
            <a:off x="430714695" y="2147483647"/>
            <a:ext cx="22831921" cy="40175656"/>
          </a:xfrm>
          <a:custGeom>
            <a:avLst/>
            <a:gdLst>
              <a:gd name="connsiteX0" fmla="*/ 22831922 w 22831921"/>
              <a:gd name="connsiteY0" fmla="*/ 20552288 h 40175656"/>
              <a:gd name="connsiteX1" fmla="*/ 20662602 w 22831921"/>
              <a:gd name="connsiteY1" fmla="*/ 6887882 h 40175656"/>
              <a:gd name="connsiteX2" fmla="*/ 11443047 w 22831921"/>
              <a:gd name="connsiteY2" fmla="*/ 347779 h 40175656"/>
              <a:gd name="connsiteX3" fmla="*/ 2006600 w 22831921"/>
              <a:gd name="connsiteY3" fmla="*/ 7296664 h 40175656"/>
              <a:gd name="connsiteX4" fmla="*/ 0 w 22831921"/>
              <a:gd name="connsiteY4" fmla="*/ 20552288 h 40175656"/>
              <a:gd name="connsiteX5" fmla="*/ 2440434 w 22831921"/>
              <a:gd name="connsiteY5" fmla="*/ 34625476 h 40175656"/>
              <a:gd name="connsiteX6" fmla="*/ 11388824 w 22831921"/>
              <a:gd name="connsiteY6" fmla="*/ 40523436 h 40175656"/>
              <a:gd name="connsiteX7" fmla="*/ 20825322 w 22831921"/>
              <a:gd name="connsiteY7" fmla="*/ 33749572 h 40175656"/>
              <a:gd name="connsiteX8" fmla="*/ 22831922 w 22831921"/>
              <a:gd name="connsiteY8" fmla="*/ 20552288 h 40175656"/>
              <a:gd name="connsiteX9" fmla="*/ 11388824 w 22831921"/>
              <a:gd name="connsiteY9" fmla="*/ 39238752 h 40175656"/>
              <a:gd name="connsiteX10" fmla="*/ 5097860 w 22831921"/>
              <a:gd name="connsiteY10" fmla="*/ 32172986 h 40175656"/>
              <a:gd name="connsiteX11" fmla="*/ 4501307 w 22831921"/>
              <a:gd name="connsiteY11" fmla="*/ 19851606 h 40175656"/>
              <a:gd name="connsiteX12" fmla="*/ 4935141 w 22831921"/>
              <a:gd name="connsiteY12" fmla="*/ 9107009 h 40175656"/>
              <a:gd name="connsiteX13" fmla="*/ 11388824 w 22831921"/>
              <a:gd name="connsiteY13" fmla="*/ 1632464 h 40175656"/>
              <a:gd name="connsiteX14" fmla="*/ 17788284 w 22831921"/>
              <a:gd name="connsiteY14" fmla="*/ 8464667 h 40175656"/>
              <a:gd name="connsiteX15" fmla="*/ 18330614 w 22831921"/>
              <a:gd name="connsiteY15" fmla="*/ 19851606 h 40175656"/>
              <a:gd name="connsiteX16" fmla="*/ 17734062 w 22831921"/>
              <a:gd name="connsiteY16" fmla="*/ 31939426 h 40175656"/>
              <a:gd name="connsiteX17" fmla="*/ 11388824 w 22831921"/>
              <a:gd name="connsiteY17" fmla="*/ 39238752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31921" h="40175656">
                <a:moveTo>
                  <a:pt x="22831922" y="20552288"/>
                </a:moveTo>
                <a:cubicBezTo>
                  <a:pt x="22831922" y="15880673"/>
                  <a:pt x="22560756" y="11209256"/>
                  <a:pt x="20662602" y="6887882"/>
                </a:cubicBezTo>
                <a:cubicBezTo>
                  <a:pt x="18167896" y="1282023"/>
                  <a:pt x="13720812" y="347779"/>
                  <a:pt x="11443047" y="347779"/>
                </a:cubicBezTo>
                <a:cubicBezTo>
                  <a:pt x="8189119" y="347779"/>
                  <a:pt x="4230092" y="1866025"/>
                  <a:pt x="2006600" y="7296664"/>
                </a:cubicBezTo>
                <a:cubicBezTo>
                  <a:pt x="271115" y="11325937"/>
                  <a:pt x="0" y="15880673"/>
                  <a:pt x="0" y="20552288"/>
                </a:cubicBezTo>
                <a:cubicBezTo>
                  <a:pt x="0" y="24932002"/>
                  <a:pt x="216892" y="30187422"/>
                  <a:pt x="2440434" y="34625476"/>
                </a:cubicBezTo>
                <a:cubicBezTo>
                  <a:pt x="4772422" y="39355632"/>
                  <a:pt x="8731448" y="40523436"/>
                  <a:pt x="11388824" y="40523436"/>
                </a:cubicBezTo>
                <a:cubicBezTo>
                  <a:pt x="14317365" y="40523436"/>
                  <a:pt x="18439060" y="39297092"/>
                  <a:pt x="20825322" y="33749572"/>
                </a:cubicBezTo>
                <a:cubicBezTo>
                  <a:pt x="22560756" y="29720300"/>
                  <a:pt x="22831922" y="25165564"/>
                  <a:pt x="22831922" y="20552288"/>
                </a:cubicBezTo>
                <a:close/>
                <a:moveTo>
                  <a:pt x="11388824" y="39238752"/>
                </a:moveTo>
                <a:cubicBezTo>
                  <a:pt x="9273778" y="39238752"/>
                  <a:pt x="6074073" y="37778848"/>
                  <a:pt x="5097860" y="32172986"/>
                </a:cubicBezTo>
                <a:cubicBezTo>
                  <a:pt x="4501307" y="28669176"/>
                  <a:pt x="4501307" y="23296878"/>
                  <a:pt x="4501307" y="19851606"/>
                </a:cubicBezTo>
                <a:cubicBezTo>
                  <a:pt x="4501307" y="16114432"/>
                  <a:pt x="4501307" y="12260379"/>
                  <a:pt x="4935141" y="9107009"/>
                </a:cubicBezTo>
                <a:cubicBezTo>
                  <a:pt x="5965528" y="2157926"/>
                  <a:pt x="10033000" y="1632464"/>
                  <a:pt x="11388824" y="1632464"/>
                </a:cubicBezTo>
                <a:cubicBezTo>
                  <a:pt x="13178482" y="1632464"/>
                  <a:pt x="16757848" y="2683587"/>
                  <a:pt x="17788284" y="8464667"/>
                </a:cubicBezTo>
                <a:cubicBezTo>
                  <a:pt x="18330614" y="11734718"/>
                  <a:pt x="18330614" y="16172773"/>
                  <a:pt x="18330614" y="19851606"/>
                </a:cubicBezTo>
                <a:cubicBezTo>
                  <a:pt x="18330614" y="24231320"/>
                  <a:pt x="18330614" y="28202054"/>
                  <a:pt x="17734062" y="31939426"/>
                </a:cubicBezTo>
                <a:cubicBezTo>
                  <a:pt x="16920518" y="37486944"/>
                  <a:pt x="13829258" y="39238752"/>
                  <a:pt x="11388824" y="3923875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3" name="Forma libre: forma 202">
            <a:extLst>
              <a:ext uri="{FF2B5EF4-FFF2-40B4-BE49-F238E27FC236}">
                <a16:creationId xmlns:a16="http://schemas.microsoft.com/office/drawing/2014/main" id="{7AA26FCC-2F04-624A-7906-29B3FDE83DE6}"/>
              </a:ext>
            </a:extLst>
          </p:cNvPr>
          <p:cNvSpPr/>
          <p:nvPr/>
        </p:nvSpPr>
        <p:spPr>
          <a:xfrm flipV="1">
            <a:off x="474916500" y="1821290132"/>
            <a:ext cx="19113500" cy="12700"/>
          </a:xfrm>
          <a:custGeom>
            <a:avLst/>
            <a:gdLst>
              <a:gd name="connsiteX0" fmla="*/ 19113500 w 19113500"/>
              <a:gd name="connsiteY0" fmla="*/ 286417 h 12700"/>
              <a:gd name="connsiteX1" fmla="*/ 0 w 19113500"/>
              <a:gd name="connsiteY1" fmla="*/ 28641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86417"/>
                </a:moveTo>
                <a:lnTo>
                  <a:pt x="0" y="286417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4" name="Forma libre: forma 203">
            <a:extLst>
              <a:ext uri="{FF2B5EF4-FFF2-40B4-BE49-F238E27FC236}">
                <a16:creationId xmlns:a16="http://schemas.microsoft.com/office/drawing/2014/main" id="{6A3A8025-1A91-2D82-97E9-9A06AA518BD3}"/>
              </a:ext>
            </a:extLst>
          </p:cNvPr>
          <p:cNvSpPr/>
          <p:nvPr/>
        </p:nvSpPr>
        <p:spPr>
          <a:xfrm flipV="1">
            <a:off x="474916500" y="1821290132"/>
            <a:ext cx="19113500" cy="12700"/>
          </a:xfrm>
          <a:custGeom>
            <a:avLst/>
            <a:gdLst>
              <a:gd name="connsiteX0" fmla="*/ 19113500 w 19113500"/>
              <a:gd name="connsiteY0" fmla="*/ 286417 h 12700"/>
              <a:gd name="connsiteX1" fmla="*/ 0 w 19113500"/>
              <a:gd name="connsiteY1" fmla="*/ 28641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86417"/>
                </a:moveTo>
                <a:lnTo>
                  <a:pt x="0" y="286417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5" name="Forma libre: forma 204">
            <a:extLst>
              <a:ext uri="{FF2B5EF4-FFF2-40B4-BE49-F238E27FC236}">
                <a16:creationId xmlns:a16="http://schemas.microsoft.com/office/drawing/2014/main" id="{5E5D416C-7AAC-9FF7-0527-3439255E9923}"/>
              </a:ext>
            </a:extLst>
          </p:cNvPr>
          <p:cNvSpPr/>
          <p:nvPr/>
        </p:nvSpPr>
        <p:spPr>
          <a:xfrm flipV="1">
            <a:off x="406224184" y="1799664215"/>
            <a:ext cx="47323275" cy="40175656"/>
          </a:xfrm>
          <a:custGeom>
            <a:avLst/>
            <a:gdLst>
              <a:gd name="connsiteX0" fmla="*/ 11117659 w 47323275"/>
              <a:gd name="connsiteY0" fmla="*/ 1804421 h 40175656"/>
              <a:gd name="connsiteX1" fmla="*/ 9870306 w 47323275"/>
              <a:gd name="connsiteY1" fmla="*/ 286175 h 40175656"/>
              <a:gd name="connsiteX2" fmla="*/ 0 w 47323275"/>
              <a:gd name="connsiteY2" fmla="*/ 4023349 h 40175656"/>
              <a:gd name="connsiteX3" fmla="*/ 0 w 47323275"/>
              <a:gd name="connsiteY3" fmla="*/ 5833694 h 40175656"/>
              <a:gd name="connsiteX4" fmla="*/ 7104484 w 47323275"/>
              <a:gd name="connsiteY4" fmla="*/ 4315449 h 40175656"/>
              <a:gd name="connsiteX5" fmla="*/ 7104484 w 47323275"/>
              <a:gd name="connsiteY5" fmla="*/ 34563872 h 40175656"/>
              <a:gd name="connsiteX6" fmla="*/ 2060798 w 47323275"/>
              <a:gd name="connsiteY6" fmla="*/ 37367000 h 40175656"/>
              <a:gd name="connsiteX7" fmla="*/ 325388 w 47323275"/>
              <a:gd name="connsiteY7" fmla="*/ 37367000 h 40175656"/>
              <a:gd name="connsiteX8" fmla="*/ 325388 w 47323275"/>
              <a:gd name="connsiteY8" fmla="*/ 39177148 h 40175656"/>
              <a:gd name="connsiteX9" fmla="*/ 9111059 w 47323275"/>
              <a:gd name="connsiteY9" fmla="*/ 39001928 h 40175656"/>
              <a:gd name="connsiteX10" fmla="*/ 17896780 w 47323275"/>
              <a:gd name="connsiteY10" fmla="*/ 39177148 h 40175656"/>
              <a:gd name="connsiteX11" fmla="*/ 17896780 w 47323275"/>
              <a:gd name="connsiteY11" fmla="*/ 37367000 h 40175656"/>
              <a:gd name="connsiteX12" fmla="*/ 16161345 w 47323275"/>
              <a:gd name="connsiteY12" fmla="*/ 37367000 h 40175656"/>
              <a:gd name="connsiteX13" fmla="*/ 11117659 w 47323275"/>
              <a:gd name="connsiteY13" fmla="*/ 34563872 h 40175656"/>
              <a:gd name="connsiteX14" fmla="*/ 11117659 w 47323275"/>
              <a:gd name="connsiteY14" fmla="*/ 1804421 h 40175656"/>
              <a:gd name="connsiteX15" fmla="*/ 47323276 w 47323275"/>
              <a:gd name="connsiteY15" fmla="*/ 20490684 h 40175656"/>
              <a:gd name="connsiteX16" fmla="*/ 45154008 w 47323275"/>
              <a:gd name="connsiteY16" fmla="*/ 6826278 h 40175656"/>
              <a:gd name="connsiteX17" fmla="*/ 35934400 w 47323275"/>
              <a:gd name="connsiteY17" fmla="*/ 286175 h 40175656"/>
              <a:gd name="connsiteX18" fmla="*/ 26497954 w 47323275"/>
              <a:gd name="connsiteY18" fmla="*/ 7235060 h 40175656"/>
              <a:gd name="connsiteX19" fmla="*/ 24491354 w 47323275"/>
              <a:gd name="connsiteY19" fmla="*/ 20490684 h 40175656"/>
              <a:gd name="connsiteX20" fmla="*/ 26931838 w 47323275"/>
              <a:gd name="connsiteY20" fmla="*/ 34563872 h 40175656"/>
              <a:gd name="connsiteX21" fmla="*/ 35880180 w 47323275"/>
              <a:gd name="connsiteY21" fmla="*/ 40461832 h 40175656"/>
              <a:gd name="connsiteX22" fmla="*/ 45316676 w 47323275"/>
              <a:gd name="connsiteY22" fmla="*/ 33687968 h 40175656"/>
              <a:gd name="connsiteX23" fmla="*/ 47323276 w 47323275"/>
              <a:gd name="connsiteY23" fmla="*/ 20490684 h 40175656"/>
              <a:gd name="connsiteX24" fmla="*/ 35880180 w 47323275"/>
              <a:gd name="connsiteY24" fmla="*/ 39177148 h 40175656"/>
              <a:gd name="connsiteX25" fmla="*/ 29589214 w 47323275"/>
              <a:gd name="connsiteY25" fmla="*/ 32111382 h 40175656"/>
              <a:gd name="connsiteX26" fmla="*/ 28992662 w 47323275"/>
              <a:gd name="connsiteY26" fmla="*/ 19790002 h 40175656"/>
              <a:gd name="connsiteX27" fmla="*/ 29426544 w 47323275"/>
              <a:gd name="connsiteY27" fmla="*/ 9045405 h 40175656"/>
              <a:gd name="connsiteX28" fmla="*/ 35880180 w 47323275"/>
              <a:gd name="connsiteY28" fmla="*/ 1570860 h 40175656"/>
              <a:gd name="connsiteX29" fmla="*/ 42279640 w 47323275"/>
              <a:gd name="connsiteY29" fmla="*/ 8403063 h 40175656"/>
              <a:gd name="connsiteX30" fmla="*/ 42821968 w 47323275"/>
              <a:gd name="connsiteY30" fmla="*/ 19790002 h 40175656"/>
              <a:gd name="connsiteX31" fmla="*/ 42225416 w 47323275"/>
              <a:gd name="connsiteY31" fmla="*/ 31877822 h 40175656"/>
              <a:gd name="connsiteX32" fmla="*/ 35880180 w 47323275"/>
              <a:gd name="connsiteY32" fmla="*/ 39177148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323275" h="40175656">
                <a:moveTo>
                  <a:pt x="11117659" y="1804421"/>
                </a:moveTo>
                <a:cubicBezTo>
                  <a:pt x="11117659" y="402856"/>
                  <a:pt x="11117659" y="286175"/>
                  <a:pt x="9870306" y="286175"/>
                </a:cubicBezTo>
                <a:cubicBezTo>
                  <a:pt x="6507907" y="4023349"/>
                  <a:pt x="1735435" y="4023349"/>
                  <a:pt x="0" y="4023349"/>
                </a:cubicBezTo>
                <a:lnTo>
                  <a:pt x="0" y="5833694"/>
                </a:lnTo>
                <a:cubicBezTo>
                  <a:pt x="1084659" y="5833694"/>
                  <a:pt x="4284365" y="5833694"/>
                  <a:pt x="7104484" y="4315449"/>
                </a:cubicBezTo>
                <a:lnTo>
                  <a:pt x="7104484" y="34563872"/>
                </a:lnTo>
                <a:cubicBezTo>
                  <a:pt x="7104484" y="36666120"/>
                  <a:pt x="6941741" y="37367000"/>
                  <a:pt x="2060798" y="37367000"/>
                </a:cubicBezTo>
                <a:lnTo>
                  <a:pt x="325388" y="37367000"/>
                </a:lnTo>
                <a:lnTo>
                  <a:pt x="325388" y="39177148"/>
                </a:lnTo>
                <a:cubicBezTo>
                  <a:pt x="2223542" y="39001928"/>
                  <a:pt x="6941741" y="39001928"/>
                  <a:pt x="9111059" y="39001928"/>
                </a:cubicBezTo>
                <a:cubicBezTo>
                  <a:pt x="11280403" y="39001928"/>
                  <a:pt x="15998577" y="39001928"/>
                  <a:pt x="17896780" y="39177148"/>
                </a:cubicBezTo>
                <a:lnTo>
                  <a:pt x="17896780" y="37367000"/>
                </a:lnTo>
                <a:lnTo>
                  <a:pt x="16161345" y="37367000"/>
                </a:lnTo>
                <a:cubicBezTo>
                  <a:pt x="11280403" y="37367000"/>
                  <a:pt x="11117659" y="36724656"/>
                  <a:pt x="11117659" y="34563872"/>
                </a:cubicBezTo>
                <a:lnTo>
                  <a:pt x="11117659" y="1804421"/>
                </a:lnTo>
                <a:close/>
                <a:moveTo>
                  <a:pt x="47323276" y="20490684"/>
                </a:moveTo>
                <a:cubicBezTo>
                  <a:pt x="47323276" y="15819069"/>
                  <a:pt x="47052112" y="11147652"/>
                  <a:pt x="45154008" y="6826278"/>
                </a:cubicBezTo>
                <a:cubicBezTo>
                  <a:pt x="42659300" y="1220419"/>
                  <a:pt x="38212168" y="286175"/>
                  <a:pt x="35934400" y="286175"/>
                </a:cubicBezTo>
                <a:cubicBezTo>
                  <a:pt x="32680474" y="286175"/>
                  <a:pt x="28721496" y="1804421"/>
                  <a:pt x="26497954" y="7235060"/>
                </a:cubicBezTo>
                <a:cubicBezTo>
                  <a:pt x="24762520" y="11264333"/>
                  <a:pt x="24491354" y="15819069"/>
                  <a:pt x="24491354" y="20490684"/>
                </a:cubicBezTo>
                <a:cubicBezTo>
                  <a:pt x="24491354" y="24870398"/>
                  <a:pt x="24708296" y="30125818"/>
                  <a:pt x="26931838" y="34563872"/>
                </a:cubicBezTo>
                <a:cubicBezTo>
                  <a:pt x="29263776" y="39294028"/>
                  <a:pt x="33222804" y="40461832"/>
                  <a:pt x="35880180" y="40461832"/>
                </a:cubicBezTo>
                <a:cubicBezTo>
                  <a:pt x="38808768" y="40461832"/>
                  <a:pt x="42930464" y="39235488"/>
                  <a:pt x="45316676" y="33687968"/>
                </a:cubicBezTo>
                <a:cubicBezTo>
                  <a:pt x="47052112" y="29658696"/>
                  <a:pt x="47323276" y="25103960"/>
                  <a:pt x="47323276" y="20490684"/>
                </a:cubicBezTo>
                <a:close/>
                <a:moveTo>
                  <a:pt x="35880180" y="39177148"/>
                </a:moveTo>
                <a:cubicBezTo>
                  <a:pt x="33765132" y="39177148"/>
                  <a:pt x="30565428" y="37717244"/>
                  <a:pt x="29589214" y="32111382"/>
                </a:cubicBezTo>
                <a:cubicBezTo>
                  <a:pt x="28992662" y="28607572"/>
                  <a:pt x="28992662" y="23235274"/>
                  <a:pt x="28992662" y="19790002"/>
                </a:cubicBezTo>
                <a:cubicBezTo>
                  <a:pt x="28992662" y="16052828"/>
                  <a:pt x="28992662" y="12198775"/>
                  <a:pt x="29426544" y="9045405"/>
                </a:cubicBezTo>
                <a:cubicBezTo>
                  <a:pt x="30456932" y="2096322"/>
                  <a:pt x="34524356" y="1570860"/>
                  <a:pt x="35880180" y="1570860"/>
                </a:cubicBezTo>
                <a:cubicBezTo>
                  <a:pt x="37669836" y="1570860"/>
                  <a:pt x="41249204" y="2621983"/>
                  <a:pt x="42279640" y="8403063"/>
                </a:cubicBezTo>
                <a:cubicBezTo>
                  <a:pt x="42821968" y="11673114"/>
                  <a:pt x="42821968" y="16111169"/>
                  <a:pt x="42821968" y="19790002"/>
                </a:cubicBezTo>
                <a:cubicBezTo>
                  <a:pt x="42821968" y="24169716"/>
                  <a:pt x="42821968" y="28140450"/>
                  <a:pt x="42225416" y="31877822"/>
                </a:cubicBezTo>
                <a:cubicBezTo>
                  <a:pt x="41411920" y="37425340"/>
                  <a:pt x="38320664" y="39177148"/>
                  <a:pt x="35880180" y="3917714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6" name="Forma libre: forma 205">
            <a:extLst>
              <a:ext uri="{FF2B5EF4-FFF2-40B4-BE49-F238E27FC236}">
                <a16:creationId xmlns:a16="http://schemas.microsoft.com/office/drawing/2014/main" id="{48103F77-7503-98B2-53D9-950C674A13F7}"/>
              </a:ext>
            </a:extLst>
          </p:cNvPr>
          <p:cNvSpPr/>
          <p:nvPr/>
        </p:nvSpPr>
        <p:spPr>
          <a:xfrm flipV="1">
            <a:off x="474916500" y="1430098878"/>
            <a:ext cx="19113500" cy="12700"/>
          </a:xfrm>
          <a:custGeom>
            <a:avLst/>
            <a:gdLst>
              <a:gd name="connsiteX0" fmla="*/ 19113500 w 19113500"/>
              <a:gd name="connsiteY0" fmla="*/ 224812 h 12700"/>
              <a:gd name="connsiteX1" fmla="*/ 0 w 19113500"/>
              <a:gd name="connsiteY1" fmla="*/ 22481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24812"/>
                </a:moveTo>
                <a:lnTo>
                  <a:pt x="0" y="22481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7" name="Forma libre: forma 206">
            <a:extLst>
              <a:ext uri="{FF2B5EF4-FFF2-40B4-BE49-F238E27FC236}">
                <a16:creationId xmlns:a16="http://schemas.microsoft.com/office/drawing/2014/main" id="{5AD3F364-2717-59F8-140B-DECC6245D67B}"/>
              </a:ext>
            </a:extLst>
          </p:cNvPr>
          <p:cNvSpPr/>
          <p:nvPr/>
        </p:nvSpPr>
        <p:spPr>
          <a:xfrm flipV="1">
            <a:off x="474916500" y="1430098878"/>
            <a:ext cx="19113500" cy="12700"/>
          </a:xfrm>
          <a:custGeom>
            <a:avLst/>
            <a:gdLst>
              <a:gd name="connsiteX0" fmla="*/ 19113500 w 19113500"/>
              <a:gd name="connsiteY0" fmla="*/ 224812 h 12700"/>
              <a:gd name="connsiteX1" fmla="*/ 0 w 19113500"/>
              <a:gd name="connsiteY1" fmla="*/ 22481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224812"/>
                </a:moveTo>
                <a:lnTo>
                  <a:pt x="0" y="224812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8" name="Forma libre: forma 207">
            <a:extLst>
              <a:ext uri="{FF2B5EF4-FFF2-40B4-BE49-F238E27FC236}">
                <a16:creationId xmlns:a16="http://schemas.microsoft.com/office/drawing/2014/main" id="{BF924DF2-2B8E-125E-4E52-33E225C2BB83}"/>
              </a:ext>
            </a:extLst>
          </p:cNvPr>
          <p:cNvSpPr/>
          <p:nvPr/>
        </p:nvSpPr>
        <p:spPr>
          <a:xfrm flipV="1">
            <a:off x="404109113" y="1408466115"/>
            <a:ext cx="49438346" cy="40175656"/>
          </a:xfrm>
          <a:custGeom>
            <a:avLst/>
            <a:gdLst>
              <a:gd name="connsiteX0" fmla="*/ 4175869 w 49438346"/>
              <a:gd name="connsiteY0" fmla="*/ 34619144 h 40175656"/>
              <a:gd name="connsiteX1" fmla="*/ 9924554 w 49438346"/>
              <a:gd name="connsiteY1" fmla="*/ 28604406 h 40175656"/>
              <a:gd name="connsiteX2" fmla="*/ 21638790 w 49438346"/>
              <a:gd name="connsiteY2" fmla="*/ 11553168 h 40175656"/>
              <a:gd name="connsiteX3" fmla="*/ 10141471 w 49438346"/>
              <a:gd name="connsiteY3" fmla="*/ 224569 h 40175656"/>
              <a:gd name="connsiteX4" fmla="*/ 0 w 49438346"/>
              <a:gd name="connsiteY4" fmla="*/ 10794045 h 40175656"/>
              <a:gd name="connsiteX5" fmla="*/ 2874293 w 49438346"/>
              <a:gd name="connsiteY5" fmla="*/ 14064096 h 40175656"/>
              <a:gd name="connsiteX6" fmla="*/ 5694412 w 49438346"/>
              <a:gd name="connsiteY6" fmla="*/ 10969166 h 40175656"/>
              <a:gd name="connsiteX7" fmla="*/ 2820070 w 49438346"/>
              <a:gd name="connsiteY7" fmla="*/ 7932676 h 40175656"/>
              <a:gd name="connsiteX8" fmla="*/ 2115071 w 49438346"/>
              <a:gd name="connsiteY8" fmla="*/ 7991016 h 40175656"/>
              <a:gd name="connsiteX9" fmla="*/ 9436472 w 49438346"/>
              <a:gd name="connsiteY9" fmla="*/ 2034716 h 40175656"/>
              <a:gd name="connsiteX10" fmla="*/ 16703650 w 49438346"/>
              <a:gd name="connsiteY10" fmla="*/ 11553168 h 40175656"/>
              <a:gd name="connsiteX11" fmla="*/ 11009238 w 49438346"/>
              <a:gd name="connsiteY11" fmla="*/ 24458352 h 40175656"/>
              <a:gd name="connsiteX12" fmla="*/ 596553 w 49438346"/>
              <a:gd name="connsiteY12" fmla="*/ 36954952 h 40175656"/>
              <a:gd name="connsiteX13" fmla="*/ 0 w 49438346"/>
              <a:gd name="connsiteY13" fmla="*/ 39115540 h 40175656"/>
              <a:gd name="connsiteX14" fmla="*/ 20120298 w 49438346"/>
              <a:gd name="connsiteY14" fmla="*/ 39115540 h 40175656"/>
              <a:gd name="connsiteX15" fmla="*/ 21638790 w 49438346"/>
              <a:gd name="connsiteY15" fmla="*/ 28954846 h 40175656"/>
              <a:gd name="connsiteX16" fmla="*/ 20282966 w 49438346"/>
              <a:gd name="connsiteY16" fmla="*/ 28954846 h 40175656"/>
              <a:gd name="connsiteX17" fmla="*/ 19089862 w 49438346"/>
              <a:gd name="connsiteY17" fmla="*/ 34151924 h 40175656"/>
              <a:gd name="connsiteX18" fmla="*/ 13937754 w 49438346"/>
              <a:gd name="connsiteY18" fmla="*/ 34619144 h 40175656"/>
              <a:gd name="connsiteX19" fmla="*/ 4175869 w 49438346"/>
              <a:gd name="connsiteY19" fmla="*/ 34619144 h 40175656"/>
              <a:gd name="connsiteX20" fmla="*/ 49438348 w 49438346"/>
              <a:gd name="connsiteY20" fmla="*/ 20429178 h 40175656"/>
              <a:gd name="connsiteX21" fmla="*/ 47269076 w 49438346"/>
              <a:gd name="connsiteY21" fmla="*/ 6764772 h 40175656"/>
              <a:gd name="connsiteX22" fmla="*/ 38049472 w 49438346"/>
              <a:gd name="connsiteY22" fmla="*/ 224569 h 40175656"/>
              <a:gd name="connsiteX23" fmla="*/ 28613026 w 49438346"/>
              <a:gd name="connsiteY23" fmla="*/ 7173553 h 40175656"/>
              <a:gd name="connsiteX24" fmla="*/ 26606426 w 49438346"/>
              <a:gd name="connsiteY24" fmla="*/ 20429178 h 40175656"/>
              <a:gd name="connsiteX25" fmla="*/ 29046910 w 49438346"/>
              <a:gd name="connsiteY25" fmla="*/ 34502364 h 40175656"/>
              <a:gd name="connsiteX26" fmla="*/ 37995248 w 49438346"/>
              <a:gd name="connsiteY26" fmla="*/ 40400224 h 40175656"/>
              <a:gd name="connsiteX27" fmla="*/ 47431748 w 49438346"/>
              <a:gd name="connsiteY27" fmla="*/ 33626464 h 40175656"/>
              <a:gd name="connsiteX28" fmla="*/ 49438348 w 49438346"/>
              <a:gd name="connsiteY28" fmla="*/ 20429178 h 40175656"/>
              <a:gd name="connsiteX29" fmla="*/ 37995248 w 49438346"/>
              <a:gd name="connsiteY29" fmla="*/ 39115540 h 40175656"/>
              <a:gd name="connsiteX30" fmla="*/ 31704284 w 49438346"/>
              <a:gd name="connsiteY30" fmla="*/ 32049776 h 40175656"/>
              <a:gd name="connsiteX31" fmla="*/ 31107732 w 49438346"/>
              <a:gd name="connsiteY31" fmla="*/ 19728396 h 40175656"/>
              <a:gd name="connsiteX32" fmla="*/ 31541616 w 49438346"/>
              <a:gd name="connsiteY32" fmla="*/ 8983799 h 40175656"/>
              <a:gd name="connsiteX33" fmla="*/ 37995248 w 49438346"/>
              <a:gd name="connsiteY33" fmla="*/ 1509254 h 40175656"/>
              <a:gd name="connsiteX34" fmla="*/ 44394712 w 49438346"/>
              <a:gd name="connsiteY34" fmla="*/ 8341457 h 40175656"/>
              <a:gd name="connsiteX35" fmla="*/ 44937040 w 49438346"/>
              <a:gd name="connsiteY35" fmla="*/ 19728396 h 40175656"/>
              <a:gd name="connsiteX36" fmla="*/ 44340488 w 49438346"/>
              <a:gd name="connsiteY36" fmla="*/ 31816116 h 40175656"/>
              <a:gd name="connsiteX37" fmla="*/ 37995248 w 49438346"/>
              <a:gd name="connsiteY37" fmla="*/ 39115540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438346" h="40175656">
                <a:moveTo>
                  <a:pt x="4175869" y="34619144"/>
                </a:moveTo>
                <a:lnTo>
                  <a:pt x="9924554" y="28604406"/>
                </a:lnTo>
                <a:cubicBezTo>
                  <a:pt x="18384862" y="20545958"/>
                  <a:pt x="21638790" y="17392588"/>
                  <a:pt x="21638790" y="11553168"/>
                </a:cubicBezTo>
                <a:cubicBezTo>
                  <a:pt x="21638790" y="4896086"/>
                  <a:pt x="16757873" y="224569"/>
                  <a:pt x="10141471" y="224569"/>
                </a:cubicBezTo>
                <a:cubicBezTo>
                  <a:pt x="4013200" y="224569"/>
                  <a:pt x="0" y="5596868"/>
                  <a:pt x="0" y="10794045"/>
                </a:cubicBezTo>
                <a:cubicBezTo>
                  <a:pt x="0" y="14064096"/>
                  <a:pt x="2711624" y="14064096"/>
                  <a:pt x="2874293" y="14064096"/>
                </a:cubicBezTo>
                <a:cubicBezTo>
                  <a:pt x="3796283" y="14064096"/>
                  <a:pt x="5694412" y="13363414"/>
                  <a:pt x="5694412" y="10969166"/>
                </a:cubicBezTo>
                <a:cubicBezTo>
                  <a:pt x="5694412" y="9450921"/>
                  <a:pt x="4718199" y="7932676"/>
                  <a:pt x="2820070" y="7932676"/>
                </a:cubicBezTo>
                <a:cubicBezTo>
                  <a:pt x="2386211" y="7932676"/>
                  <a:pt x="2277765" y="7932676"/>
                  <a:pt x="2115071" y="7991016"/>
                </a:cubicBezTo>
                <a:cubicBezTo>
                  <a:pt x="3362400" y="4195403"/>
                  <a:pt x="6290990" y="2034716"/>
                  <a:pt x="9436472" y="2034716"/>
                </a:cubicBezTo>
                <a:cubicBezTo>
                  <a:pt x="14371613" y="2034716"/>
                  <a:pt x="16703650" y="6764772"/>
                  <a:pt x="16703650" y="11553168"/>
                </a:cubicBezTo>
                <a:cubicBezTo>
                  <a:pt x="16703650" y="16224684"/>
                  <a:pt x="13992027" y="20837958"/>
                  <a:pt x="11009238" y="24458352"/>
                </a:cubicBezTo>
                <a:lnTo>
                  <a:pt x="596553" y="36954952"/>
                </a:lnTo>
                <a:cubicBezTo>
                  <a:pt x="0" y="37597296"/>
                  <a:pt x="0" y="37714076"/>
                  <a:pt x="0" y="39115540"/>
                </a:cubicBezTo>
                <a:lnTo>
                  <a:pt x="20120298" y="39115540"/>
                </a:lnTo>
                <a:lnTo>
                  <a:pt x="21638790" y="28954846"/>
                </a:lnTo>
                <a:lnTo>
                  <a:pt x="20282966" y="28954846"/>
                </a:lnTo>
                <a:cubicBezTo>
                  <a:pt x="20011852" y="30706652"/>
                  <a:pt x="19632190" y="33276022"/>
                  <a:pt x="19089862" y="34151924"/>
                </a:cubicBezTo>
                <a:cubicBezTo>
                  <a:pt x="18710200" y="34619144"/>
                  <a:pt x="15130884" y="34619144"/>
                  <a:pt x="13937754" y="34619144"/>
                </a:cubicBezTo>
                <a:lnTo>
                  <a:pt x="4175869" y="34619144"/>
                </a:lnTo>
                <a:close/>
                <a:moveTo>
                  <a:pt x="49438348" y="20429178"/>
                </a:moveTo>
                <a:cubicBezTo>
                  <a:pt x="49438348" y="15757562"/>
                  <a:pt x="49167180" y="11085946"/>
                  <a:pt x="47269076" y="6764772"/>
                </a:cubicBezTo>
                <a:cubicBezTo>
                  <a:pt x="44774372" y="1158813"/>
                  <a:pt x="40327236" y="224569"/>
                  <a:pt x="38049472" y="224569"/>
                </a:cubicBezTo>
                <a:cubicBezTo>
                  <a:pt x="34795544" y="224569"/>
                  <a:pt x="30836568" y="1742815"/>
                  <a:pt x="28613026" y="7173553"/>
                </a:cubicBezTo>
                <a:cubicBezTo>
                  <a:pt x="26877590" y="11202727"/>
                  <a:pt x="26606426" y="15757562"/>
                  <a:pt x="26606426" y="20429178"/>
                </a:cubicBezTo>
                <a:cubicBezTo>
                  <a:pt x="26606426" y="24808792"/>
                  <a:pt x="26823368" y="30064310"/>
                  <a:pt x="29046910" y="34502364"/>
                </a:cubicBezTo>
                <a:cubicBezTo>
                  <a:pt x="31378848" y="39232320"/>
                  <a:pt x="35337876" y="40400224"/>
                  <a:pt x="37995248" y="40400224"/>
                </a:cubicBezTo>
                <a:cubicBezTo>
                  <a:pt x="40923840" y="40400224"/>
                  <a:pt x="45045536" y="39173980"/>
                  <a:pt x="47431748" y="33626464"/>
                </a:cubicBezTo>
                <a:cubicBezTo>
                  <a:pt x="49167180" y="29597188"/>
                  <a:pt x="49438348" y="25042354"/>
                  <a:pt x="49438348" y="20429178"/>
                </a:cubicBezTo>
                <a:close/>
                <a:moveTo>
                  <a:pt x="37995248" y="39115540"/>
                </a:moveTo>
                <a:cubicBezTo>
                  <a:pt x="35880204" y="39115540"/>
                  <a:pt x="32680498" y="37655636"/>
                  <a:pt x="31704284" y="32049776"/>
                </a:cubicBezTo>
                <a:cubicBezTo>
                  <a:pt x="31107732" y="28546066"/>
                  <a:pt x="31107732" y="23173668"/>
                  <a:pt x="31107732" y="19728396"/>
                </a:cubicBezTo>
                <a:cubicBezTo>
                  <a:pt x="31107732" y="15991123"/>
                  <a:pt x="31107732" y="12137070"/>
                  <a:pt x="31541616" y="8983799"/>
                </a:cubicBezTo>
                <a:cubicBezTo>
                  <a:pt x="32572002" y="2034716"/>
                  <a:pt x="36639424" y="1509254"/>
                  <a:pt x="37995248" y="1509254"/>
                </a:cubicBezTo>
                <a:cubicBezTo>
                  <a:pt x="39784908" y="1509254"/>
                  <a:pt x="43364276" y="2560278"/>
                  <a:pt x="44394712" y="8341457"/>
                </a:cubicBezTo>
                <a:cubicBezTo>
                  <a:pt x="44937040" y="11611508"/>
                  <a:pt x="44937040" y="16049563"/>
                  <a:pt x="44937040" y="19728396"/>
                </a:cubicBezTo>
                <a:cubicBezTo>
                  <a:pt x="44937040" y="24108010"/>
                  <a:pt x="44937040" y="28078844"/>
                  <a:pt x="44340488" y="31816116"/>
                </a:cubicBezTo>
                <a:cubicBezTo>
                  <a:pt x="43526992" y="37363736"/>
                  <a:pt x="40435732" y="39115540"/>
                  <a:pt x="37995248" y="391155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09" name="Forma libre: forma 208">
            <a:extLst>
              <a:ext uri="{FF2B5EF4-FFF2-40B4-BE49-F238E27FC236}">
                <a16:creationId xmlns:a16="http://schemas.microsoft.com/office/drawing/2014/main" id="{60A47FD9-AD13-8A78-42A4-B15A2D8CABDF}"/>
              </a:ext>
            </a:extLst>
          </p:cNvPr>
          <p:cNvSpPr/>
          <p:nvPr/>
        </p:nvSpPr>
        <p:spPr>
          <a:xfrm flipV="1">
            <a:off x="474916500" y="1038907625"/>
            <a:ext cx="19113500" cy="12700"/>
          </a:xfrm>
          <a:custGeom>
            <a:avLst/>
            <a:gdLst>
              <a:gd name="connsiteX0" fmla="*/ 19113500 w 19113500"/>
              <a:gd name="connsiteY0" fmla="*/ 163208 h 12700"/>
              <a:gd name="connsiteX1" fmla="*/ 0 w 19113500"/>
              <a:gd name="connsiteY1" fmla="*/ 16320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63208"/>
                </a:moveTo>
                <a:lnTo>
                  <a:pt x="0" y="16320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0" name="Forma libre: forma 209">
            <a:extLst>
              <a:ext uri="{FF2B5EF4-FFF2-40B4-BE49-F238E27FC236}">
                <a16:creationId xmlns:a16="http://schemas.microsoft.com/office/drawing/2014/main" id="{BB3501F7-445F-3087-3B82-3A6A49570D1C}"/>
              </a:ext>
            </a:extLst>
          </p:cNvPr>
          <p:cNvSpPr/>
          <p:nvPr/>
        </p:nvSpPr>
        <p:spPr>
          <a:xfrm flipV="1">
            <a:off x="474916500" y="1038907625"/>
            <a:ext cx="19113500" cy="12700"/>
          </a:xfrm>
          <a:custGeom>
            <a:avLst/>
            <a:gdLst>
              <a:gd name="connsiteX0" fmla="*/ 19113500 w 19113500"/>
              <a:gd name="connsiteY0" fmla="*/ 163208 h 12700"/>
              <a:gd name="connsiteX1" fmla="*/ 0 w 19113500"/>
              <a:gd name="connsiteY1" fmla="*/ 16320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63208"/>
                </a:moveTo>
                <a:lnTo>
                  <a:pt x="0" y="163208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1" name="Forma libre: forma 210">
            <a:extLst>
              <a:ext uri="{FF2B5EF4-FFF2-40B4-BE49-F238E27FC236}">
                <a16:creationId xmlns:a16="http://schemas.microsoft.com/office/drawing/2014/main" id="{71AE0AA8-1CB2-B810-4E54-8C4A03D68050}"/>
              </a:ext>
            </a:extLst>
          </p:cNvPr>
          <p:cNvSpPr/>
          <p:nvPr/>
        </p:nvSpPr>
        <p:spPr>
          <a:xfrm flipV="1">
            <a:off x="403675229" y="1017279425"/>
            <a:ext cx="49872230" cy="40175656"/>
          </a:xfrm>
          <a:custGeom>
            <a:avLst/>
            <a:gdLst>
              <a:gd name="connsiteX0" fmla="*/ 13449697 w 49872230"/>
              <a:gd name="connsiteY0" fmla="*/ 18498888 h 40175656"/>
              <a:gd name="connsiteX1" fmla="*/ 21042288 w 49872230"/>
              <a:gd name="connsiteY1" fmla="*/ 8221413 h 40175656"/>
              <a:gd name="connsiteX2" fmla="*/ 11063461 w 49872230"/>
              <a:gd name="connsiteY2" fmla="*/ 162965 h 40175656"/>
              <a:gd name="connsiteX3" fmla="*/ 1464295 w 49872230"/>
              <a:gd name="connsiteY3" fmla="*/ 8104632 h 40175656"/>
              <a:gd name="connsiteX4" fmla="*/ 4230167 w 49872230"/>
              <a:gd name="connsiteY4" fmla="*/ 11141123 h 40175656"/>
              <a:gd name="connsiteX5" fmla="*/ 6996014 w 49872230"/>
              <a:gd name="connsiteY5" fmla="*/ 8162973 h 40175656"/>
              <a:gd name="connsiteX6" fmla="*/ 3633614 w 49872230"/>
              <a:gd name="connsiteY6" fmla="*/ 5243263 h 40175656"/>
              <a:gd name="connsiteX7" fmla="*/ 10846544 w 49872230"/>
              <a:gd name="connsiteY7" fmla="*/ 1622770 h 40175656"/>
              <a:gd name="connsiteX8" fmla="*/ 16052874 w 49872230"/>
              <a:gd name="connsiteY8" fmla="*/ 8162973 h 40175656"/>
              <a:gd name="connsiteX9" fmla="*/ 14534356 w 49872230"/>
              <a:gd name="connsiteY9" fmla="*/ 14820055 h 40175656"/>
              <a:gd name="connsiteX10" fmla="*/ 9707662 w 49872230"/>
              <a:gd name="connsiteY10" fmla="*/ 17856546 h 40175656"/>
              <a:gd name="connsiteX11" fmla="*/ 7592566 w 49872230"/>
              <a:gd name="connsiteY11" fmla="*/ 18031766 h 40175656"/>
              <a:gd name="connsiteX12" fmla="*/ 6779097 w 49872230"/>
              <a:gd name="connsiteY12" fmla="*/ 18732448 h 40175656"/>
              <a:gd name="connsiteX13" fmla="*/ 8080673 w 49872230"/>
              <a:gd name="connsiteY13" fmla="*/ 19374790 h 40175656"/>
              <a:gd name="connsiteX14" fmla="*/ 10466908 w 49872230"/>
              <a:gd name="connsiteY14" fmla="*/ 19374790 h 40175656"/>
              <a:gd name="connsiteX15" fmla="*/ 16920592 w 49872230"/>
              <a:gd name="connsiteY15" fmla="*/ 29068364 h 40175656"/>
              <a:gd name="connsiteX16" fmla="*/ 10792321 w 49872230"/>
              <a:gd name="connsiteY16" fmla="*/ 38703596 h 40175656"/>
              <a:gd name="connsiteX17" fmla="*/ 2494707 w 49872230"/>
              <a:gd name="connsiteY17" fmla="*/ 34265540 h 40175656"/>
              <a:gd name="connsiteX18" fmla="*/ 6074073 w 49872230"/>
              <a:gd name="connsiteY18" fmla="*/ 31053830 h 40175656"/>
              <a:gd name="connsiteX19" fmla="*/ 3037036 w 49872230"/>
              <a:gd name="connsiteY19" fmla="*/ 27783678 h 40175656"/>
              <a:gd name="connsiteX20" fmla="*/ 0 w 49872230"/>
              <a:gd name="connsiteY20" fmla="*/ 31170610 h 40175656"/>
              <a:gd name="connsiteX21" fmla="*/ 10955015 w 49872230"/>
              <a:gd name="connsiteY21" fmla="*/ 40338620 h 40175656"/>
              <a:gd name="connsiteX22" fmla="*/ 22506558 w 49872230"/>
              <a:gd name="connsiteY22" fmla="*/ 29068364 h 40175656"/>
              <a:gd name="connsiteX23" fmla="*/ 13449697 w 49872230"/>
              <a:gd name="connsiteY23" fmla="*/ 18498888 h 40175656"/>
              <a:gd name="connsiteX24" fmla="*/ 49872232 w 49872230"/>
              <a:gd name="connsiteY24" fmla="*/ 20367574 h 40175656"/>
              <a:gd name="connsiteX25" fmla="*/ 47702960 w 49872230"/>
              <a:gd name="connsiteY25" fmla="*/ 6703168 h 40175656"/>
              <a:gd name="connsiteX26" fmla="*/ 38483356 w 49872230"/>
              <a:gd name="connsiteY26" fmla="*/ 162965 h 40175656"/>
              <a:gd name="connsiteX27" fmla="*/ 29046910 w 49872230"/>
              <a:gd name="connsiteY27" fmla="*/ 7111949 h 40175656"/>
              <a:gd name="connsiteX28" fmla="*/ 27040310 w 49872230"/>
              <a:gd name="connsiteY28" fmla="*/ 20367574 h 40175656"/>
              <a:gd name="connsiteX29" fmla="*/ 29480792 w 49872230"/>
              <a:gd name="connsiteY29" fmla="*/ 34440760 h 40175656"/>
              <a:gd name="connsiteX30" fmla="*/ 38429132 w 49872230"/>
              <a:gd name="connsiteY30" fmla="*/ 40338620 h 40175656"/>
              <a:gd name="connsiteX31" fmla="*/ 47865632 w 49872230"/>
              <a:gd name="connsiteY31" fmla="*/ 33564760 h 40175656"/>
              <a:gd name="connsiteX32" fmla="*/ 49872232 w 49872230"/>
              <a:gd name="connsiteY32" fmla="*/ 20367574 h 40175656"/>
              <a:gd name="connsiteX33" fmla="*/ 38429132 w 49872230"/>
              <a:gd name="connsiteY33" fmla="*/ 39053936 h 40175656"/>
              <a:gd name="connsiteX34" fmla="*/ 32138168 w 49872230"/>
              <a:gd name="connsiteY34" fmla="*/ 31988172 h 40175656"/>
              <a:gd name="connsiteX35" fmla="*/ 31541616 w 49872230"/>
              <a:gd name="connsiteY35" fmla="*/ 19666792 h 40175656"/>
              <a:gd name="connsiteX36" fmla="*/ 31975500 w 49872230"/>
              <a:gd name="connsiteY36" fmla="*/ 8922195 h 40175656"/>
              <a:gd name="connsiteX37" fmla="*/ 38429132 w 49872230"/>
              <a:gd name="connsiteY37" fmla="*/ 1447649 h 40175656"/>
              <a:gd name="connsiteX38" fmla="*/ 44828592 w 49872230"/>
              <a:gd name="connsiteY38" fmla="*/ 8279853 h 40175656"/>
              <a:gd name="connsiteX39" fmla="*/ 45370924 w 49872230"/>
              <a:gd name="connsiteY39" fmla="*/ 19666792 h 40175656"/>
              <a:gd name="connsiteX40" fmla="*/ 44774372 w 49872230"/>
              <a:gd name="connsiteY40" fmla="*/ 31754512 h 40175656"/>
              <a:gd name="connsiteX41" fmla="*/ 38429132 w 49872230"/>
              <a:gd name="connsiteY41" fmla="*/ 39053936 h 401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872230" h="40175656">
                <a:moveTo>
                  <a:pt x="13449697" y="18498888"/>
                </a:moveTo>
                <a:cubicBezTo>
                  <a:pt x="17896756" y="16922202"/>
                  <a:pt x="21042288" y="12834588"/>
                  <a:pt x="21042288" y="8221413"/>
                </a:cubicBezTo>
                <a:cubicBezTo>
                  <a:pt x="21042288" y="3433017"/>
                  <a:pt x="16269816" y="162965"/>
                  <a:pt x="11063461" y="162965"/>
                </a:cubicBezTo>
                <a:cubicBezTo>
                  <a:pt x="5585966" y="162965"/>
                  <a:pt x="1464295" y="3666578"/>
                  <a:pt x="1464295" y="8104632"/>
                </a:cubicBezTo>
                <a:cubicBezTo>
                  <a:pt x="1464295" y="10031659"/>
                  <a:pt x="2657401" y="11141123"/>
                  <a:pt x="4230167" y="11141123"/>
                </a:cubicBezTo>
                <a:cubicBezTo>
                  <a:pt x="5911404" y="11141123"/>
                  <a:pt x="6996014" y="9856438"/>
                  <a:pt x="6996014" y="8162973"/>
                </a:cubicBezTo>
                <a:cubicBezTo>
                  <a:pt x="6996014" y="5243263"/>
                  <a:pt x="4447084" y="5243263"/>
                  <a:pt x="3633614" y="5243263"/>
                </a:cubicBezTo>
                <a:cubicBezTo>
                  <a:pt x="5314826" y="2381893"/>
                  <a:pt x="8894142" y="1622770"/>
                  <a:pt x="10846544" y="1622770"/>
                </a:cubicBezTo>
                <a:cubicBezTo>
                  <a:pt x="13070061" y="1622770"/>
                  <a:pt x="16052874" y="2907455"/>
                  <a:pt x="16052874" y="8162973"/>
                </a:cubicBezTo>
                <a:cubicBezTo>
                  <a:pt x="16052874" y="8863755"/>
                  <a:pt x="15944379" y="12250686"/>
                  <a:pt x="14534356" y="14820055"/>
                </a:cubicBezTo>
                <a:cubicBezTo>
                  <a:pt x="12907367" y="17622984"/>
                  <a:pt x="11063461" y="17798204"/>
                  <a:pt x="9707662" y="17856546"/>
                </a:cubicBezTo>
                <a:cubicBezTo>
                  <a:pt x="9273778" y="17914986"/>
                  <a:pt x="7972202" y="18031766"/>
                  <a:pt x="7592566" y="18031766"/>
                </a:cubicBezTo>
                <a:cubicBezTo>
                  <a:pt x="7158732" y="18090106"/>
                  <a:pt x="6779097" y="18148546"/>
                  <a:pt x="6779097" y="18732448"/>
                </a:cubicBezTo>
                <a:cubicBezTo>
                  <a:pt x="6779097" y="19374790"/>
                  <a:pt x="7158732" y="19374790"/>
                  <a:pt x="8080673" y="19374790"/>
                </a:cubicBezTo>
                <a:lnTo>
                  <a:pt x="10466908" y="19374790"/>
                </a:lnTo>
                <a:cubicBezTo>
                  <a:pt x="14913967" y="19374790"/>
                  <a:pt x="16920592" y="23345724"/>
                  <a:pt x="16920592" y="29068364"/>
                </a:cubicBezTo>
                <a:cubicBezTo>
                  <a:pt x="16920592" y="37010128"/>
                  <a:pt x="13178557" y="38703596"/>
                  <a:pt x="10792321" y="38703596"/>
                </a:cubicBezTo>
                <a:cubicBezTo>
                  <a:pt x="8460308" y="38703596"/>
                  <a:pt x="4392861" y="37710812"/>
                  <a:pt x="2494707" y="34265540"/>
                </a:cubicBezTo>
                <a:cubicBezTo>
                  <a:pt x="4392861" y="34557540"/>
                  <a:pt x="6074073" y="33272858"/>
                  <a:pt x="6074073" y="31053830"/>
                </a:cubicBezTo>
                <a:cubicBezTo>
                  <a:pt x="6074073" y="28951582"/>
                  <a:pt x="4609753" y="27783678"/>
                  <a:pt x="3037036" y="27783678"/>
                </a:cubicBezTo>
                <a:cubicBezTo>
                  <a:pt x="1735460" y="27783678"/>
                  <a:pt x="0" y="28601242"/>
                  <a:pt x="0" y="31170610"/>
                </a:cubicBezTo>
                <a:cubicBezTo>
                  <a:pt x="0" y="36484568"/>
                  <a:pt x="5043637" y="40338620"/>
                  <a:pt x="10955015" y="40338620"/>
                </a:cubicBezTo>
                <a:cubicBezTo>
                  <a:pt x="17571368" y="40338620"/>
                  <a:pt x="22506558" y="35024664"/>
                  <a:pt x="22506558" y="29068364"/>
                </a:cubicBezTo>
                <a:cubicBezTo>
                  <a:pt x="22506558" y="24279968"/>
                  <a:pt x="19089862" y="19725232"/>
                  <a:pt x="13449697" y="18498888"/>
                </a:cubicBezTo>
                <a:close/>
                <a:moveTo>
                  <a:pt x="49872232" y="20367574"/>
                </a:moveTo>
                <a:cubicBezTo>
                  <a:pt x="49872232" y="15695958"/>
                  <a:pt x="49601064" y="11024342"/>
                  <a:pt x="47702960" y="6703168"/>
                </a:cubicBezTo>
                <a:cubicBezTo>
                  <a:pt x="45208256" y="1097209"/>
                  <a:pt x="40761120" y="162965"/>
                  <a:pt x="38483356" y="162965"/>
                </a:cubicBezTo>
                <a:cubicBezTo>
                  <a:pt x="35229428" y="162965"/>
                  <a:pt x="31270450" y="1681210"/>
                  <a:pt x="29046910" y="7111949"/>
                </a:cubicBezTo>
                <a:cubicBezTo>
                  <a:pt x="27311474" y="11141123"/>
                  <a:pt x="27040310" y="15695958"/>
                  <a:pt x="27040310" y="20367574"/>
                </a:cubicBezTo>
                <a:cubicBezTo>
                  <a:pt x="27040310" y="24747188"/>
                  <a:pt x="27257250" y="30002706"/>
                  <a:pt x="29480792" y="34440760"/>
                </a:cubicBezTo>
                <a:cubicBezTo>
                  <a:pt x="31812732" y="39170716"/>
                  <a:pt x="35771756" y="40338620"/>
                  <a:pt x="38429132" y="40338620"/>
                </a:cubicBezTo>
                <a:cubicBezTo>
                  <a:pt x="41357724" y="40338620"/>
                  <a:pt x="45479420" y="39112276"/>
                  <a:pt x="47865632" y="33564760"/>
                </a:cubicBezTo>
                <a:cubicBezTo>
                  <a:pt x="49601064" y="29535584"/>
                  <a:pt x="49872232" y="24980750"/>
                  <a:pt x="49872232" y="20367574"/>
                </a:cubicBezTo>
                <a:close/>
                <a:moveTo>
                  <a:pt x="38429132" y="39053936"/>
                </a:moveTo>
                <a:cubicBezTo>
                  <a:pt x="36314088" y="39053936"/>
                  <a:pt x="33114382" y="37594032"/>
                  <a:pt x="32138168" y="31988172"/>
                </a:cubicBezTo>
                <a:cubicBezTo>
                  <a:pt x="31541616" y="28484462"/>
                  <a:pt x="31541616" y="23112064"/>
                  <a:pt x="31541616" y="19666792"/>
                </a:cubicBezTo>
                <a:cubicBezTo>
                  <a:pt x="31541616" y="15929519"/>
                  <a:pt x="31541616" y="12075466"/>
                  <a:pt x="31975500" y="8922195"/>
                </a:cubicBezTo>
                <a:cubicBezTo>
                  <a:pt x="33005886" y="1973112"/>
                  <a:pt x="37073308" y="1447649"/>
                  <a:pt x="38429132" y="1447649"/>
                </a:cubicBezTo>
                <a:cubicBezTo>
                  <a:pt x="40218792" y="1447649"/>
                  <a:pt x="43798156" y="2498674"/>
                  <a:pt x="44828592" y="8279853"/>
                </a:cubicBezTo>
                <a:cubicBezTo>
                  <a:pt x="45370924" y="11549904"/>
                  <a:pt x="45370924" y="15987959"/>
                  <a:pt x="45370924" y="19666792"/>
                </a:cubicBezTo>
                <a:cubicBezTo>
                  <a:pt x="45370924" y="24046406"/>
                  <a:pt x="45370924" y="28017240"/>
                  <a:pt x="44774372" y="31754512"/>
                </a:cubicBezTo>
                <a:cubicBezTo>
                  <a:pt x="43960876" y="37302032"/>
                  <a:pt x="40869616" y="39053936"/>
                  <a:pt x="38429132" y="390539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2" name="Forma libre: forma 211">
            <a:extLst>
              <a:ext uri="{FF2B5EF4-FFF2-40B4-BE49-F238E27FC236}">
                <a16:creationId xmlns:a16="http://schemas.microsoft.com/office/drawing/2014/main" id="{6F6668F7-226E-04E1-5E4B-E7F9DA772C1B}"/>
              </a:ext>
            </a:extLst>
          </p:cNvPr>
          <p:cNvSpPr/>
          <p:nvPr/>
        </p:nvSpPr>
        <p:spPr>
          <a:xfrm flipV="1">
            <a:off x="474916500" y="647716321"/>
            <a:ext cx="19113500" cy="12700"/>
          </a:xfrm>
          <a:custGeom>
            <a:avLst/>
            <a:gdLst>
              <a:gd name="connsiteX0" fmla="*/ 19113500 w 19113500"/>
              <a:gd name="connsiteY0" fmla="*/ 101603 h 12700"/>
              <a:gd name="connsiteX1" fmla="*/ 0 w 19113500"/>
              <a:gd name="connsiteY1" fmla="*/ 101603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01603"/>
                </a:moveTo>
                <a:lnTo>
                  <a:pt x="0" y="101603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3" name="Forma libre: forma 212">
            <a:extLst>
              <a:ext uri="{FF2B5EF4-FFF2-40B4-BE49-F238E27FC236}">
                <a16:creationId xmlns:a16="http://schemas.microsoft.com/office/drawing/2014/main" id="{7E3261D3-7F84-2F56-81AD-C6E3B488C6BA}"/>
              </a:ext>
            </a:extLst>
          </p:cNvPr>
          <p:cNvSpPr/>
          <p:nvPr/>
        </p:nvSpPr>
        <p:spPr>
          <a:xfrm flipV="1">
            <a:off x="474916500" y="647716321"/>
            <a:ext cx="19113500" cy="12700"/>
          </a:xfrm>
          <a:custGeom>
            <a:avLst/>
            <a:gdLst>
              <a:gd name="connsiteX0" fmla="*/ 19113500 w 19113500"/>
              <a:gd name="connsiteY0" fmla="*/ 101603 h 12700"/>
              <a:gd name="connsiteX1" fmla="*/ 0 w 19113500"/>
              <a:gd name="connsiteY1" fmla="*/ 101603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3500" h="12700">
                <a:moveTo>
                  <a:pt x="19113500" y="101603"/>
                </a:moveTo>
                <a:lnTo>
                  <a:pt x="0" y="101603"/>
                </a:lnTo>
              </a:path>
            </a:pathLst>
          </a:custGeom>
          <a:noFill/>
          <a:ln w="4704080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4" name="Forma libre: forma 213">
            <a:extLst>
              <a:ext uri="{FF2B5EF4-FFF2-40B4-BE49-F238E27FC236}">
                <a16:creationId xmlns:a16="http://schemas.microsoft.com/office/drawing/2014/main" id="{4F0BAF13-984A-C3C2-CA5C-083CCC7F57AD}"/>
              </a:ext>
            </a:extLst>
          </p:cNvPr>
          <p:cNvSpPr/>
          <p:nvPr/>
        </p:nvSpPr>
        <p:spPr>
          <a:xfrm flipV="1">
            <a:off x="402915983" y="626088965"/>
            <a:ext cx="50631476" cy="40817998"/>
          </a:xfrm>
          <a:custGeom>
            <a:avLst/>
            <a:gdLst>
              <a:gd name="connsiteX0" fmla="*/ 14425861 w 50631476"/>
              <a:gd name="connsiteY0" fmla="*/ 29999592 h 40817998"/>
              <a:gd name="connsiteX1" fmla="*/ 14425861 w 50631476"/>
              <a:gd name="connsiteY1" fmla="*/ 35079940 h 40817998"/>
              <a:gd name="connsiteX2" fmla="*/ 10304214 w 50631476"/>
              <a:gd name="connsiteY2" fmla="*/ 37824480 h 40817998"/>
              <a:gd name="connsiteX3" fmla="*/ 9165332 w 50631476"/>
              <a:gd name="connsiteY3" fmla="*/ 37824480 h 40817998"/>
              <a:gd name="connsiteX4" fmla="*/ 9165332 w 50631476"/>
              <a:gd name="connsiteY4" fmla="*/ 39634724 h 40817998"/>
              <a:gd name="connsiteX5" fmla="*/ 16486733 w 50631476"/>
              <a:gd name="connsiteY5" fmla="*/ 39459556 h 40817998"/>
              <a:gd name="connsiteX6" fmla="*/ 23862358 w 50631476"/>
              <a:gd name="connsiteY6" fmla="*/ 39634724 h 40817998"/>
              <a:gd name="connsiteX7" fmla="*/ 23862358 w 50631476"/>
              <a:gd name="connsiteY7" fmla="*/ 37824480 h 40817998"/>
              <a:gd name="connsiteX8" fmla="*/ 22723476 w 50631476"/>
              <a:gd name="connsiteY8" fmla="*/ 37824480 h 40817998"/>
              <a:gd name="connsiteX9" fmla="*/ 18601780 w 50631476"/>
              <a:gd name="connsiteY9" fmla="*/ 35079940 h 40817998"/>
              <a:gd name="connsiteX10" fmla="*/ 18601780 w 50631476"/>
              <a:gd name="connsiteY10" fmla="*/ 29999592 h 40817998"/>
              <a:gd name="connsiteX11" fmla="*/ 24025026 w 50631476"/>
              <a:gd name="connsiteY11" fmla="*/ 29999592 h 40817998"/>
              <a:gd name="connsiteX12" fmla="*/ 24025026 w 50631476"/>
              <a:gd name="connsiteY12" fmla="*/ 28189346 h 40817998"/>
              <a:gd name="connsiteX13" fmla="*/ 18601780 w 50631476"/>
              <a:gd name="connsiteY13" fmla="*/ 28189346 h 40817998"/>
              <a:gd name="connsiteX14" fmla="*/ 18601780 w 50631476"/>
              <a:gd name="connsiteY14" fmla="*/ 1619656 h 40817998"/>
              <a:gd name="connsiteX15" fmla="*/ 17734062 w 50631476"/>
              <a:gd name="connsiteY15" fmla="*/ 101411 h 40817998"/>
              <a:gd name="connsiteX16" fmla="*/ 16649402 w 50631476"/>
              <a:gd name="connsiteY16" fmla="*/ 802143 h 40817998"/>
              <a:gd name="connsiteX17" fmla="*/ 0 w 50631476"/>
              <a:gd name="connsiteY17" fmla="*/ 28189346 h 40817998"/>
              <a:gd name="connsiteX18" fmla="*/ 0 w 50631476"/>
              <a:gd name="connsiteY18" fmla="*/ 29999592 h 40817998"/>
              <a:gd name="connsiteX19" fmla="*/ 14425861 w 50631476"/>
              <a:gd name="connsiteY19" fmla="*/ 29999592 h 40817998"/>
              <a:gd name="connsiteX20" fmla="*/ 14751273 w 50631476"/>
              <a:gd name="connsiteY20" fmla="*/ 28189346 h 40817998"/>
              <a:gd name="connsiteX21" fmla="*/ 1518518 w 50631476"/>
              <a:gd name="connsiteY21" fmla="*/ 28189346 h 40817998"/>
              <a:gd name="connsiteX22" fmla="*/ 14751273 w 50631476"/>
              <a:gd name="connsiteY22" fmla="*/ 6408052 h 40817998"/>
              <a:gd name="connsiteX23" fmla="*/ 14751273 w 50631476"/>
              <a:gd name="connsiteY23" fmla="*/ 28189346 h 40817998"/>
              <a:gd name="connsiteX24" fmla="*/ 50631476 w 50631476"/>
              <a:gd name="connsiteY24" fmla="*/ 20948362 h 40817998"/>
              <a:gd name="connsiteX25" fmla="*/ 48462208 w 50631476"/>
              <a:gd name="connsiteY25" fmla="*/ 7283955 h 40817998"/>
              <a:gd name="connsiteX26" fmla="*/ 39242604 w 50631476"/>
              <a:gd name="connsiteY26" fmla="*/ 743753 h 40817998"/>
              <a:gd name="connsiteX27" fmla="*/ 29806156 w 50631476"/>
              <a:gd name="connsiteY27" fmla="*/ 7692737 h 40817998"/>
              <a:gd name="connsiteX28" fmla="*/ 27799556 w 50631476"/>
              <a:gd name="connsiteY28" fmla="*/ 20948362 h 40817998"/>
              <a:gd name="connsiteX29" fmla="*/ 30240040 w 50631476"/>
              <a:gd name="connsiteY29" fmla="*/ 35021548 h 40817998"/>
              <a:gd name="connsiteX30" fmla="*/ 39188380 w 50631476"/>
              <a:gd name="connsiteY30" fmla="*/ 40919408 h 40817998"/>
              <a:gd name="connsiteX31" fmla="*/ 48624876 w 50631476"/>
              <a:gd name="connsiteY31" fmla="*/ 34145596 h 40817998"/>
              <a:gd name="connsiteX32" fmla="*/ 50631476 w 50631476"/>
              <a:gd name="connsiteY32" fmla="*/ 20948362 h 40817998"/>
              <a:gd name="connsiteX33" fmla="*/ 39188380 w 50631476"/>
              <a:gd name="connsiteY33" fmla="*/ 39634724 h 40817998"/>
              <a:gd name="connsiteX34" fmla="*/ 32897416 w 50631476"/>
              <a:gd name="connsiteY34" fmla="*/ 32568960 h 40817998"/>
              <a:gd name="connsiteX35" fmla="*/ 32300862 w 50631476"/>
              <a:gd name="connsiteY35" fmla="*/ 20247630 h 40817998"/>
              <a:gd name="connsiteX36" fmla="*/ 32734746 w 50631476"/>
              <a:gd name="connsiteY36" fmla="*/ 9502983 h 40817998"/>
              <a:gd name="connsiteX37" fmla="*/ 39188380 w 50631476"/>
              <a:gd name="connsiteY37" fmla="*/ 2028437 h 40817998"/>
              <a:gd name="connsiteX38" fmla="*/ 45587840 w 50631476"/>
              <a:gd name="connsiteY38" fmla="*/ 8860640 h 40817998"/>
              <a:gd name="connsiteX39" fmla="*/ 46130172 w 50631476"/>
              <a:gd name="connsiteY39" fmla="*/ 20247630 h 40817998"/>
              <a:gd name="connsiteX40" fmla="*/ 45533616 w 50631476"/>
              <a:gd name="connsiteY40" fmla="*/ 32335350 h 40817998"/>
              <a:gd name="connsiteX41" fmla="*/ 39188380 w 50631476"/>
              <a:gd name="connsiteY41" fmla="*/ 39634724 h 408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631476" h="40817998">
                <a:moveTo>
                  <a:pt x="14425861" y="29999592"/>
                </a:moveTo>
                <a:lnTo>
                  <a:pt x="14425861" y="35079940"/>
                </a:lnTo>
                <a:cubicBezTo>
                  <a:pt x="14425861" y="37182136"/>
                  <a:pt x="14317414" y="37824480"/>
                  <a:pt x="10304214" y="37824480"/>
                </a:cubicBezTo>
                <a:lnTo>
                  <a:pt x="9165332" y="37824480"/>
                </a:lnTo>
                <a:lnTo>
                  <a:pt x="9165332" y="39634724"/>
                </a:lnTo>
                <a:cubicBezTo>
                  <a:pt x="11388824" y="39459556"/>
                  <a:pt x="14208944" y="39459556"/>
                  <a:pt x="16486733" y="39459556"/>
                </a:cubicBezTo>
                <a:cubicBezTo>
                  <a:pt x="18764448" y="39459556"/>
                  <a:pt x="21638816" y="39459556"/>
                  <a:pt x="23862358" y="39634724"/>
                </a:cubicBezTo>
                <a:lnTo>
                  <a:pt x="23862358" y="37824480"/>
                </a:lnTo>
                <a:lnTo>
                  <a:pt x="22723476" y="37824480"/>
                </a:lnTo>
                <a:cubicBezTo>
                  <a:pt x="18710226" y="37824480"/>
                  <a:pt x="18601780" y="37182136"/>
                  <a:pt x="18601780" y="35079940"/>
                </a:cubicBezTo>
                <a:lnTo>
                  <a:pt x="18601780" y="29999592"/>
                </a:lnTo>
                <a:lnTo>
                  <a:pt x="24025026" y="29999592"/>
                </a:lnTo>
                <a:lnTo>
                  <a:pt x="24025026" y="28189346"/>
                </a:lnTo>
                <a:lnTo>
                  <a:pt x="18601780" y="28189346"/>
                </a:lnTo>
                <a:lnTo>
                  <a:pt x="18601780" y="1619656"/>
                </a:lnTo>
                <a:cubicBezTo>
                  <a:pt x="18601780" y="451752"/>
                  <a:pt x="18601780" y="101411"/>
                  <a:pt x="17734062" y="101411"/>
                </a:cubicBezTo>
                <a:cubicBezTo>
                  <a:pt x="17245956" y="101411"/>
                  <a:pt x="17083286" y="101411"/>
                  <a:pt x="16649402" y="802143"/>
                </a:cubicBezTo>
                <a:lnTo>
                  <a:pt x="0" y="28189346"/>
                </a:lnTo>
                <a:lnTo>
                  <a:pt x="0" y="29999592"/>
                </a:lnTo>
                <a:lnTo>
                  <a:pt x="14425861" y="29999592"/>
                </a:lnTo>
                <a:close/>
                <a:moveTo>
                  <a:pt x="14751273" y="28189346"/>
                </a:moveTo>
                <a:lnTo>
                  <a:pt x="1518518" y="28189346"/>
                </a:lnTo>
                <a:lnTo>
                  <a:pt x="14751273" y="6408052"/>
                </a:lnTo>
                <a:lnTo>
                  <a:pt x="14751273" y="28189346"/>
                </a:lnTo>
                <a:close/>
                <a:moveTo>
                  <a:pt x="50631476" y="20948362"/>
                </a:moveTo>
                <a:cubicBezTo>
                  <a:pt x="50631476" y="16276746"/>
                  <a:pt x="50360312" y="11605180"/>
                  <a:pt x="48462208" y="7283955"/>
                </a:cubicBezTo>
                <a:cubicBezTo>
                  <a:pt x="45967500" y="1678046"/>
                  <a:pt x="41520368" y="743753"/>
                  <a:pt x="39242604" y="743753"/>
                </a:cubicBezTo>
                <a:cubicBezTo>
                  <a:pt x="35988676" y="743753"/>
                  <a:pt x="32029698" y="2261998"/>
                  <a:pt x="29806156" y="7692737"/>
                </a:cubicBezTo>
                <a:cubicBezTo>
                  <a:pt x="28070720" y="11721960"/>
                  <a:pt x="27799556" y="16276746"/>
                  <a:pt x="27799556" y="20948362"/>
                </a:cubicBezTo>
                <a:cubicBezTo>
                  <a:pt x="27799556" y="25327976"/>
                  <a:pt x="28016498" y="30583494"/>
                  <a:pt x="30240040" y="35021548"/>
                </a:cubicBezTo>
                <a:cubicBezTo>
                  <a:pt x="32571978" y="39751504"/>
                  <a:pt x="36531004" y="40919408"/>
                  <a:pt x="39188380" y="40919408"/>
                </a:cubicBezTo>
                <a:cubicBezTo>
                  <a:pt x="42116972" y="40919408"/>
                  <a:pt x="46238668" y="39693116"/>
                  <a:pt x="48624876" y="34145596"/>
                </a:cubicBezTo>
                <a:cubicBezTo>
                  <a:pt x="50360312" y="30116372"/>
                  <a:pt x="50631476" y="25561538"/>
                  <a:pt x="50631476" y="20948362"/>
                </a:cubicBezTo>
                <a:close/>
                <a:moveTo>
                  <a:pt x="39188380" y="39634724"/>
                </a:moveTo>
                <a:cubicBezTo>
                  <a:pt x="37073332" y="39634724"/>
                  <a:pt x="33873628" y="38174868"/>
                  <a:pt x="32897416" y="32568960"/>
                </a:cubicBezTo>
                <a:cubicBezTo>
                  <a:pt x="32300862" y="29065248"/>
                  <a:pt x="32300862" y="23692900"/>
                  <a:pt x="32300862" y="20247630"/>
                </a:cubicBezTo>
                <a:cubicBezTo>
                  <a:pt x="32300862" y="16510356"/>
                  <a:pt x="32300862" y="12656303"/>
                  <a:pt x="32734746" y="9502983"/>
                </a:cubicBezTo>
                <a:cubicBezTo>
                  <a:pt x="33765132" y="2553950"/>
                  <a:pt x="37832556" y="2028437"/>
                  <a:pt x="39188380" y="2028437"/>
                </a:cubicBezTo>
                <a:cubicBezTo>
                  <a:pt x="40978040" y="2028437"/>
                  <a:pt x="44557404" y="3079511"/>
                  <a:pt x="45587840" y="8860640"/>
                </a:cubicBezTo>
                <a:cubicBezTo>
                  <a:pt x="46130172" y="12130742"/>
                  <a:pt x="46130172" y="16568747"/>
                  <a:pt x="46130172" y="20247630"/>
                </a:cubicBezTo>
                <a:cubicBezTo>
                  <a:pt x="46130172" y="24627244"/>
                  <a:pt x="46130172" y="28598078"/>
                  <a:pt x="45533616" y="32335350"/>
                </a:cubicBezTo>
                <a:cubicBezTo>
                  <a:pt x="44720124" y="37882868"/>
                  <a:pt x="41628864" y="39634724"/>
                  <a:pt x="39188380" y="3963472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5" name="Forma libre: forma 214">
            <a:extLst>
              <a:ext uri="{FF2B5EF4-FFF2-40B4-BE49-F238E27FC236}">
                <a16:creationId xmlns:a16="http://schemas.microsoft.com/office/drawing/2014/main" id="{70FD1ABD-81D0-26EB-6128-C5FE4CAA2B54}"/>
              </a:ext>
            </a:extLst>
          </p:cNvPr>
          <p:cNvSpPr/>
          <p:nvPr/>
        </p:nvSpPr>
        <p:spPr>
          <a:xfrm flipV="1">
            <a:off x="341980936" y="1176879035"/>
            <a:ext cx="35088512" cy="26920130"/>
          </a:xfrm>
          <a:custGeom>
            <a:avLst/>
            <a:gdLst>
              <a:gd name="connsiteX0" fmla="*/ 3308201 w 35088512"/>
              <a:gd name="connsiteY0" fmla="*/ 420616 h 26920130"/>
              <a:gd name="connsiteX1" fmla="*/ 2060873 w 35088512"/>
              <a:gd name="connsiteY1" fmla="*/ 187055 h 26920130"/>
              <a:gd name="connsiteX2" fmla="*/ 596553 w 35088512"/>
              <a:gd name="connsiteY2" fmla="*/ 1880620 h 26920130"/>
              <a:gd name="connsiteX3" fmla="*/ 1735435 w 35088512"/>
              <a:gd name="connsiteY3" fmla="*/ 3924427 h 26920130"/>
              <a:gd name="connsiteX4" fmla="*/ 4664026 w 35088512"/>
              <a:gd name="connsiteY4" fmla="*/ 4741890 h 26920130"/>
              <a:gd name="connsiteX5" fmla="*/ 9002613 w 35088512"/>
              <a:gd name="connsiteY5" fmla="*/ 5909794 h 26920130"/>
              <a:gd name="connsiteX6" fmla="*/ 18764498 w 35088512"/>
              <a:gd name="connsiteY6" fmla="*/ 8537503 h 26920130"/>
              <a:gd name="connsiteX7" fmla="*/ 23374276 w 35088512"/>
              <a:gd name="connsiteY7" fmla="*/ 15136245 h 26920130"/>
              <a:gd name="connsiteX8" fmla="*/ 18981440 w 35088512"/>
              <a:gd name="connsiteY8" fmla="*/ 18756738 h 26920130"/>
              <a:gd name="connsiteX9" fmla="*/ 8351838 w 35088512"/>
              <a:gd name="connsiteY9" fmla="*/ 15778587 h 26920130"/>
              <a:gd name="connsiteX10" fmla="*/ 4447109 w 35088512"/>
              <a:gd name="connsiteY10" fmla="*/ 14610683 h 26920130"/>
              <a:gd name="connsiteX11" fmla="*/ 0 w 35088512"/>
              <a:gd name="connsiteY11" fmla="*/ 19399080 h 26920130"/>
              <a:gd name="connsiteX12" fmla="*/ 8351838 w 35088512"/>
              <a:gd name="connsiteY12" fmla="*/ 27107186 h 26920130"/>
              <a:gd name="connsiteX13" fmla="*/ 8894167 w 35088512"/>
              <a:gd name="connsiteY13" fmla="*/ 26406404 h 26920130"/>
              <a:gd name="connsiteX14" fmla="*/ 7918004 w 35088512"/>
              <a:gd name="connsiteY14" fmla="*/ 25472060 h 26920130"/>
              <a:gd name="connsiteX15" fmla="*/ 1193106 w 35088512"/>
              <a:gd name="connsiteY15" fmla="*/ 19574200 h 26920130"/>
              <a:gd name="connsiteX16" fmla="*/ 2928566 w 35088512"/>
              <a:gd name="connsiteY16" fmla="*/ 18114394 h 26920130"/>
              <a:gd name="connsiteX17" fmla="*/ 6724898 w 35088512"/>
              <a:gd name="connsiteY17" fmla="*/ 19107078 h 26920130"/>
              <a:gd name="connsiteX18" fmla="*/ 18113698 w 35088512"/>
              <a:gd name="connsiteY18" fmla="*/ 22494010 h 26920130"/>
              <a:gd name="connsiteX19" fmla="*/ 24567382 w 35088512"/>
              <a:gd name="connsiteY19" fmla="*/ 15369806 h 26920130"/>
              <a:gd name="connsiteX20" fmla="*/ 22126922 w 35088512"/>
              <a:gd name="connsiteY20" fmla="*/ 9471946 h 26920130"/>
              <a:gd name="connsiteX21" fmla="*/ 30478760 w 35088512"/>
              <a:gd name="connsiteY21" fmla="*/ 13267559 h 26920130"/>
              <a:gd name="connsiteX22" fmla="*/ 33895384 w 35088512"/>
              <a:gd name="connsiteY22" fmla="*/ 19690980 h 26920130"/>
              <a:gd name="connsiteX23" fmla="*/ 31617642 w 35088512"/>
              <a:gd name="connsiteY23" fmla="*/ 24129036 h 26920130"/>
              <a:gd name="connsiteX24" fmla="*/ 30966866 w 35088512"/>
              <a:gd name="connsiteY24" fmla="*/ 21618008 h 26920130"/>
              <a:gd name="connsiteX25" fmla="*/ 28743300 w 35088512"/>
              <a:gd name="connsiteY25" fmla="*/ 20450202 h 26920130"/>
              <a:gd name="connsiteX26" fmla="*/ 26845170 w 35088512"/>
              <a:gd name="connsiteY26" fmla="*/ 22610790 h 26920130"/>
              <a:gd name="connsiteX27" fmla="*/ 30370314 w 35088512"/>
              <a:gd name="connsiteY27" fmla="*/ 25880842 h 26920130"/>
              <a:gd name="connsiteX28" fmla="*/ 35088512 w 35088512"/>
              <a:gd name="connsiteY28" fmla="*/ 19690980 h 26920130"/>
              <a:gd name="connsiteX29" fmla="*/ 24025076 w 35088512"/>
              <a:gd name="connsiteY29" fmla="*/ 6026575 h 26920130"/>
              <a:gd name="connsiteX30" fmla="*/ 3308201 w 35088512"/>
              <a:gd name="connsiteY30" fmla="*/ 420616 h 2692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088512" h="26920130">
                <a:moveTo>
                  <a:pt x="3308201" y="420616"/>
                </a:moveTo>
                <a:cubicBezTo>
                  <a:pt x="2548979" y="187055"/>
                  <a:pt x="2440459" y="187055"/>
                  <a:pt x="2060873" y="187055"/>
                </a:cubicBezTo>
                <a:cubicBezTo>
                  <a:pt x="1084659" y="187055"/>
                  <a:pt x="596553" y="1004618"/>
                  <a:pt x="596553" y="1880620"/>
                </a:cubicBezTo>
                <a:cubicBezTo>
                  <a:pt x="596553" y="2464522"/>
                  <a:pt x="921965" y="3398766"/>
                  <a:pt x="1735435" y="3924427"/>
                </a:cubicBezTo>
                <a:cubicBezTo>
                  <a:pt x="2006625" y="4041108"/>
                  <a:pt x="3687862" y="4508329"/>
                  <a:pt x="4664026" y="4741890"/>
                </a:cubicBezTo>
                <a:cubicBezTo>
                  <a:pt x="6074048" y="5150672"/>
                  <a:pt x="7538368" y="5559453"/>
                  <a:pt x="9002613" y="5909794"/>
                </a:cubicBezTo>
                <a:lnTo>
                  <a:pt x="18764498" y="8537503"/>
                </a:lnTo>
                <a:cubicBezTo>
                  <a:pt x="19577992" y="8771164"/>
                  <a:pt x="23374276" y="11282192"/>
                  <a:pt x="23374276" y="15136245"/>
                </a:cubicBezTo>
                <a:cubicBezTo>
                  <a:pt x="23374276" y="18114394"/>
                  <a:pt x="20988040" y="18756738"/>
                  <a:pt x="18981440" y="18756738"/>
                </a:cubicBezTo>
                <a:cubicBezTo>
                  <a:pt x="16486758" y="18756738"/>
                  <a:pt x="13124309" y="17763954"/>
                  <a:pt x="8351838" y="15778587"/>
                </a:cubicBezTo>
                <a:cubicBezTo>
                  <a:pt x="6128321" y="14844244"/>
                  <a:pt x="5531768" y="14610683"/>
                  <a:pt x="4447109" y="14610683"/>
                </a:cubicBezTo>
                <a:cubicBezTo>
                  <a:pt x="2006625" y="14610683"/>
                  <a:pt x="0" y="16479270"/>
                  <a:pt x="0" y="19399080"/>
                </a:cubicBezTo>
                <a:cubicBezTo>
                  <a:pt x="0" y="24946498"/>
                  <a:pt x="7863731" y="27107186"/>
                  <a:pt x="8351838" y="27107186"/>
                </a:cubicBezTo>
                <a:cubicBezTo>
                  <a:pt x="8894167" y="27107186"/>
                  <a:pt x="8894167" y="26523184"/>
                  <a:pt x="8894167" y="26406404"/>
                </a:cubicBezTo>
                <a:cubicBezTo>
                  <a:pt x="8894167" y="25822502"/>
                  <a:pt x="8785696" y="25764062"/>
                  <a:pt x="7918004" y="25472060"/>
                </a:cubicBezTo>
                <a:cubicBezTo>
                  <a:pt x="2820119" y="23895474"/>
                  <a:pt x="1193106" y="21559666"/>
                  <a:pt x="1193106" y="19574200"/>
                </a:cubicBezTo>
                <a:cubicBezTo>
                  <a:pt x="1193106" y="19107078"/>
                  <a:pt x="1193106" y="18114394"/>
                  <a:pt x="2928566" y="18114394"/>
                </a:cubicBezTo>
                <a:cubicBezTo>
                  <a:pt x="4284415" y="18114394"/>
                  <a:pt x="5694462" y="18698298"/>
                  <a:pt x="6724898" y="19107078"/>
                </a:cubicBezTo>
                <a:cubicBezTo>
                  <a:pt x="12473508" y="21442886"/>
                  <a:pt x="15564768" y="22494010"/>
                  <a:pt x="18113698" y="22494010"/>
                </a:cubicBezTo>
                <a:cubicBezTo>
                  <a:pt x="22940416" y="22494010"/>
                  <a:pt x="24567382" y="18815078"/>
                  <a:pt x="24567382" y="15369806"/>
                </a:cubicBezTo>
                <a:cubicBezTo>
                  <a:pt x="24567382" y="13092438"/>
                  <a:pt x="23645440" y="11106971"/>
                  <a:pt x="22126922" y="9471946"/>
                </a:cubicBezTo>
                <a:cubicBezTo>
                  <a:pt x="24947016" y="10231068"/>
                  <a:pt x="27604418" y="10931751"/>
                  <a:pt x="30478760" y="13267559"/>
                </a:cubicBezTo>
                <a:cubicBezTo>
                  <a:pt x="32322666" y="14785804"/>
                  <a:pt x="33895384" y="17004832"/>
                  <a:pt x="33895384" y="19690980"/>
                </a:cubicBezTo>
                <a:cubicBezTo>
                  <a:pt x="33895384" y="20508544"/>
                  <a:pt x="33732688" y="23136352"/>
                  <a:pt x="31617642" y="24129036"/>
                </a:cubicBezTo>
                <a:cubicBezTo>
                  <a:pt x="31617642" y="23194692"/>
                  <a:pt x="31617642" y="22435570"/>
                  <a:pt x="30966866" y="21618008"/>
                </a:cubicBezTo>
                <a:cubicBezTo>
                  <a:pt x="30478760" y="21034104"/>
                  <a:pt x="29773736" y="20450202"/>
                  <a:pt x="28743300" y="20450202"/>
                </a:cubicBezTo>
                <a:cubicBezTo>
                  <a:pt x="27062088" y="20450202"/>
                  <a:pt x="26845170" y="22026788"/>
                  <a:pt x="26845170" y="22610790"/>
                </a:cubicBezTo>
                <a:cubicBezTo>
                  <a:pt x="26845170" y="23953816"/>
                  <a:pt x="27712888" y="25880842"/>
                  <a:pt x="30370314" y="25880842"/>
                </a:cubicBezTo>
                <a:cubicBezTo>
                  <a:pt x="33081912" y="25880842"/>
                  <a:pt x="35088512" y="23311472"/>
                  <a:pt x="35088512" y="19690980"/>
                </a:cubicBezTo>
                <a:cubicBezTo>
                  <a:pt x="35088512" y="13676340"/>
                  <a:pt x="30153348" y="7661700"/>
                  <a:pt x="24025076" y="6026575"/>
                </a:cubicBezTo>
                <a:lnTo>
                  <a:pt x="3308201" y="4206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6" name="Forma libre: forma 215">
            <a:extLst>
              <a:ext uri="{FF2B5EF4-FFF2-40B4-BE49-F238E27FC236}">
                <a16:creationId xmlns:a16="http://schemas.microsoft.com/office/drawing/2014/main" id="{BD165B42-929D-FA81-BC84-13F68252DAFD}"/>
              </a:ext>
            </a:extLst>
          </p:cNvPr>
          <p:cNvSpPr/>
          <p:nvPr/>
        </p:nvSpPr>
        <p:spPr>
          <a:xfrm flipV="1">
            <a:off x="325277311" y="1232426653"/>
            <a:ext cx="54232596" cy="93429732"/>
          </a:xfrm>
          <a:custGeom>
            <a:avLst/>
            <a:gdLst>
              <a:gd name="connsiteX0" fmla="*/ 54232596 w 54232596"/>
              <a:gd name="connsiteY0" fmla="*/ 85630664 h 93429732"/>
              <a:gd name="connsiteX1" fmla="*/ 52063328 w 54232596"/>
              <a:gd name="connsiteY1" fmla="*/ 85630664 h 93429732"/>
              <a:gd name="connsiteX2" fmla="*/ 52063328 w 54232596"/>
              <a:gd name="connsiteY2" fmla="*/ 91294968 h 93429732"/>
              <a:gd name="connsiteX3" fmla="*/ 2169269 w 54232596"/>
              <a:gd name="connsiteY3" fmla="*/ 91294968 h 93429732"/>
              <a:gd name="connsiteX4" fmla="*/ 2169269 w 54232596"/>
              <a:gd name="connsiteY4" fmla="*/ 85630664 h 93429732"/>
              <a:gd name="connsiteX5" fmla="*/ 0 w 54232596"/>
              <a:gd name="connsiteY5" fmla="*/ 85630664 h 93429732"/>
              <a:gd name="connsiteX6" fmla="*/ 0 w 54232596"/>
              <a:gd name="connsiteY6" fmla="*/ 93630776 h 93429732"/>
              <a:gd name="connsiteX7" fmla="*/ 54232596 w 54232596"/>
              <a:gd name="connsiteY7" fmla="*/ 93630776 h 93429732"/>
              <a:gd name="connsiteX8" fmla="*/ 54232596 w 54232596"/>
              <a:gd name="connsiteY8" fmla="*/ 85630664 h 93429732"/>
              <a:gd name="connsiteX9" fmla="*/ 28851722 w 54232596"/>
              <a:gd name="connsiteY9" fmla="*/ 77462184 h 93429732"/>
              <a:gd name="connsiteX10" fmla="*/ 17734062 w 54232596"/>
              <a:gd name="connsiteY10" fmla="*/ 69578856 h 93429732"/>
              <a:gd name="connsiteX11" fmla="*/ 19740636 w 54232596"/>
              <a:gd name="connsiteY11" fmla="*/ 63330556 h 93429732"/>
              <a:gd name="connsiteX12" fmla="*/ 22235394 w 54232596"/>
              <a:gd name="connsiteY12" fmla="*/ 66075144 h 93429732"/>
              <a:gd name="connsiteX13" fmla="*/ 24730076 w 54232596"/>
              <a:gd name="connsiteY13" fmla="*/ 63388996 h 93429732"/>
              <a:gd name="connsiteX14" fmla="*/ 22181120 w 54232596"/>
              <a:gd name="connsiteY14" fmla="*/ 60702848 h 93429732"/>
              <a:gd name="connsiteX15" fmla="*/ 16378262 w 54232596"/>
              <a:gd name="connsiteY15" fmla="*/ 69637200 h 93429732"/>
              <a:gd name="connsiteX16" fmla="*/ 28960242 w 54232596"/>
              <a:gd name="connsiteY16" fmla="*/ 82308920 h 93429732"/>
              <a:gd name="connsiteX17" fmla="*/ 41271008 w 54232596"/>
              <a:gd name="connsiteY17" fmla="*/ 69753976 h 93429732"/>
              <a:gd name="connsiteX18" fmla="*/ 34220772 w 54232596"/>
              <a:gd name="connsiteY18" fmla="*/ 60060504 h 93429732"/>
              <a:gd name="connsiteX19" fmla="*/ 33678416 w 54232596"/>
              <a:gd name="connsiteY19" fmla="*/ 60819628 h 93429732"/>
              <a:gd name="connsiteX20" fmla="*/ 34220772 w 54232596"/>
              <a:gd name="connsiteY20" fmla="*/ 61578752 h 93429732"/>
              <a:gd name="connsiteX21" fmla="*/ 39915208 w 54232596"/>
              <a:gd name="connsiteY21" fmla="*/ 69228520 h 93429732"/>
              <a:gd name="connsiteX22" fmla="*/ 28851722 w 54232596"/>
              <a:gd name="connsiteY22" fmla="*/ 77462184 h 93429732"/>
              <a:gd name="connsiteX23" fmla="*/ 22018426 w 54232596"/>
              <a:gd name="connsiteY23" fmla="*/ 51860772 h 93429732"/>
              <a:gd name="connsiteX24" fmla="*/ 36552784 w 54232596"/>
              <a:gd name="connsiteY24" fmla="*/ 51860772 h 93429732"/>
              <a:gd name="connsiteX25" fmla="*/ 38993240 w 54232596"/>
              <a:gd name="connsiteY25" fmla="*/ 56415604 h 93429732"/>
              <a:gd name="connsiteX26" fmla="*/ 40674452 w 54232596"/>
              <a:gd name="connsiteY26" fmla="*/ 56415604 h 93429732"/>
              <a:gd name="connsiteX27" fmla="*/ 40511760 w 54232596"/>
              <a:gd name="connsiteY27" fmla="*/ 49816964 h 93429732"/>
              <a:gd name="connsiteX28" fmla="*/ 40674452 w 54232596"/>
              <a:gd name="connsiteY28" fmla="*/ 43276760 h 93429732"/>
              <a:gd name="connsiteX29" fmla="*/ 38993240 w 54232596"/>
              <a:gd name="connsiteY29" fmla="*/ 43276760 h 93429732"/>
              <a:gd name="connsiteX30" fmla="*/ 36552784 w 54232596"/>
              <a:gd name="connsiteY30" fmla="*/ 47831596 h 93429732"/>
              <a:gd name="connsiteX31" fmla="*/ 26573982 w 54232596"/>
              <a:gd name="connsiteY31" fmla="*/ 47831596 h 93429732"/>
              <a:gd name="connsiteX32" fmla="*/ 17896730 w 54232596"/>
              <a:gd name="connsiteY32" fmla="*/ 39948172 h 93429732"/>
              <a:gd name="connsiteX33" fmla="*/ 23916556 w 54232596"/>
              <a:gd name="connsiteY33" fmla="*/ 35626896 h 93429732"/>
              <a:gd name="connsiteX34" fmla="*/ 36552784 w 54232596"/>
              <a:gd name="connsiteY34" fmla="*/ 35626896 h 93429732"/>
              <a:gd name="connsiteX35" fmla="*/ 38993240 w 54232596"/>
              <a:gd name="connsiteY35" fmla="*/ 40181532 h 93429732"/>
              <a:gd name="connsiteX36" fmla="*/ 40674452 w 54232596"/>
              <a:gd name="connsiteY36" fmla="*/ 40181532 h 93429732"/>
              <a:gd name="connsiteX37" fmla="*/ 40511760 w 54232596"/>
              <a:gd name="connsiteY37" fmla="*/ 33582892 h 93429732"/>
              <a:gd name="connsiteX38" fmla="*/ 40674452 w 54232596"/>
              <a:gd name="connsiteY38" fmla="*/ 27043084 h 93429732"/>
              <a:gd name="connsiteX39" fmla="*/ 38993240 w 54232596"/>
              <a:gd name="connsiteY39" fmla="*/ 27043084 h 93429732"/>
              <a:gd name="connsiteX40" fmla="*/ 36552784 w 54232596"/>
              <a:gd name="connsiteY40" fmla="*/ 31597820 h 93429732"/>
              <a:gd name="connsiteX41" fmla="*/ 26573982 w 54232596"/>
              <a:gd name="connsiteY41" fmla="*/ 31597820 h 93429732"/>
              <a:gd name="connsiteX42" fmla="*/ 17896730 w 54232596"/>
              <a:gd name="connsiteY42" fmla="*/ 23714396 h 93429732"/>
              <a:gd name="connsiteX43" fmla="*/ 23916556 w 54232596"/>
              <a:gd name="connsiteY43" fmla="*/ 19393022 h 93429732"/>
              <a:gd name="connsiteX44" fmla="*/ 36552784 w 54232596"/>
              <a:gd name="connsiteY44" fmla="*/ 19393022 h 93429732"/>
              <a:gd name="connsiteX45" fmla="*/ 38993240 w 54232596"/>
              <a:gd name="connsiteY45" fmla="*/ 23947758 h 93429732"/>
              <a:gd name="connsiteX46" fmla="*/ 40674452 w 54232596"/>
              <a:gd name="connsiteY46" fmla="*/ 23947758 h 93429732"/>
              <a:gd name="connsiteX47" fmla="*/ 40511760 w 54232596"/>
              <a:gd name="connsiteY47" fmla="*/ 17349116 h 93429732"/>
              <a:gd name="connsiteX48" fmla="*/ 40674452 w 54232596"/>
              <a:gd name="connsiteY48" fmla="*/ 10809310 h 93429732"/>
              <a:gd name="connsiteX49" fmla="*/ 38993240 w 54232596"/>
              <a:gd name="connsiteY49" fmla="*/ 10809310 h 93429732"/>
              <a:gd name="connsiteX50" fmla="*/ 37366276 w 54232596"/>
              <a:gd name="connsiteY50" fmla="*/ 15364046 h 93429732"/>
              <a:gd name="connsiteX51" fmla="*/ 27007816 w 54232596"/>
              <a:gd name="connsiteY51" fmla="*/ 15364046 h 93429732"/>
              <a:gd name="connsiteX52" fmla="*/ 18710250 w 54232596"/>
              <a:gd name="connsiteY52" fmla="*/ 17174490 h 93429732"/>
              <a:gd name="connsiteX53" fmla="*/ 16703625 w 54232596"/>
              <a:gd name="connsiteY53" fmla="*/ 23305714 h 93429732"/>
              <a:gd name="connsiteX54" fmla="*/ 22018426 w 54232596"/>
              <a:gd name="connsiteY54" fmla="*/ 31773042 h 93429732"/>
              <a:gd name="connsiteX55" fmla="*/ 16703625 w 54232596"/>
              <a:gd name="connsiteY55" fmla="*/ 39539488 h 93429732"/>
              <a:gd name="connsiteX56" fmla="*/ 22398088 w 54232596"/>
              <a:gd name="connsiteY56" fmla="*/ 48181936 h 93429732"/>
              <a:gd name="connsiteX57" fmla="*/ 16703625 w 54232596"/>
              <a:gd name="connsiteY57" fmla="*/ 48181936 h 93429732"/>
              <a:gd name="connsiteX58" fmla="*/ 17300178 w 54232596"/>
              <a:gd name="connsiteY58" fmla="*/ 56415604 h 93429732"/>
              <a:gd name="connsiteX59" fmla="*/ 18981390 w 54232596"/>
              <a:gd name="connsiteY59" fmla="*/ 56415604 h 93429732"/>
              <a:gd name="connsiteX60" fmla="*/ 22018426 w 54232596"/>
              <a:gd name="connsiteY60" fmla="*/ 51860772 h 93429732"/>
              <a:gd name="connsiteX61" fmla="*/ 0 w 54232596"/>
              <a:gd name="connsiteY61" fmla="*/ 201040 h 93429732"/>
              <a:gd name="connsiteX62" fmla="*/ 0 w 54232596"/>
              <a:gd name="connsiteY62" fmla="*/ 8201445 h 93429732"/>
              <a:gd name="connsiteX63" fmla="*/ 2169269 w 54232596"/>
              <a:gd name="connsiteY63" fmla="*/ 8201445 h 93429732"/>
              <a:gd name="connsiteX64" fmla="*/ 2169269 w 54232596"/>
              <a:gd name="connsiteY64" fmla="*/ 2537145 h 93429732"/>
              <a:gd name="connsiteX65" fmla="*/ 52063328 w 54232596"/>
              <a:gd name="connsiteY65" fmla="*/ 2537145 h 93429732"/>
              <a:gd name="connsiteX66" fmla="*/ 52063328 w 54232596"/>
              <a:gd name="connsiteY66" fmla="*/ 8201445 h 93429732"/>
              <a:gd name="connsiteX67" fmla="*/ 54232596 w 54232596"/>
              <a:gd name="connsiteY67" fmla="*/ 8201445 h 93429732"/>
              <a:gd name="connsiteX68" fmla="*/ 54232596 w 54232596"/>
              <a:gd name="connsiteY68" fmla="*/ 201040 h 93429732"/>
              <a:gd name="connsiteX69" fmla="*/ 0 w 54232596"/>
              <a:gd name="connsiteY69" fmla="*/ 201040 h 934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4232596" h="93429732">
                <a:moveTo>
                  <a:pt x="54232596" y="85630664"/>
                </a:moveTo>
                <a:lnTo>
                  <a:pt x="52063328" y="85630664"/>
                </a:lnTo>
                <a:lnTo>
                  <a:pt x="52063328" y="91294968"/>
                </a:lnTo>
                <a:lnTo>
                  <a:pt x="2169269" y="91294968"/>
                </a:lnTo>
                <a:lnTo>
                  <a:pt x="2169269" y="85630664"/>
                </a:lnTo>
                <a:lnTo>
                  <a:pt x="0" y="85630664"/>
                </a:lnTo>
                <a:lnTo>
                  <a:pt x="0" y="93630776"/>
                </a:lnTo>
                <a:lnTo>
                  <a:pt x="54232596" y="93630776"/>
                </a:lnTo>
                <a:lnTo>
                  <a:pt x="54232596" y="85630664"/>
                </a:lnTo>
                <a:close/>
                <a:moveTo>
                  <a:pt x="28851722" y="77462184"/>
                </a:moveTo>
                <a:cubicBezTo>
                  <a:pt x="20011826" y="77462184"/>
                  <a:pt x="17734062" y="72673792"/>
                  <a:pt x="17734062" y="69578856"/>
                </a:cubicBezTo>
                <a:cubicBezTo>
                  <a:pt x="17734062" y="69053296"/>
                  <a:pt x="17788284" y="65374464"/>
                  <a:pt x="19740636" y="63330556"/>
                </a:cubicBezTo>
                <a:cubicBezTo>
                  <a:pt x="19903380" y="65724804"/>
                  <a:pt x="21530320" y="66075144"/>
                  <a:pt x="22235394" y="66075144"/>
                </a:cubicBezTo>
                <a:cubicBezTo>
                  <a:pt x="23645416" y="66075144"/>
                  <a:pt x="24730076" y="65024024"/>
                  <a:pt x="24730076" y="63388996"/>
                </a:cubicBezTo>
                <a:cubicBezTo>
                  <a:pt x="24730076" y="61870752"/>
                  <a:pt x="23808110" y="60702848"/>
                  <a:pt x="22181120" y="60702848"/>
                </a:cubicBezTo>
                <a:cubicBezTo>
                  <a:pt x="18493308" y="60702848"/>
                  <a:pt x="16378262" y="65140804"/>
                  <a:pt x="16378262" y="69637200"/>
                </a:cubicBezTo>
                <a:cubicBezTo>
                  <a:pt x="16378262" y="76936624"/>
                  <a:pt x="22235394" y="82308920"/>
                  <a:pt x="28960242" y="82308920"/>
                </a:cubicBezTo>
                <a:cubicBezTo>
                  <a:pt x="35901984" y="82308920"/>
                  <a:pt x="41271008" y="76527840"/>
                  <a:pt x="41271008" y="69753976"/>
                </a:cubicBezTo>
                <a:cubicBezTo>
                  <a:pt x="41271008" y="61929092"/>
                  <a:pt x="34763100" y="60060504"/>
                  <a:pt x="34220772" y="60060504"/>
                </a:cubicBezTo>
                <a:cubicBezTo>
                  <a:pt x="33678416" y="60060504"/>
                  <a:pt x="33678416" y="60644408"/>
                  <a:pt x="33678416" y="60819628"/>
                </a:cubicBezTo>
                <a:cubicBezTo>
                  <a:pt x="33678416" y="61345188"/>
                  <a:pt x="33895384" y="61461972"/>
                  <a:pt x="34220772" y="61578752"/>
                </a:cubicBezTo>
                <a:cubicBezTo>
                  <a:pt x="39264408" y="63272216"/>
                  <a:pt x="39915208" y="67067828"/>
                  <a:pt x="39915208" y="69228520"/>
                </a:cubicBezTo>
                <a:cubicBezTo>
                  <a:pt x="39915208" y="72323448"/>
                  <a:pt x="37583196" y="77462184"/>
                  <a:pt x="28851722" y="77462184"/>
                </a:cubicBezTo>
                <a:close/>
                <a:moveTo>
                  <a:pt x="22018426" y="51860772"/>
                </a:moveTo>
                <a:lnTo>
                  <a:pt x="36552784" y="51860772"/>
                </a:lnTo>
                <a:cubicBezTo>
                  <a:pt x="38993240" y="51860772"/>
                  <a:pt x="38993240" y="52503112"/>
                  <a:pt x="38993240" y="56415604"/>
                </a:cubicBezTo>
                <a:lnTo>
                  <a:pt x="40674452" y="56415604"/>
                </a:lnTo>
                <a:cubicBezTo>
                  <a:pt x="40620232" y="54371800"/>
                  <a:pt x="40511760" y="51393648"/>
                  <a:pt x="40511760" y="49816964"/>
                </a:cubicBezTo>
                <a:cubicBezTo>
                  <a:pt x="40511760" y="48298716"/>
                  <a:pt x="40620232" y="45262228"/>
                  <a:pt x="40674452" y="43276760"/>
                </a:cubicBezTo>
                <a:lnTo>
                  <a:pt x="38993240" y="43276760"/>
                </a:lnTo>
                <a:cubicBezTo>
                  <a:pt x="38993240" y="47189252"/>
                  <a:pt x="38993240" y="47831596"/>
                  <a:pt x="36552784" y="47831596"/>
                </a:cubicBezTo>
                <a:lnTo>
                  <a:pt x="26573982" y="47831596"/>
                </a:lnTo>
                <a:cubicBezTo>
                  <a:pt x="20933768" y="47831596"/>
                  <a:pt x="17896730" y="43685540"/>
                  <a:pt x="17896730" y="39948172"/>
                </a:cubicBezTo>
                <a:cubicBezTo>
                  <a:pt x="17896730" y="36269536"/>
                  <a:pt x="20825296" y="35626896"/>
                  <a:pt x="23916556" y="35626896"/>
                </a:cubicBezTo>
                <a:lnTo>
                  <a:pt x="36552784" y="35626896"/>
                </a:lnTo>
                <a:cubicBezTo>
                  <a:pt x="38993240" y="35626896"/>
                  <a:pt x="38993240" y="36269536"/>
                  <a:pt x="38993240" y="40181532"/>
                </a:cubicBezTo>
                <a:lnTo>
                  <a:pt x="40674452" y="40181532"/>
                </a:lnTo>
                <a:cubicBezTo>
                  <a:pt x="40620232" y="38138220"/>
                  <a:pt x="40511760" y="35159972"/>
                  <a:pt x="40511760" y="33582892"/>
                </a:cubicBezTo>
                <a:cubicBezTo>
                  <a:pt x="40511760" y="32064646"/>
                  <a:pt x="40620232" y="29028154"/>
                  <a:pt x="40674452" y="27043084"/>
                </a:cubicBezTo>
                <a:lnTo>
                  <a:pt x="38993240" y="27043084"/>
                </a:lnTo>
                <a:cubicBezTo>
                  <a:pt x="38993240" y="30955678"/>
                  <a:pt x="38993240" y="31597820"/>
                  <a:pt x="36552784" y="31597820"/>
                </a:cubicBezTo>
                <a:lnTo>
                  <a:pt x="26573982" y="31597820"/>
                </a:lnTo>
                <a:cubicBezTo>
                  <a:pt x="20933768" y="31597820"/>
                  <a:pt x="17896730" y="27451766"/>
                  <a:pt x="17896730" y="23714396"/>
                </a:cubicBezTo>
                <a:cubicBezTo>
                  <a:pt x="17896730" y="20035760"/>
                  <a:pt x="20825296" y="19393022"/>
                  <a:pt x="23916556" y="19393022"/>
                </a:cubicBezTo>
                <a:lnTo>
                  <a:pt x="36552784" y="19393022"/>
                </a:lnTo>
                <a:cubicBezTo>
                  <a:pt x="38993240" y="19393022"/>
                  <a:pt x="38993240" y="20035760"/>
                  <a:pt x="38993240" y="23947758"/>
                </a:cubicBezTo>
                <a:lnTo>
                  <a:pt x="40674452" y="23947758"/>
                </a:lnTo>
                <a:cubicBezTo>
                  <a:pt x="40620232" y="21904446"/>
                  <a:pt x="40511760" y="18926198"/>
                  <a:pt x="40511760" y="17349116"/>
                </a:cubicBezTo>
                <a:cubicBezTo>
                  <a:pt x="40511760" y="15830870"/>
                  <a:pt x="40620232" y="12794379"/>
                  <a:pt x="40674452" y="10809310"/>
                </a:cubicBezTo>
                <a:lnTo>
                  <a:pt x="38993240" y="10809310"/>
                </a:lnTo>
                <a:cubicBezTo>
                  <a:pt x="38993240" y="13845801"/>
                  <a:pt x="38993240" y="15305804"/>
                  <a:pt x="37366276" y="15364046"/>
                </a:cubicBezTo>
                <a:lnTo>
                  <a:pt x="27007816" y="15364046"/>
                </a:lnTo>
                <a:cubicBezTo>
                  <a:pt x="22343840" y="15364046"/>
                  <a:pt x="20662628" y="15364046"/>
                  <a:pt x="18710250" y="17174490"/>
                </a:cubicBezTo>
                <a:cubicBezTo>
                  <a:pt x="17788284" y="17991854"/>
                  <a:pt x="16703625" y="19918782"/>
                  <a:pt x="16703625" y="23305714"/>
                </a:cubicBezTo>
                <a:cubicBezTo>
                  <a:pt x="16703625" y="28210890"/>
                  <a:pt x="19957604" y="30780456"/>
                  <a:pt x="22018426" y="31773042"/>
                </a:cubicBezTo>
                <a:cubicBezTo>
                  <a:pt x="17300178" y="32590406"/>
                  <a:pt x="16703625" y="36911680"/>
                  <a:pt x="16703625" y="39539488"/>
                </a:cubicBezTo>
                <a:cubicBezTo>
                  <a:pt x="16703625" y="43802324"/>
                  <a:pt x="19035638" y="46546912"/>
                  <a:pt x="22398088" y="48181936"/>
                </a:cubicBezTo>
                <a:lnTo>
                  <a:pt x="16703625" y="48181936"/>
                </a:lnTo>
                <a:lnTo>
                  <a:pt x="17300178" y="56415604"/>
                </a:lnTo>
                <a:lnTo>
                  <a:pt x="18981390" y="56415604"/>
                </a:lnTo>
                <a:cubicBezTo>
                  <a:pt x="18981390" y="52327992"/>
                  <a:pt x="19361050" y="51860772"/>
                  <a:pt x="22018426" y="51860772"/>
                </a:cubicBezTo>
                <a:close/>
                <a:moveTo>
                  <a:pt x="0" y="201040"/>
                </a:moveTo>
                <a:lnTo>
                  <a:pt x="0" y="8201445"/>
                </a:lnTo>
                <a:lnTo>
                  <a:pt x="2169269" y="8201445"/>
                </a:lnTo>
                <a:lnTo>
                  <a:pt x="2169269" y="2537145"/>
                </a:lnTo>
                <a:lnTo>
                  <a:pt x="52063328" y="2537145"/>
                </a:lnTo>
                <a:lnTo>
                  <a:pt x="52063328" y="8201445"/>
                </a:lnTo>
                <a:lnTo>
                  <a:pt x="54232596" y="8201445"/>
                </a:lnTo>
                <a:lnTo>
                  <a:pt x="54232596" y="201040"/>
                </a:lnTo>
                <a:lnTo>
                  <a:pt x="0" y="20104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7" name="Forma libre: forma 216">
            <a:extLst>
              <a:ext uri="{FF2B5EF4-FFF2-40B4-BE49-F238E27FC236}">
                <a16:creationId xmlns:a16="http://schemas.microsoft.com/office/drawing/2014/main" id="{89836467-1DF1-ED3D-BFDA-806F59DD6752}"/>
              </a:ext>
            </a:extLst>
          </p:cNvPr>
          <p:cNvSpPr/>
          <p:nvPr/>
        </p:nvSpPr>
        <p:spPr>
          <a:xfrm flipV="1">
            <a:off x="494030000" y="276082249"/>
            <a:ext cx="12700" cy="1955956443"/>
          </a:xfrm>
          <a:custGeom>
            <a:avLst/>
            <a:gdLst>
              <a:gd name="connsiteX0" fmla="*/ 0 w 12700"/>
              <a:gd name="connsiteY0" fmla="*/ 1956153472 h 1955956443"/>
              <a:gd name="connsiteX1" fmla="*/ 0 w 12700"/>
              <a:gd name="connsiteY1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55956443">
                <a:moveTo>
                  <a:pt x="0" y="1956153472"/>
                </a:moveTo>
                <a:lnTo>
                  <a:pt x="0" y="197090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8" name="Forma libre: forma 217">
            <a:extLst>
              <a:ext uri="{FF2B5EF4-FFF2-40B4-BE49-F238E27FC236}">
                <a16:creationId xmlns:a16="http://schemas.microsoft.com/office/drawing/2014/main" id="{A7E6410F-5DA3-A82D-D770-0F32776CA0BB}"/>
              </a:ext>
            </a:extLst>
          </p:cNvPr>
          <p:cNvSpPr/>
          <p:nvPr/>
        </p:nvSpPr>
        <p:spPr>
          <a:xfrm flipV="1">
            <a:off x="2147483647" y="276082249"/>
            <a:ext cx="12700" cy="1955956443"/>
          </a:xfrm>
          <a:custGeom>
            <a:avLst/>
            <a:gdLst>
              <a:gd name="connsiteX0" fmla="*/ 0 w 12700"/>
              <a:gd name="connsiteY0" fmla="*/ 1956153472 h 1955956443"/>
              <a:gd name="connsiteX1" fmla="*/ 0 w 12700"/>
              <a:gd name="connsiteY1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1955956443">
                <a:moveTo>
                  <a:pt x="0" y="1956153472"/>
                </a:moveTo>
                <a:lnTo>
                  <a:pt x="0" y="197090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19" name="Forma libre: forma 218">
            <a:extLst>
              <a:ext uri="{FF2B5EF4-FFF2-40B4-BE49-F238E27FC236}">
                <a16:creationId xmlns:a16="http://schemas.microsoft.com/office/drawing/2014/main" id="{F1380B4C-A829-2F64-7FB1-FD81741BF517}"/>
              </a:ext>
            </a:extLst>
          </p:cNvPr>
          <p:cNvSpPr/>
          <p:nvPr/>
        </p:nvSpPr>
        <p:spPr>
          <a:xfrm flipV="1">
            <a:off x="494030000" y="276082249"/>
            <a:ext cx="1688513815" cy="12700"/>
          </a:xfrm>
          <a:custGeom>
            <a:avLst/>
            <a:gdLst>
              <a:gd name="connsiteX0" fmla="*/ 0 w 1688513815"/>
              <a:gd name="connsiteY0" fmla="*/ 43078 h 12700"/>
              <a:gd name="connsiteX1" fmla="*/ 1688513792 w 1688513815"/>
              <a:gd name="connsiteY1" fmla="*/ 4307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513815" h="12700">
                <a:moveTo>
                  <a:pt x="0" y="43078"/>
                </a:moveTo>
                <a:lnTo>
                  <a:pt x="1688513792" y="43078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0" name="Forma libre: forma 219">
            <a:extLst>
              <a:ext uri="{FF2B5EF4-FFF2-40B4-BE49-F238E27FC236}">
                <a16:creationId xmlns:a16="http://schemas.microsoft.com/office/drawing/2014/main" id="{54A2F794-AB6D-49AB-7287-C1EEEB150F46}"/>
              </a:ext>
            </a:extLst>
          </p:cNvPr>
          <p:cNvSpPr/>
          <p:nvPr/>
        </p:nvSpPr>
        <p:spPr>
          <a:xfrm flipV="1">
            <a:off x="494030000" y="2147483647"/>
            <a:ext cx="1688513815" cy="12700"/>
          </a:xfrm>
          <a:custGeom>
            <a:avLst/>
            <a:gdLst>
              <a:gd name="connsiteX0" fmla="*/ 0 w 1688513815"/>
              <a:gd name="connsiteY0" fmla="*/ 351102 h 12700"/>
              <a:gd name="connsiteX1" fmla="*/ 1688513792 w 1688513815"/>
              <a:gd name="connsiteY1" fmla="*/ 35110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513815" h="12700">
                <a:moveTo>
                  <a:pt x="0" y="351102"/>
                </a:moveTo>
                <a:lnTo>
                  <a:pt x="1688513792" y="351102"/>
                </a:lnTo>
              </a:path>
            </a:pathLst>
          </a:custGeom>
          <a:noFill/>
          <a:ln w="4704080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1" name="Forma libre: forma 220">
            <a:extLst>
              <a:ext uri="{FF2B5EF4-FFF2-40B4-BE49-F238E27FC236}">
                <a16:creationId xmlns:a16="http://schemas.microsoft.com/office/drawing/2014/main" id="{CBD574F5-6F76-64E4-E7DF-B73FC782D857}"/>
              </a:ext>
            </a:extLst>
          </p:cNvPr>
          <p:cNvSpPr/>
          <p:nvPr/>
        </p:nvSpPr>
        <p:spPr>
          <a:xfrm flipV="1">
            <a:off x="676899036" y="2147483647"/>
            <a:ext cx="227942526" cy="49301003"/>
          </a:xfrm>
          <a:custGeom>
            <a:avLst/>
            <a:gdLst>
              <a:gd name="connsiteX0" fmla="*/ 40193468 w 227942526"/>
              <a:gd name="connsiteY0" fmla="*/ 1481006 h 49301003"/>
              <a:gd name="connsiteX1" fmla="*/ 1170682 w 227942526"/>
              <a:gd name="connsiteY1" fmla="*/ 1481006 h 49301003"/>
              <a:gd name="connsiteX2" fmla="*/ 0 w 227942526"/>
              <a:gd name="connsiteY2" fmla="*/ 17097640 h 49301003"/>
              <a:gd name="connsiteX3" fmla="*/ 1430834 w 227942526"/>
              <a:gd name="connsiteY3" fmla="*/ 17097640 h 49301003"/>
              <a:gd name="connsiteX4" fmla="*/ 13202741 w 227942526"/>
              <a:gd name="connsiteY4" fmla="*/ 3511816 h 49301003"/>
              <a:gd name="connsiteX5" fmla="*/ 16714738 w 227942526"/>
              <a:gd name="connsiteY5" fmla="*/ 3651913 h 49301003"/>
              <a:gd name="connsiteX6" fmla="*/ 18080534 w 227942526"/>
              <a:gd name="connsiteY6" fmla="*/ 6312960 h 49301003"/>
              <a:gd name="connsiteX7" fmla="*/ 18080534 w 227942526"/>
              <a:gd name="connsiteY7" fmla="*/ 43568808 h 49301003"/>
              <a:gd name="connsiteX8" fmla="*/ 11706870 w 227942526"/>
              <a:gd name="connsiteY8" fmla="*/ 46930336 h 49301003"/>
              <a:gd name="connsiteX9" fmla="*/ 9365456 w 227942526"/>
              <a:gd name="connsiteY9" fmla="*/ 46930336 h 49301003"/>
              <a:gd name="connsiteX10" fmla="*/ 9365456 w 227942526"/>
              <a:gd name="connsiteY10" fmla="*/ 48961148 h 49301003"/>
              <a:gd name="connsiteX11" fmla="*/ 20682050 w 227942526"/>
              <a:gd name="connsiteY11" fmla="*/ 48821048 h 49301003"/>
              <a:gd name="connsiteX12" fmla="*/ 32063730 w 227942526"/>
              <a:gd name="connsiteY12" fmla="*/ 48961148 h 49301003"/>
              <a:gd name="connsiteX13" fmla="*/ 32063730 w 227942526"/>
              <a:gd name="connsiteY13" fmla="*/ 46930336 h 49301003"/>
              <a:gd name="connsiteX14" fmla="*/ 29722316 w 227942526"/>
              <a:gd name="connsiteY14" fmla="*/ 46930336 h 49301003"/>
              <a:gd name="connsiteX15" fmla="*/ 23348602 w 227942526"/>
              <a:gd name="connsiteY15" fmla="*/ 43568808 h 49301003"/>
              <a:gd name="connsiteX16" fmla="*/ 23348602 w 227942526"/>
              <a:gd name="connsiteY16" fmla="*/ 6312960 h 49301003"/>
              <a:gd name="connsiteX17" fmla="*/ 24519284 w 227942526"/>
              <a:gd name="connsiteY17" fmla="*/ 3651913 h 49301003"/>
              <a:gd name="connsiteX18" fmla="*/ 28161456 w 227942526"/>
              <a:gd name="connsiteY18" fmla="*/ 3511816 h 49301003"/>
              <a:gd name="connsiteX19" fmla="*/ 39933316 w 227942526"/>
              <a:gd name="connsiteY19" fmla="*/ 17097640 h 49301003"/>
              <a:gd name="connsiteX20" fmla="*/ 41364148 w 227942526"/>
              <a:gd name="connsiteY20" fmla="*/ 17097640 h 49301003"/>
              <a:gd name="connsiteX21" fmla="*/ 40193468 w 227942526"/>
              <a:gd name="connsiteY21" fmla="*/ 1481006 h 49301003"/>
              <a:gd name="connsiteX22" fmla="*/ 55198516 w 227942526"/>
              <a:gd name="connsiteY22" fmla="*/ 5822819 h 49301003"/>
              <a:gd name="connsiteX23" fmla="*/ 52011460 w 227942526"/>
              <a:gd name="connsiteY23" fmla="*/ 2391438 h 49301003"/>
              <a:gd name="connsiteX24" fmla="*/ 48889644 w 227942526"/>
              <a:gd name="connsiteY24" fmla="*/ 5752771 h 49301003"/>
              <a:gd name="connsiteX25" fmla="*/ 52011460 w 227942526"/>
              <a:gd name="connsiteY25" fmla="*/ 9184152 h 49301003"/>
              <a:gd name="connsiteX26" fmla="*/ 55198516 w 227942526"/>
              <a:gd name="connsiteY26" fmla="*/ 5822819 h 49301003"/>
              <a:gd name="connsiteX27" fmla="*/ 46223088 w 227942526"/>
              <a:gd name="connsiteY27" fmla="*/ 18848256 h 49301003"/>
              <a:gd name="connsiteX28" fmla="*/ 46223088 w 227942526"/>
              <a:gd name="connsiteY28" fmla="*/ 20879264 h 49301003"/>
              <a:gd name="connsiteX29" fmla="*/ 50970856 w 227942526"/>
              <a:gd name="connsiteY29" fmla="*/ 24730936 h 49301003"/>
              <a:gd name="connsiteX30" fmla="*/ 50970856 w 227942526"/>
              <a:gd name="connsiteY30" fmla="*/ 43778952 h 49301003"/>
              <a:gd name="connsiteX31" fmla="*/ 46027976 w 227942526"/>
              <a:gd name="connsiteY31" fmla="*/ 46930336 h 49301003"/>
              <a:gd name="connsiteX32" fmla="*/ 46027976 w 227942526"/>
              <a:gd name="connsiteY32" fmla="*/ 48961148 h 49301003"/>
              <a:gd name="connsiteX33" fmla="*/ 52856856 w 227942526"/>
              <a:gd name="connsiteY33" fmla="*/ 48821048 h 49301003"/>
              <a:gd name="connsiteX34" fmla="*/ 59555856 w 227942526"/>
              <a:gd name="connsiteY34" fmla="*/ 48961148 h 49301003"/>
              <a:gd name="connsiteX35" fmla="*/ 59555856 w 227942526"/>
              <a:gd name="connsiteY35" fmla="*/ 46930336 h 49301003"/>
              <a:gd name="connsiteX36" fmla="*/ 55067992 w 227942526"/>
              <a:gd name="connsiteY36" fmla="*/ 43849000 h 49301003"/>
              <a:gd name="connsiteX37" fmla="*/ 55067992 w 227942526"/>
              <a:gd name="connsiteY37" fmla="*/ 18078120 h 49301003"/>
              <a:gd name="connsiteX38" fmla="*/ 46223088 w 227942526"/>
              <a:gd name="connsiteY38" fmla="*/ 18848256 h 49301003"/>
              <a:gd name="connsiteX39" fmla="*/ 79785072 w 227942526"/>
              <a:gd name="connsiteY39" fmla="*/ 30403272 h 49301003"/>
              <a:gd name="connsiteX40" fmla="*/ 79330152 w 227942526"/>
              <a:gd name="connsiteY40" fmla="*/ 29702986 h 49301003"/>
              <a:gd name="connsiteX41" fmla="*/ 83947448 w 227942526"/>
              <a:gd name="connsiteY41" fmla="*/ 25151028 h 49301003"/>
              <a:gd name="connsiteX42" fmla="*/ 92662624 w 227942526"/>
              <a:gd name="connsiteY42" fmla="*/ 20809216 h 49301003"/>
              <a:gd name="connsiteX43" fmla="*/ 92662624 w 227942526"/>
              <a:gd name="connsiteY43" fmla="*/ 18778208 h 49301003"/>
              <a:gd name="connsiteX44" fmla="*/ 87719896 w 227942526"/>
              <a:gd name="connsiteY44" fmla="*/ 18918304 h 49301003"/>
              <a:gd name="connsiteX45" fmla="*/ 81215856 w 227942526"/>
              <a:gd name="connsiteY45" fmla="*/ 18778208 h 49301003"/>
              <a:gd name="connsiteX46" fmla="*/ 81215856 w 227942526"/>
              <a:gd name="connsiteY46" fmla="*/ 20809216 h 49301003"/>
              <a:gd name="connsiteX47" fmla="*/ 83102056 w 227942526"/>
              <a:gd name="connsiteY47" fmla="*/ 22629880 h 49301003"/>
              <a:gd name="connsiteX48" fmla="*/ 81736256 w 227942526"/>
              <a:gd name="connsiteY48" fmla="*/ 25291124 h 49301003"/>
              <a:gd name="connsiteX49" fmla="*/ 72435640 w 227942526"/>
              <a:gd name="connsiteY49" fmla="*/ 34114848 h 49301003"/>
              <a:gd name="connsiteX50" fmla="*/ 72435640 w 227942526"/>
              <a:gd name="connsiteY50" fmla="*/ 360430 h 49301003"/>
              <a:gd name="connsiteX51" fmla="*/ 63395472 w 227942526"/>
              <a:gd name="connsiteY51" fmla="*/ 1130764 h 49301003"/>
              <a:gd name="connsiteX52" fmla="*/ 63395472 w 227942526"/>
              <a:gd name="connsiteY52" fmla="*/ 3161772 h 49301003"/>
              <a:gd name="connsiteX53" fmla="*/ 68338256 w 227942526"/>
              <a:gd name="connsiteY53" fmla="*/ 7083294 h 49301003"/>
              <a:gd name="connsiteX54" fmla="*/ 68338256 w 227942526"/>
              <a:gd name="connsiteY54" fmla="*/ 43778952 h 49301003"/>
              <a:gd name="connsiteX55" fmla="*/ 63395472 w 227942526"/>
              <a:gd name="connsiteY55" fmla="*/ 46930336 h 49301003"/>
              <a:gd name="connsiteX56" fmla="*/ 63395472 w 227942526"/>
              <a:gd name="connsiteY56" fmla="*/ 48961148 h 49301003"/>
              <a:gd name="connsiteX57" fmla="*/ 70289440 w 227942526"/>
              <a:gd name="connsiteY57" fmla="*/ 48821048 h 49301003"/>
              <a:gd name="connsiteX58" fmla="*/ 77183408 w 227942526"/>
              <a:gd name="connsiteY58" fmla="*/ 48961148 h 49301003"/>
              <a:gd name="connsiteX59" fmla="*/ 77183408 w 227942526"/>
              <a:gd name="connsiteY59" fmla="*/ 46930336 h 49301003"/>
              <a:gd name="connsiteX60" fmla="*/ 72240672 w 227942526"/>
              <a:gd name="connsiteY60" fmla="*/ 43778952 h 49301003"/>
              <a:gd name="connsiteX61" fmla="*/ 72240672 w 227942526"/>
              <a:gd name="connsiteY61" fmla="*/ 36355800 h 49301003"/>
              <a:gd name="connsiteX62" fmla="*/ 76403048 w 227942526"/>
              <a:gd name="connsiteY62" fmla="*/ 32434082 h 49301003"/>
              <a:gd name="connsiteX63" fmla="*/ 82646592 w 227942526"/>
              <a:gd name="connsiteY63" fmla="*/ 42098184 h 49301003"/>
              <a:gd name="connsiteX64" fmla="*/ 84077376 w 227942526"/>
              <a:gd name="connsiteY64" fmla="*/ 45319620 h 49301003"/>
              <a:gd name="connsiteX65" fmla="*/ 81801248 w 227942526"/>
              <a:gd name="connsiteY65" fmla="*/ 46930336 h 49301003"/>
              <a:gd name="connsiteX66" fmla="*/ 81801248 w 227942526"/>
              <a:gd name="connsiteY66" fmla="*/ 48961148 h 49301003"/>
              <a:gd name="connsiteX67" fmla="*/ 88370272 w 227942526"/>
              <a:gd name="connsiteY67" fmla="*/ 48821048 h 49301003"/>
              <a:gd name="connsiteX68" fmla="*/ 94093408 w 227942526"/>
              <a:gd name="connsiteY68" fmla="*/ 48961148 h 49301003"/>
              <a:gd name="connsiteX69" fmla="*/ 94093408 w 227942526"/>
              <a:gd name="connsiteY69" fmla="*/ 46930336 h 49301003"/>
              <a:gd name="connsiteX70" fmla="*/ 88500248 w 227942526"/>
              <a:gd name="connsiteY70" fmla="*/ 44059144 h 49301003"/>
              <a:gd name="connsiteX71" fmla="*/ 79785072 w 227942526"/>
              <a:gd name="connsiteY71" fmla="*/ 30403272 h 49301003"/>
              <a:gd name="connsiteX72" fmla="*/ 124204808 w 227942526"/>
              <a:gd name="connsiteY72" fmla="*/ 31943940 h 49301003"/>
              <a:gd name="connsiteX73" fmla="*/ 122708488 w 227942526"/>
              <a:gd name="connsiteY73" fmla="*/ 21229308 h 49301003"/>
              <a:gd name="connsiteX74" fmla="*/ 115554624 w 227942526"/>
              <a:gd name="connsiteY74" fmla="*/ 18078120 h 49301003"/>
              <a:gd name="connsiteX75" fmla="*/ 106449464 w 227942526"/>
              <a:gd name="connsiteY75" fmla="*/ 24800786 h 49301003"/>
              <a:gd name="connsiteX76" fmla="*/ 106383928 w 227942526"/>
              <a:gd name="connsiteY76" fmla="*/ 24800786 h 49301003"/>
              <a:gd name="connsiteX77" fmla="*/ 106383928 w 227942526"/>
              <a:gd name="connsiteY77" fmla="*/ 360430 h 49301003"/>
              <a:gd name="connsiteX78" fmla="*/ 97343816 w 227942526"/>
              <a:gd name="connsiteY78" fmla="*/ 1130764 h 49301003"/>
              <a:gd name="connsiteX79" fmla="*/ 97343816 w 227942526"/>
              <a:gd name="connsiteY79" fmla="*/ 3161772 h 49301003"/>
              <a:gd name="connsiteX80" fmla="*/ 102286544 w 227942526"/>
              <a:gd name="connsiteY80" fmla="*/ 7083294 h 49301003"/>
              <a:gd name="connsiteX81" fmla="*/ 102286544 w 227942526"/>
              <a:gd name="connsiteY81" fmla="*/ 43778952 h 49301003"/>
              <a:gd name="connsiteX82" fmla="*/ 97343816 w 227942526"/>
              <a:gd name="connsiteY82" fmla="*/ 46930336 h 49301003"/>
              <a:gd name="connsiteX83" fmla="*/ 97343816 w 227942526"/>
              <a:gd name="connsiteY83" fmla="*/ 48961148 h 49301003"/>
              <a:gd name="connsiteX84" fmla="*/ 104368304 w 227942526"/>
              <a:gd name="connsiteY84" fmla="*/ 48821048 h 49301003"/>
              <a:gd name="connsiteX85" fmla="*/ 111457232 w 227942526"/>
              <a:gd name="connsiteY85" fmla="*/ 48961148 h 49301003"/>
              <a:gd name="connsiteX86" fmla="*/ 111457232 w 227942526"/>
              <a:gd name="connsiteY86" fmla="*/ 46930336 h 49301003"/>
              <a:gd name="connsiteX87" fmla="*/ 106514456 w 227942526"/>
              <a:gd name="connsiteY87" fmla="*/ 43778952 h 49301003"/>
              <a:gd name="connsiteX88" fmla="*/ 106514456 w 227942526"/>
              <a:gd name="connsiteY88" fmla="*/ 30753514 h 49301003"/>
              <a:gd name="connsiteX89" fmla="*/ 115034168 w 227942526"/>
              <a:gd name="connsiteY89" fmla="*/ 19478692 h 49301003"/>
              <a:gd name="connsiteX90" fmla="*/ 119976896 w 227942526"/>
              <a:gd name="connsiteY90" fmla="*/ 27321934 h 49301003"/>
              <a:gd name="connsiteX91" fmla="*/ 119976896 w 227942526"/>
              <a:gd name="connsiteY91" fmla="*/ 43778952 h 49301003"/>
              <a:gd name="connsiteX92" fmla="*/ 115034168 w 227942526"/>
              <a:gd name="connsiteY92" fmla="*/ 46930336 h 49301003"/>
              <a:gd name="connsiteX93" fmla="*/ 115034168 w 227942526"/>
              <a:gd name="connsiteY93" fmla="*/ 48961148 h 49301003"/>
              <a:gd name="connsiteX94" fmla="*/ 122058112 w 227942526"/>
              <a:gd name="connsiteY94" fmla="*/ 48821048 h 49301003"/>
              <a:gd name="connsiteX95" fmla="*/ 129147592 w 227942526"/>
              <a:gd name="connsiteY95" fmla="*/ 48961148 h 49301003"/>
              <a:gd name="connsiteX96" fmla="*/ 129147592 w 227942526"/>
              <a:gd name="connsiteY96" fmla="*/ 46930336 h 49301003"/>
              <a:gd name="connsiteX97" fmla="*/ 124204808 w 227942526"/>
              <a:gd name="connsiteY97" fmla="*/ 44829480 h 49301003"/>
              <a:gd name="connsiteX98" fmla="*/ 124204808 w 227942526"/>
              <a:gd name="connsiteY98" fmla="*/ 31943940 h 49301003"/>
              <a:gd name="connsiteX99" fmla="*/ 160565760 w 227942526"/>
              <a:gd name="connsiteY99" fmla="*/ 33974752 h 49301003"/>
              <a:gd name="connsiteX100" fmla="*/ 146647888 w 227942526"/>
              <a:gd name="connsiteY100" fmla="*/ 17727878 h 49301003"/>
              <a:gd name="connsiteX101" fmla="*/ 132664992 w 227942526"/>
              <a:gd name="connsiteY101" fmla="*/ 33974752 h 49301003"/>
              <a:gd name="connsiteX102" fmla="*/ 146582896 w 227942526"/>
              <a:gd name="connsiteY102" fmla="*/ 49661432 h 49301003"/>
              <a:gd name="connsiteX103" fmla="*/ 160565760 w 227942526"/>
              <a:gd name="connsiteY103" fmla="*/ 33974752 h 49301003"/>
              <a:gd name="connsiteX104" fmla="*/ 146647888 w 227942526"/>
              <a:gd name="connsiteY104" fmla="*/ 48120764 h 49301003"/>
              <a:gd name="connsiteX105" fmla="*/ 139428976 w 227942526"/>
              <a:gd name="connsiteY105" fmla="*/ 43568808 h 49301003"/>
              <a:gd name="connsiteX106" fmla="*/ 137607776 w 227942526"/>
              <a:gd name="connsiteY106" fmla="*/ 33344512 h 49301003"/>
              <a:gd name="connsiteX107" fmla="*/ 139623952 w 227942526"/>
              <a:gd name="connsiteY107" fmla="*/ 23260316 h 49301003"/>
              <a:gd name="connsiteX108" fmla="*/ 146582896 w 227942526"/>
              <a:gd name="connsiteY108" fmla="*/ 19128450 h 49301003"/>
              <a:gd name="connsiteX109" fmla="*/ 153606848 w 227942526"/>
              <a:gd name="connsiteY109" fmla="*/ 23120218 h 49301003"/>
              <a:gd name="connsiteX110" fmla="*/ 155623072 w 227942526"/>
              <a:gd name="connsiteY110" fmla="*/ 33344512 h 49301003"/>
              <a:gd name="connsiteX111" fmla="*/ 153932336 w 227942526"/>
              <a:gd name="connsiteY111" fmla="*/ 43428708 h 49301003"/>
              <a:gd name="connsiteX112" fmla="*/ 146647888 w 227942526"/>
              <a:gd name="connsiteY112" fmla="*/ 48120764 h 49301003"/>
              <a:gd name="connsiteX113" fmla="*/ 191581040 w 227942526"/>
              <a:gd name="connsiteY113" fmla="*/ 31943940 h 49301003"/>
              <a:gd name="connsiteX114" fmla="*/ 190085216 w 227942526"/>
              <a:gd name="connsiteY114" fmla="*/ 21229308 h 49301003"/>
              <a:gd name="connsiteX115" fmla="*/ 182930752 w 227942526"/>
              <a:gd name="connsiteY115" fmla="*/ 18078120 h 49301003"/>
              <a:gd name="connsiteX116" fmla="*/ 173630672 w 227942526"/>
              <a:gd name="connsiteY116" fmla="*/ 25291124 h 49301003"/>
              <a:gd name="connsiteX117" fmla="*/ 173565696 w 227942526"/>
              <a:gd name="connsiteY117" fmla="*/ 25291124 h 49301003"/>
              <a:gd name="connsiteX118" fmla="*/ 173565696 w 227942526"/>
              <a:gd name="connsiteY118" fmla="*/ 18078120 h 49301003"/>
              <a:gd name="connsiteX119" fmla="*/ 164720544 w 227942526"/>
              <a:gd name="connsiteY119" fmla="*/ 18848256 h 49301003"/>
              <a:gd name="connsiteX120" fmla="*/ 164720544 w 227942526"/>
              <a:gd name="connsiteY120" fmla="*/ 20879264 h 49301003"/>
              <a:gd name="connsiteX121" fmla="*/ 169663312 w 227942526"/>
              <a:gd name="connsiteY121" fmla="*/ 24800786 h 49301003"/>
              <a:gd name="connsiteX122" fmla="*/ 169663312 w 227942526"/>
              <a:gd name="connsiteY122" fmla="*/ 43778952 h 49301003"/>
              <a:gd name="connsiteX123" fmla="*/ 164720544 w 227942526"/>
              <a:gd name="connsiteY123" fmla="*/ 46930336 h 49301003"/>
              <a:gd name="connsiteX124" fmla="*/ 164720544 w 227942526"/>
              <a:gd name="connsiteY124" fmla="*/ 48961148 h 49301003"/>
              <a:gd name="connsiteX125" fmla="*/ 171744432 w 227942526"/>
              <a:gd name="connsiteY125" fmla="*/ 48821048 h 49301003"/>
              <a:gd name="connsiteX126" fmla="*/ 178833408 w 227942526"/>
              <a:gd name="connsiteY126" fmla="*/ 48961148 h 49301003"/>
              <a:gd name="connsiteX127" fmla="*/ 178833408 w 227942526"/>
              <a:gd name="connsiteY127" fmla="*/ 46930336 h 49301003"/>
              <a:gd name="connsiteX128" fmla="*/ 173890640 w 227942526"/>
              <a:gd name="connsiteY128" fmla="*/ 43778952 h 49301003"/>
              <a:gd name="connsiteX129" fmla="*/ 173890640 w 227942526"/>
              <a:gd name="connsiteY129" fmla="*/ 30753514 h 49301003"/>
              <a:gd name="connsiteX130" fmla="*/ 182410352 w 227942526"/>
              <a:gd name="connsiteY130" fmla="*/ 19478692 h 49301003"/>
              <a:gd name="connsiteX131" fmla="*/ 187353632 w 227942526"/>
              <a:gd name="connsiteY131" fmla="*/ 27321934 h 49301003"/>
              <a:gd name="connsiteX132" fmla="*/ 187353632 w 227942526"/>
              <a:gd name="connsiteY132" fmla="*/ 43778952 h 49301003"/>
              <a:gd name="connsiteX133" fmla="*/ 182410352 w 227942526"/>
              <a:gd name="connsiteY133" fmla="*/ 46930336 h 49301003"/>
              <a:gd name="connsiteX134" fmla="*/ 182410352 w 227942526"/>
              <a:gd name="connsiteY134" fmla="*/ 48961148 h 49301003"/>
              <a:gd name="connsiteX135" fmla="*/ 189434832 w 227942526"/>
              <a:gd name="connsiteY135" fmla="*/ 48821048 h 49301003"/>
              <a:gd name="connsiteX136" fmla="*/ 196523712 w 227942526"/>
              <a:gd name="connsiteY136" fmla="*/ 48961148 h 49301003"/>
              <a:gd name="connsiteX137" fmla="*/ 196523712 w 227942526"/>
              <a:gd name="connsiteY137" fmla="*/ 46930336 h 49301003"/>
              <a:gd name="connsiteX138" fmla="*/ 191581040 w 227942526"/>
              <a:gd name="connsiteY138" fmla="*/ 44829480 h 49301003"/>
              <a:gd name="connsiteX139" fmla="*/ 191581040 w 227942526"/>
              <a:gd name="connsiteY139" fmla="*/ 31943940 h 49301003"/>
              <a:gd name="connsiteX140" fmla="*/ 227942528 w 227942526"/>
              <a:gd name="connsiteY140" fmla="*/ 33974752 h 49301003"/>
              <a:gd name="connsiteX141" fmla="*/ 214024128 w 227942526"/>
              <a:gd name="connsiteY141" fmla="*/ 17727878 h 49301003"/>
              <a:gd name="connsiteX142" fmla="*/ 200041216 w 227942526"/>
              <a:gd name="connsiteY142" fmla="*/ 33974752 h 49301003"/>
              <a:gd name="connsiteX143" fmla="*/ 213959136 w 227942526"/>
              <a:gd name="connsiteY143" fmla="*/ 49661432 h 49301003"/>
              <a:gd name="connsiteX144" fmla="*/ 227942528 w 227942526"/>
              <a:gd name="connsiteY144" fmla="*/ 33974752 h 49301003"/>
              <a:gd name="connsiteX145" fmla="*/ 214024128 w 227942526"/>
              <a:gd name="connsiteY145" fmla="*/ 48120764 h 49301003"/>
              <a:gd name="connsiteX146" fmla="*/ 206805168 w 227942526"/>
              <a:gd name="connsiteY146" fmla="*/ 43568808 h 49301003"/>
              <a:gd name="connsiteX147" fmla="*/ 204983904 w 227942526"/>
              <a:gd name="connsiteY147" fmla="*/ 33344512 h 49301003"/>
              <a:gd name="connsiteX148" fmla="*/ 207000128 w 227942526"/>
              <a:gd name="connsiteY148" fmla="*/ 23260316 h 49301003"/>
              <a:gd name="connsiteX149" fmla="*/ 213959136 w 227942526"/>
              <a:gd name="connsiteY149" fmla="*/ 19128450 h 49301003"/>
              <a:gd name="connsiteX150" fmla="*/ 220983616 w 227942526"/>
              <a:gd name="connsiteY150" fmla="*/ 23120218 h 49301003"/>
              <a:gd name="connsiteX151" fmla="*/ 222999744 w 227942526"/>
              <a:gd name="connsiteY151" fmla="*/ 33344512 h 49301003"/>
              <a:gd name="connsiteX152" fmla="*/ 221308464 w 227942526"/>
              <a:gd name="connsiteY152" fmla="*/ 43428708 h 49301003"/>
              <a:gd name="connsiteX153" fmla="*/ 214024128 w 227942526"/>
              <a:gd name="connsiteY153" fmla="*/ 48120764 h 493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227942526" h="49301003">
                <a:moveTo>
                  <a:pt x="40193468" y="1481006"/>
                </a:moveTo>
                <a:lnTo>
                  <a:pt x="1170682" y="1481006"/>
                </a:lnTo>
                <a:lnTo>
                  <a:pt x="0" y="17097640"/>
                </a:lnTo>
                <a:lnTo>
                  <a:pt x="1430834" y="17097640"/>
                </a:lnTo>
                <a:cubicBezTo>
                  <a:pt x="2341364" y="6032964"/>
                  <a:pt x="2926705" y="3511816"/>
                  <a:pt x="13202741" y="3511816"/>
                </a:cubicBezTo>
                <a:cubicBezTo>
                  <a:pt x="14373423" y="3511816"/>
                  <a:pt x="16194435" y="3511816"/>
                  <a:pt x="16714738" y="3651913"/>
                </a:cubicBezTo>
                <a:cubicBezTo>
                  <a:pt x="18015496" y="3861860"/>
                  <a:pt x="18080534" y="4702242"/>
                  <a:pt x="18080534" y="6312960"/>
                </a:cubicBezTo>
                <a:lnTo>
                  <a:pt x="18080534" y="43568808"/>
                </a:lnTo>
                <a:cubicBezTo>
                  <a:pt x="18080534" y="45949856"/>
                  <a:pt x="18080534" y="46930336"/>
                  <a:pt x="11706870" y="46930336"/>
                </a:cubicBezTo>
                <a:lnTo>
                  <a:pt x="9365456" y="46930336"/>
                </a:lnTo>
                <a:lnTo>
                  <a:pt x="9365456" y="48961148"/>
                </a:lnTo>
                <a:cubicBezTo>
                  <a:pt x="11446718" y="48821048"/>
                  <a:pt x="18145572" y="48821048"/>
                  <a:pt x="20682050" y="48821048"/>
                </a:cubicBezTo>
                <a:cubicBezTo>
                  <a:pt x="23218526" y="48821048"/>
                  <a:pt x="29982468" y="48821048"/>
                  <a:pt x="32063730" y="48961148"/>
                </a:cubicBezTo>
                <a:lnTo>
                  <a:pt x="32063730" y="46930336"/>
                </a:lnTo>
                <a:lnTo>
                  <a:pt x="29722316" y="46930336"/>
                </a:lnTo>
                <a:cubicBezTo>
                  <a:pt x="23348602" y="46930336"/>
                  <a:pt x="23348602" y="45949856"/>
                  <a:pt x="23348602" y="43568808"/>
                </a:cubicBezTo>
                <a:lnTo>
                  <a:pt x="23348602" y="6312960"/>
                </a:lnTo>
                <a:cubicBezTo>
                  <a:pt x="23348602" y="4562344"/>
                  <a:pt x="23478678" y="3931908"/>
                  <a:pt x="24519284" y="3651913"/>
                </a:cubicBezTo>
                <a:cubicBezTo>
                  <a:pt x="25039638" y="3511816"/>
                  <a:pt x="26925686" y="3511816"/>
                  <a:pt x="28161456" y="3511816"/>
                </a:cubicBezTo>
                <a:cubicBezTo>
                  <a:pt x="38437392" y="3511816"/>
                  <a:pt x="39022736" y="6032964"/>
                  <a:pt x="39933316" y="17097640"/>
                </a:cubicBezTo>
                <a:lnTo>
                  <a:pt x="41364148" y="17097640"/>
                </a:lnTo>
                <a:lnTo>
                  <a:pt x="40193468" y="1481006"/>
                </a:lnTo>
                <a:close/>
                <a:moveTo>
                  <a:pt x="55198516" y="5822819"/>
                </a:moveTo>
                <a:cubicBezTo>
                  <a:pt x="55198516" y="4001956"/>
                  <a:pt x="53832720" y="2391438"/>
                  <a:pt x="52011460" y="2391438"/>
                </a:cubicBezTo>
                <a:cubicBezTo>
                  <a:pt x="50320476" y="2391438"/>
                  <a:pt x="48889644" y="3861860"/>
                  <a:pt x="48889644" y="5752771"/>
                </a:cubicBezTo>
                <a:cubicBezTo>
                  <a:pt x="48889644" y="7853628"/>
                  <a:pt x="50450500" y="9184152"/>
                  <a:pt x="52011460" y="9184152"/>
                </a:cubicBezTo>
                <a:cubicBezTo>
                  <a:pt x="54027684" y="9184152"/>
                  <a:pt x="55198516" y="7363488"/>
                  <a:pt x="55198516" y="5822819"/>
                </a:cubicBezTo>
                <a:close/>
                <a:moveTo>
                  <a:pt x="46223088" y="18848256"/>
                </a:moveTo>
                <a:lnTo>
                  <a:pt x="46223088" y="20879264"/>
                </a:lnTo>
                <a:cubicBezTo>
                  <a:pt x="50385512" y="20879264"/>
                  <a:pt x="50970856" y="21299356"/>
                  <a:pt x="50970856" y="24730936"/>
                </a:cubicBezTo>
                <a:lnTo>
                  <a:pt x="50970856" y="43778952"/>
                </a:lnTo>
                <a:cubicBezTo>
                  <a:pt x="50970856" y="46930336"/>
                  <a:pt x="50255436" y="46930336"/>
                  <a:pt x="46027976" y="46930336"/>
                </a:cubicBezTo>
                <a:lnTo>
                  <a:pt x="46027976" y="48961148"/>
                </a:lnTo>
                <a:cubicBezTo>
                  <a:pt x="47849036" y="48821048"/>
                  <a:pt x="50970856" y="48821048"/>
                  <a:pt x="52856856" y="48821048"/>
                </a:cubicBezTo>
                <a:cubicBezTo>
                  <a:pt x="53572272" y="48821048"/>
                  <a:pt x="57344716" y="48821048"/>
                  <a:pt x="59555856" y="48961148"/>
                </a:cubicBezTo>
                <a:lnTo>
                  <a:pt x="59555856" y="46930336"/>
                </a:lnTo>
                <a:cubicBezTo>
                  <a:pt x="55328492" y="46930336"/>
                  <a:pt x="55067992" y="46580096"/>
                  <a:pt x="55067992" y="43849000"/>
                </a:cubicBezTo>
                <a:lnTo>
                  <a:pt x="55067992" y="18078120"/>
                </a:lnTo>
                <a:lnTo>
                  <a:pt x="46223088" y="18848256"/>
                </a:lnTo>
                <a:close/>
                <a:moveTo>
                  <a:pt x="79785072" y="30403272"/>
                </a:moveTo>
                <a:cubicBezTo>
                  <a:pt x="79785072" y="30333224"/>
                  <a:pt x="79330152" y="29773034"/>
                  <a:pt x="79330152" y="29702986"/>
                </a:cubicBezTo>
                <a:cubicBezTo>
                  <a:pt x="79330152" y="29492840"/>
                  <a:pt x="83427544" y="25711218"/>
                  <a:pt x="83947448" y="25151028"/>
                </a:cubicBezTo>
                <a:cubicBezTo>
                  <a:pt x="88435256" y="20949312"/>
                  <a:pt x="91296824" y="20879264"/>
                  <a:pt x="92662624" y="20809216"/>
                </a:cubicBezTo>
                <a:lnTo>
                  <a:pt x="92662624" y="18778208"/>
                </a:lnTo>
                <a:cubicBezTo>
                  <a:pt x="91361816" y="18918304"/>
                  <a:pt x="89671080" y="18918304"/>
                  <a:pt x="87719896" y="18918304"/>
                </a:cubicBezTo>
                <a:cubicBezTo>
                  <a:pt x="86028608" y="18918304"/>
                  <a:pt x="82711576" y="18918304"/>
                  <a:pt x="81215856" y="18778208"/>
                </a:cubicBezTo>
                <a:lnTo>
                  <a:pt x="81215856" y="20809216"/>
                </a:lnTo>
                <a:cubicBezTo>
                  <a:pt x="82321696" y="20879264"/>
                  <a:pt x="83102056" y="21509502"/>
                  <a:pt x="83102056" y="22629880"/>
                </a:cubicBezTo>
                <a:cubicBezTo>
                  <a:pt x="83102056" y="24030452"/>
                  <a:pt x="81801248" y="25291124"/>
                  <a:pt x="81736256" y="25291124"/>
                </a:cubicBezTo>
                <a:lnTo>
                  <a:pt x="72435640" y="34114848"/>
                </a:lnTo>
                <a:lnTo>
                  <a:pt x="72435640" y="360430"/>
                </a:lnTo>
                <a:lnTo>
                  <a:pt x="63395472" y="1130764"/>
                </a:lnTo>
                <a:lnTo>
                  <a:pt x="63395472" y="3161772"/>
                </a:lnTo>
                <a:cubicBezTo>
                  <a:pt x="67818344" y="3161772"/>
                  <a:pt x="68338256" y="3651913"/>
                  <a:pt x="68338256" y="7083294"/>
                </a:cubicBezTo>
                <a:lnTo>
                  <a:pt x="68338256" y="43778952"/>
                </a:lnTo>
                <a:cubicBezTo>
                  <a:pt x="68338256" y="46930336"/>
                  <a:pt x="67622840" y="46930336"/>
                  <a:pt x="63395472" y="46930336"/>
                </a:cubicBezTo>
                <a:lnTo>
                  <a:pt x="63395472" y="48961148"/>
                </a:lnTo>
                <a:cubicBezTo>
                  <a:pt x="65216732" y="48821048"/>
                  <a:pt x="68338256" y="48821048"/>
                  <a:pt x="70289440" y="48821048"/>
                </a:cubicBezTo>
                <a:cubicBezTo>
                  <a:pt x="72240672" y="48821048"/>
                  <a:pt x="75362744" y="48821048"/>
                  <a:pt x="77183408" y="48961148"/>
                </a:cubicBezTo>
                <a:lnTo>
                  <a:pt x="77183408" y="46930336"/>
                </a:lnTo>
                <a:cubicBezTo>
                  <a:pt x="73021032" y="46930336"/>
                  <a:pt x="72240672" y="46930336"/>
                  <a:pt x="72240672" y="43778952"/>
                </a:cubicBezTo>
                <a:lnTo>
                  <a:pt x="72240672" y="36355800"/>
                </a:lnTo>
                <a:lnTo>
                  <a:pt x="76403048" y="32434082"/>
                </a:lnTo>
                <a:lnTo>
                  <a:pt x="82646592" y="42098184"/>
                </a:lnTo>
                <a:cubicBezTo>
                  <a:pt x="83622504" y="43568808"/>
                  <a:pt x="84077376" y="44339140"/>
                  <a:pt x="84077376" y="45319620"/>
                </a:cubicBezTo>
                <a:cubicBezTo>
                  <a:pt x="84077376" y="46580096"/>
                  <a:pt x="83167040" y="46930336"/>
                  <a:pt x="81801248" y="46930336"/>
                </a:cubicBezTo>
                <a:lnTo>
                  <a:pt x="81801248" y="48961148"/>
                </a:lnTo>
                <a:cubicBezTo>
                  <a:pt x="83427544" y="48821048"/>
                  <a:pt x="86614048" y="48821048"/>
                  <a:pt x="88370272" y="48821048"/>
                </a:cubicBezTo>
                <a:cubicBezTo>
                  <a:pt x="91166848" y="48821048"/>
                  <a:pt x="91296824" y="48821048"/>
                  <a:pt x="94093408" y="48961148"/>
                </a:cubicBezTo>
                <a:lnTo>
                  <a:pt x="94093408" y="46930336"/>
                </a:lnTo>
                <a:cubicBezTo>
                  <a:pt x="92337680" y="46930336"/>
                  <a:pt x="90321504" y="46930336"/>
                  <a:pt x="88500248" y="44059144"/>
                </a:cubicBezTo>
                <a:lnTo>
                  <a:pt x="79785072" y="30403272"/>
                </a:lnTo>
                <a:close/>
                <a:moveTo>
                  <a:pt x="124204808" y="31943940"/>
                </a:moveTo>
                <a:cubicBezTo>
                  <a:pt x="124204808" y="25431222"/>
                  <a:pt x="124204808" y="23470262"/>
                  <a:pt x="122708488" y="21229308"/>
                </a:cubicBezTo>
                <a:cubicBezTo>
                  <a:pt x="120822840" y="18498212"/>
                  <a:pt x="117765760" y="18078120"/>
                  <a:pt x="115554624" y="18078120"/>
                </a:cubicBezTo>
                <a:cubicBezTo>
                  <a:pt x="109961464" y="18078120"/>
                  <a:pt x="107359800" y="22629880"/>
                  <a:pt x="106449464" y="24800786"/>
                </a:cubicBezTo>
                <a:lnTo>
                  <a:pt x="106383928" y="24800786"/>
                </a:lnTo>
                <a:lnTo>
                  <a:pt x="106383928" y="360430"/>
                </a:lnTo>
                <a:lnTo>
                  <a:pt x="97343816" y="1130764"/>
                </a:lnTo>
                <a:lnTo>
                  <a:pt x="97343816" y="3161772"/>
                </a:lnTo>
                <a:cubicBezTo>
                  <a:pt x="101766688" y="3161772"/>
                  <a:pt x="102286544" y="3651913"/>
                  <a:pt x="102286544" y="7083294"/>
                </a:cubicBezTo>
                <a:lnTo>
                  <a:pt x="102286544" y="43778952"/>
                </a:lnTo>
                <a:cubicBezTo>
                  <a:pt x="102286544" y="46930336"/>
                  <a:pt x="101571176" y="46930336"/>
                  <a:pt x="97343816" y="46930336"/>
                </a:cubicBezTo>
                <a:lnTo>
                  <a:pt x="97343816" y="48961148"/>
                </a:lnTo>
                <a:cubicBezTo>
                  <a:pt x="99035096" y="48821048"/>
                  <a:pt x="102547040" y="48821048"/>
                  <a:pt x="104368304" y="48821048"/>
                </a:cubicBezTo>
                <a:cubicBezTo>
                  <a:pt x="106253952" y="48821048"/>
                  <a:pt x="109765952" y="48821048"/>
                  <a:pt x="111457232" y="48961148"/>
                </a:cubicBezTo>
                <a:lnTo>
                  <a:pt x="111457232" y="46930336"/>
                </a:lnTo>
                <a:cubicBezTo>
                  <a:pt x="107294856" y="46930336"/>
                  <a:pt x="106514456" y="46930336"/>
                  <a:pt x="106514456" y="43778952"/>
                </a:cubicBezTo>
                <a:lnTo>
                  <a:pt x="106514456" y="30753514"/>
                </a:lnTo>
                <a:cubicBezTo>
                  <a:pt x="106514456" y="23400214"/>
                  <a:pt x="111001768" y="19478692"/>
                  <a:pt x="115034168" y="19478692"/>
                </a:cubicBezTo>
                <a:cubicBezTo>
                  <a:pt x="119066568" y="19478692"/>
                  <a:pt x="119976896" y="23050170"/>
                  <a:pt x="119976896" y="27321934"/>
                </a:cubicBezTo>
                <a:lnTo>
                  <a:pt x="119976896" y="43778952"/>
                </a:lnTo>
                <a:cubicBezTo>
                  <a:pt x="119976896" y="46930336"/>
                  <a:pt x="119261536" y="46930336"/>
                  <a:pt x="115034168" y="46930336"/>
                </a:cubicBezTo>
                <a:lnTo>
                  <a:pt x="115034168" y="48961148"/>
                </a:lnTo>
                <a:cubicBezTo>
                  <a:pt x="116725448" y="48821048"/>
                  <a:pt x="120237400" y="48821048"/>
                  <a:pt x="122058112" y="48821048"/>
                </a:cubicBezTo>
                <a:cubicBezTo>
                  <a:pt x="123944312" y="48821048"/>
                  <a:pt x="127456304" y="48821048"/>
                  <a:pt x="129147592" y="48961148"/>
                </a:cubicBezTo>
                <a:lnTo>
                  <a:pt x="129147592" y="46930336"/>
                </a:lnTo>
                <a:cubicBezTo>
                  <a:pt x="125895544" y="46930336"/>
                  <a:pt x="124269800" y="46930336"/>
                  <a:pt x="124204808" y="44829480"/>
                </a:cubicBezTo>
                <a:lnTo>
                  <a:pt x="124204808" y="31943940"/>
                </a:lnTo>
                <a:close/>
                <a:moveTo>
                  <a:pt x="160565760" y="33974752"/>
                </a:moveTo>
                <a:cubicBezTo>
                  <a:pt x="160565760" y="24940882"/>
                  <a:pt x="154192288" y="17727878"/>
                  <a:pt x="146647888" y="17727878"/>
                </a:cubicBezTo>
                <a:cubicBezTo>
                  <a:pt x="138843600" y="17727878"/>
                  <a:pt x="132664992" y="25151028"/>
                  <a:pt x="132664992" y="33974752"/>
                </a:cubicBezTo>
                <a:cubicBezTo>
                  <a:pt x="132664992" y="42938568"/>
                  <a:pt x="139168480" y="49661432"/>
                  <a:pt x="146582896" y="49661432"/>
                </a:cubicBezTo>
                <a:cubicBezTo>
                  <a:pt x="154257280" y="49661432"/>
                  <a:pt x="160565760" y="42798472"/>
                  <a:pt x="160565760" y="33974752"/>
                </a:cubicBezTo>
                <a:close/>
                <a:moveTo>
                  <a:pt x="146647888" y="48120764"/>
                </a:moveTo>
                <a:cubicBezTo>
                  <a:pt x="144241792" y="48120764"/>
                  <a:pt x="141314688" y="47000384"/>
                  <a:pt x="139428976" y="43568808"/>
                </a:cubicBezTo>
                <a:cubicBezTo>
                  <a:pt x="137672768" y="40417620"/>
                  <a:pt x="137607776" y="36285752"/>
                  <a:pt x="137607776" y="33344512"/>
                </a:cubicBezTo>
                <a:cubicBezTo>
                  <a:pt x="137607776" y="30683466"/>
                  <a:pt x="137607776" y="26411504"/>
                  <a:pt x="139623952" y="23260316"/>
                </a:cubicBezTo>
                <a:cubicBezTo>
                  <a:pt x="141444656" y="20249026"/>
                  <a:pt x="144306784" y="19128450"/>
                  <a:pt x="146582896" y="19128450"/>
                </a:cubicBezTo>
                <a:cubicBezTo>
                  <a:pt x="149119536" y="19128450"/>
                  <a:pt x="151851120" y="20388924"/>
                  <a:pt x="153606848" y="23120218"/>
                </a:cubicBezTo>
                <a:cubicBezTo>
                  <a:pt x="155623072" y="26341454"/>
                  <a:pt x="155623072" y="30753514"/>
                  <a:pt x="155623072" y="33344512"/>
                </a:cubicBezTo>
                <a:cubicBezTo>
                  <a:pt x="155623072" y="35795612"/>
                  <a:pt x="155623072" y="40137424"/>
                  <a:pt x="153932336" y="43428708"/>
                </a:cubicBezTo>
                <a:cubicBezTo>
                  <a:pt x="152111072" y="46790240"/>
                  <a:pt x="149119536" y="48120764"/>
                  <a:pt x="146647888" y="48120764"/>
                </a:cubicBezTo>
                <a:close/>
                <a:moveTo>
                  <a:pt x="191581040" y="31943940"/>
                </a:moveTo>
                <a:cubicBezTo>
                  <a:pt x="191581040" y="25431222"/>
                  <a:pt x="191581040" y="23470262"/>
                  <a:pt x="190085216" y="21229308"/>
                </a:cubicBezTo>
                <a:cubicBezTo>
                  <a:pt x="188198976" y="18498212"/>
                  <a:pt x="185141936" y="18078120"/>
                  <a:pt x="182930752" y="18078120"/>
                </a:cubicBezTo>
                <a:cubicBezTo>
                  <a:pt x="176622224" y="18078120"/>
                  <a:pt x="174150592" y="23890554"/>
                  <a:pt x="173630672" y="25291124"/>
                </a:cubicBezTo>
                <a:lnTo>
                  <a:pt x="173565696" y="25291124"/>
                </a:lnTo>
                <a:lnTo>
                  <a:pt x="173565696" y="18078120"/>
                </a:lnTo>
                <a:lnTo>
                  <a:pt x="164720544" y="18848256"/>
                </a:lnTo>
                <a:lnTo>
                  <a:pt x="164720544" y="20879264"/>
                </a:lnTo>
                <a:cubicBezTo>
                  <a:pt x="169142816" y="20879264"/>
                  <a:pt x="169663312" y="21369404"/>
                  <a:pt x="169663312" y="24800786"/>
                </a:cubicBezTo>
                <a:lnTo>
                  <a:pt x="169663312" y="43778952"/>
                </a:lnTo>
                <a:cubicBezTo>
                  <a:pt x="169663312" y="46930336"/>
                  <a:pt x="168947856" y="46930336"/>
                  <a:pt x="164720544" y="46930336"/>
                </a:cubicBezTo>
                <a:lnTo>
                  <a:pt x="164720544" y="48961148"/>
                </a:lnTo>
                <a:cubicBezTo>
                  <a:pt x="166411232" y="48821048"/>
                  <a:pt x="169923264" y="48821048"/>
                  <a:pt x="171744432" y="48821048"/>
                </a:cubicBezTo>
                <a:cubicBezTo>
                  <a:pt x="173630672" y="48821048"/>
                  <a:pt x="177142624" y="48821048"/>
                  <a:pt x="178833408" y="48961148"/>
                </a:cubicBezTo>
                <a:lnTo>
                  <a:pt x="178833408" y="46930336"/>
                </a:lnTo>
                <a:cubicBezTo>
                  <a:pt x="174670992" y="46930336"/>
                  <a:pt x="173890640" y="46930336"/>
                  <a:pt x="173890640" y="43778952"/>
                </a:cubicBezTo>
                <a:lnTo>
                  <a:pt x="173890640" y="30753514"/>
                </a:lnTo>
                <a:cubicBezTo>
                  <a:pt x="173890640" y="23400214"/>
                  <a:pt x="178378496" y="19478692"/>
                  <a:pt x="182410352" y="19478692"/>
                </a:cubicBezTo>
                <a:cubicBezTo>
                  <a:pt x="186442800" y="19478692"/>
                  <a:pt x="187353632" y="23050170"/>
                  <a:pt x="187353632" y="27321934"/>
                </a:cubicBezTo>
                <a:lnTo>
                  <a:pt x="187353632" y="43778952"/>
                </a:lnTo>
                <a:cubicBezTo>
                  <a:pt x="187353632" y="46930336"/>
                  <a:pt x="186638256" y="46930336"/>
                  <a:pt x="182410352" y="46930336"/>
                </a:cubicBezTo>
                <a:lnTo>
                  <a:pt x="182410352" y="48961148"/>
                </a:lnTo>
                <a:cubicBezTo>
                  <a:pt x="184101632" y="48821048"/>
                  <a:pt x="187613584" y="48821048"/>
                  <a:pt x="189434832" y="48821048"/>
                </a:cubicBezTo>
                <a:cubicBezTo>
                  <a:pt x="191321088" y="48821048"/>
                  <a:pt x="194833024" y="48821048"/>
                  <a:pt x="196523712" y="48961148"/>
                </a:cubicBezTo>
                <a:lnTo>
                  <a:pt x="196523712" y="46930336"/>
                </a:lnTo>
                <a:cubicBezTo>
                  <a:pt x="193271728" y="46930336"/>
                  <a:pt x="191646032" y="46930336"/>
                  <a:pt x="191581040" y="44829480"/>
                </a:cubicBezTo>
                <a:lnTo>
                  <a:pt x="191581040" y="31943940"/>
                </a:lnTo>
                <a:close/>
                <a:moveTo>
                  <a:pt x="227942528" y="33974752"/>
                </a:moveTo>
                <a:cubicBezTo>
                  <a:pt x="227942528" y="24940882"/>
                  <a:pt x="221568416" y="17727878"/>
                  <a:pt x="214024128" y="17727878"/>
                </a:cubicBezTo>
                <a:cubicBezTo>
                  <a:pt x="206219776" y="17727878"/>
                  <a:pt x="200041216" y="25151028"/>
                  <a:pt x="200041216" y="33974752"/>
                </a:cubicBezTo>
                <a:cubicBezTo>
                  <a:pt x="200041216" y="42938568"/>
                  <a:pt x="206544720" y="49661432"/>
                  <a:pt x="213959136" y="49661432"/>
                </a:cubicBezTo>
                <a:cubicBezTo>
                  <a:pt x="221634000" y="49661432"/>
                  <a:pt x="227942528" y="42798472"/>
                  <a:pt x="227942528" y="33974752"/>
                </a:cubicBezTo>
                <a:close/>
                <a:moveTo>
                  <a:pt x="214024128" y="48120764"/>
                </a:moveTo>
                <a:cubicBezTo>
                  <a:pt x="211617968" y="48120764"/>
                  <a:pt x="208691408" y="47000384"/>
                  <a:pt x="206805168" y="43568808"/>
                </a:cubicBezTo>
                <a:cubicBezTo>
                  <a:pt x="205048896" y="40417620"/>
                  <a:pt x="204983904" y="36285752"/>
                  <a:pt x="204983904" y="33344512"/>
                </a:cubicBezTo>
                <a:cubicBezTo>
                  <a:pt x="204983904" y="30683466"/>
                  <a:pt x="204983904" y="26411504"/>
                  <a:pt x="207000128" y="23260316"/>
                </a:cubicBezTo>
                <a:cubicBezTo>
                  <a:pt x="208821392" y="20249026"/>
                  <a:pt x="211682960" y="19128450"/>
                  <a:pt x="213959136" y="19128450"/>
                </a:cubicBezTo>
                <a:cubicBezTo>
                  <a:pt x="216495760" y="19128450"/>
                  <a:pt x="219227344" y="20388924"/>
                  <a:pt x="220983616" y="23120218"/>
                </a:cubicBezTo>
                <a:cubicBezTo>
                  <a:pt x="222999744" y="26341454"/>
                  <a:pt x="222999744" y="30753514"/>
                  <a:pt x="222999744" y="33344512"/>
                </a:cubicBezTo>
                <a:cubicBezTo>
                  <a:pt x="222999744" y="35795612"/>
                  <a:pt x="222999744" y="40137424"/>
                  <a:pt x="221308464" y="43428708"/>
                </a:cubicBezTo>
                <a:cubicBezTo>
                  <a:pt x="219487296" y="46790240"/>
                  <a:pt x="216495760" y="48120764"/>
                  <a:pt x="214024128" y="4812076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2" name="Forma libre: forma 221">
            <a:extLst>
              <a:ext uri="{FF2B5EF4-FFF2-40B4-BE49-F238E27FC236}">
                <a16:creationId xmlns:a16="http://schemas.microsoft.com/office/drawing/2014/main" id="{63F2CED8-7FAC-F307-FEBD-4CA36E7927D1}"/>
              </a:ext>
            </a:extLst>
          </p:cNvPr>
          <p:cNvSpPr/>
          <p:nvPr/>
        </p:nvSpPr>
        <p:spPr>
          <a:xfrm flipV="1">
            <a:off x="906309504" y="2147483647"/>
            <a:ext cx="31217790" cy="30883225"/>
          </a:xfrm>
          <a:custGeom>
            <a:avLst/>
            <a:gdLst>
              <a:gd name="connsiteX0" fmla="*/ 25364678 w 31217790"/>
              <a:gd name="connsiteY0" fmla="*/ 7011994 h 30883225"/>
              <a:gd name="connsiteX1" fmla="*/ 31217790 w 31217790"/>
              <a:gd name="connsiteY1" fmla="*/ 2389987 h 30883225"/>
              <a:gd name="connsiteX2" fmla="*/ 31217790 w 31217790"/>
              <a:gd name="connsiteY2" fmla="*/ 358979 h 30883225"/>
              <a:gd name="connsiteX3" fmla="*/ 26404986 w 31217790"/>
              <a:gd name="connsiteY3" fmla="*/ 499076 h 30883225"/>
              <a:gd name="connsiteX4" fmla="*/ 21071780 w 31217790"/>
              <a:gd name="connsiteY4" fmla="*/ 358979 h 30883225"/>
              <a:gd name="connsiteX5" fmla="*/ 21071780 w 31217790"/>
              <a:gd name="connsiteY5" fmla="*/ 2389987 h 30883225"/>
              <a:gd name="connsiteX6" fmla="*/ 24128810 w 31217790"/>
              <a:gd name="connsiteY6" fmla="*/ 5401277 h 30883225"/>
              <a:gd name="connsiteX7" fmla="*/ 23673396 w 31217790"/>
              <a:gd name="connsiteY7" fmla="*/ 7221941 h 30883225"/>
              <a:gd name="connsiteX8" fmla="*/ 17039928 w 31217790"/>
              <a:gd name="connsiteY8" fmla="*/ 25289674 h 30883225"/>
              <a:gd name="connsiteX9" fmla="*/ 9755485 w 31217790"/>
              <a:gd name="connsiteY9" fmla="*/ 5541175 h 30883225"/>
              <a:gd name="connsiteX10" fmla="*/ 9365059 w 31217790"/>
              <a:gd name="connsiteY10" fmla="*/ 4210652 h 30883225"/>
              <a:gd name="connsiteX11" fmla="*/ 13007578 w 31217790"/>
              <a:gd name="connsiteY11" fmla="*/ 2389987 h 30883225"/>
              <a:gd name="connsiteX12" fmla="*/ 13007578 w 31217790"/>
              <a:gd name="connsiteY12" fmla="*/ 358979 h 30883225"/>
              <a:gd name="connsiteX13" fmla="*/ 6243539 w 31217790"/>
              <a:gd name="connsiteY13" fmla="*/ 499076 h 30883225"/>
              <a:gd name="connsiteX14" fmla="*/ 0 w 31217790"/>
              <a:gd name="connsiteY14" fmla="*/ 358979 h 30883225"/>
              <a:gd name="connsiteX15" fmla="*/ 0 w 31217790"/>
              <a:gd name="connsiteY15" fmla="*/ 2389987 h 30883225"/>
              <a:gd name="connsiteX16" fmla="*/ 5072658 w 31217790"/>
              <a:gd name="connsiteY16" fmla="*/ 4841088 h 30883225"/>
              <a:gd name="connsiteX17" fmla="*/ 14373324 w 31217790"/>
              <a:gd name="connsiteY17" fmla="*/ 29911682 h 30883225"/>
              <a:gd name="connsiteX18" fmla="*/ 15608598 w 31217790"/>
              <a:gd name="connsiteY18" fmla="*/ 31242204 h 30883225"/>
              <a:gd name="connsiteX19" fmla="*/ 16909454 w 31217790"/>
              <a:gd name="connsiteY19" fmla="*/ 29911682 h 30883225"/>
              <a:gd name="connsiteX20" fmla="*/ 25364678 w 31217790"/>
              <a:gd name="connsiteY20" fmla="*/ 7011994 h 3088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217790" h="30883225">
                <a:moveTo>
                  <a:pt x="25364678" y="7011994"/>
                </a:moveTo>
                <a:cubicBezTo>
                  <a:pt x="25950068" y="5471325"/>
                  <a:pt x="27055366" y="2460036"/>
                  <a:pt x="31217790" y="2389987"/>
                </a:cubicBezTo>
                <a:lnTo>
                  <a:pt x="31217790" y="358979"/>
                </a:lnTo>
                <a:cubicBezTo>
                  <a:pt x="29332138" y="499076"/>
                  <a:pt x="28421210" y="499076"/>
                  <a:pt x="26404986" y="499076"/>
                </a:cubicBezTo>
                <a:cubicBezTo>
                  <a:pt x="25039240" y="499076"/>
                  <a:pt x="24063822" y="499076"/>
                  <a:pt x="21071780" y="358979"/>
                </a:cubicBezTo>
                <a:lnTo>
                  <a:pt x="21071780" y="2389987"/>
                </a:lnTo>
                <a:cubicBezTo>
                  <a:pt x="23803372" y="2530084"/>
                  <a:pt x="24128810" y="4630942"/>
                  <a:pt x="24128810" y="5401277"/>
                </a:cubicBezTo>
                <a:cubicBezTo>
                  <a:pt x="24128810" y="6031514"/>
                  <a:pt x="23998932" y="6381558"/>
                  <a:pt x="23673396" y="7221941"/>
                </a:cubicBezTo>
                <a:lnTo>
                  <a:pt x="17039928" y="25289674"/>
                </a:lnTo>
                <a:lnTo>
                  <a:pt x="9755485" y="5541175"/>
                </a:lnTo>
                <a:cubicBezTo>
                  <a:pt x="9430048" y="4560894"/>
                  <a:pt x="9365059" y="4560894"/>
                  <a:pt x="9365059" y="4210652"/>
                </a:cubicBezTo>
                <a:cubicBezTo>
                  <a:pt x="9365059" y="2389987"/>
                  <a:pt x="11836698" y="2389987"/>
                  <a:pt x="13007578" y="2389987"/>
                </a:cubicBezTo>
                <a:lnTo>
                  <a:pt x="13007578" y="358979"/>
                </a:lnTo>
                <a:cubicBezTo>
                  <a:pt x="11381284" y="499076"/>
                  <a:pt x="7999214" y="499076"/>
                  <a:pt x="6243539" y="499076"/>
                </a:cubicBezTo>
                <a:cubicBezTo>
                  <a:pt x="4097338" y="499076"/>
                  <a:pt x="3966865" y="499076"/>
                  <a:pt x="0" y="358979"/>
                </a:cubicBezTo>
                <a:lnTo>
                  <a:pt x="0" y="2389987"/>
                </a:lnTo>
                <a:cubicBezTo>
                  <a:pt x="3641924" y="2389987"/>
                  <a:pt x="4292303" y="2669983"/>
                  <a:pt x="5072658" y="4841088"/>
                </a:cubicBezTo>
                <a:lnTo>
                  <a:pt x="14373324" y="29911682"/>
                </a:lnTo>
                <a:cubicBezTo>
                  <a:pt x="14698266" y="30892160"/>
                  <a:pt x="14828242" y="31242204"/>
                  <a:pt x="15608598" y="31242204"/>
                </a:cubicBezTo>
                <a:cubicBezTo>
                  <a:pt x="16064012" y="31242204"/>
                  <a:pt x="16454537" y="31102108"/>
                  <a:pt x="16909454" y="29911682"/>
                </a:cubicBezTo>
                <a:lnTo>
                  <a:pt x="25364678" y="701199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3" name="Forma libre: forma 222">
            <a:extLst>
              <a:ext uri="{FF2B5EF4-FFF2-40B4-BE49-F238E27FC236}">
                <a16:creationId xmlns:a16="http://schemas.microsoft.com/office/drawing/2014/main" id="{9F8806B9-DC02-5791-FB4D-B02CB5FD17C1}"/>
              </a:ext>
            </a:extLst>
          </p:cNvPr>
          <p:cNvSpPr/>
          <p:nvPr/>
        </p:nvSpPr>
        <p:spPr>
          <a:xfrm flipV="1">
            <a:off x="966509389" y="2147483647"/>
            <a:ext cx="14763253" cy="70100031"/>
          </a:xfrm>
          <a:custGeom>
            <a:avLst/>
            <a:gdLst>
              <a:gd name="connsiteX0" fmla="*/ 14763254 w 14763253"/>
              <a:gd name="connsiteY0" fmla="*/ 69899056 h 70100031"/>
              <a:gd name="connsiteX1" fmla="*/ 13657957 w 14763253"/>
              <a:gd name="connsiteY1" fmla="*/ 68358384 h 70100031"/>
              <a:gd name="connsiteX2" fmla="*/ 3511947 w 14763253"/>
              <a:gd name="connsiteY2" fmla="*/ 35444352 h 70100031"/>
              <a:gd name="connsiteX3" fmla="*/ 14112875 w 14763253"/>
              <a:gd name="connsiteY3" fmla="*/ 1900277 h 70100031"/>
              <a:gd name="connsiteX4" fmla="*/ 14763254 w 14763253"/>
              <a:gd name="connsiteY4" fmla="*/ 919797 h 70100031"/>
              <a:gd name="connsiteX5" fmla="*/ 14178359 w 14763253"/>
              <a:gd name="connsiteY5" fmla="*/ 359410 h 70100031"/>
              <a:gd name="connsiteX6" fmla="*/ 4812705 w 14763253"/>
              <a:gd name="connsiteY6" fmla="*/ 12264667 h 70100031"/>
              <a:gd name="connsiteX7" fmla="*/ 0 w 14763253"/>
              <a:gd name="connsiteY7" fmla="*/ 35444352 h 70100031"/>
              <a:gd name="connsiteX8" fmla="*/ 4292303 w 14763253"/>
              <a:gd name="connsiteY8" fmla="*/ 57503852 h 70100031"/>
              <a:gd name="connsiteX9" fmla="*/ 14178359 w 14763253"/>
              <a:gd name="connsiteY9" fmla="*/ 70459440 h 70100031"/>
              <a:gd name="connsiteX10" fmla="*/ 14763254 w 14763253"/>
              <a:gd name="connsiteY10" fmla="*/ 69899056 h 7010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63253" h="70100031">
                <a:moveTo>
                  <a:pt x="14763254" y="69899056"/>
                </a:moveTo>
                <a:cubicBezTo>
                  <a:pt x="14763254" y="69688912"/>
                  <a:pt x="14763254" y="69549008"/>
                  <a:pt x="13657957" y="68358384"/>
                </a:cubicBezTo>
                <a:cubicBezTo>
                  <a:pt x="7153871" y="61285476"/>
                  <a:pt x="3511947" y="49730460"/>
                  <a:pt x="3511947" y="35444352"/>
                </a:cubicBezTo>
                <a:cubicBezTo>
                  <a:pt x="3511947" y="21858724"/>
                  <a:pt x="6568480" y="10163611"/>
                  <a:pt x="14112875" y="1900277"/>
                </a:cubicBezTo>
                <a:cubicBezTo>
                  <a:pt x="14763254" y="1269841"/>
                  <a:pt x="14763254" y="1129942"/>
                  <a:pt x="14763254" y="919797"/>
                </a:cubicBezTo>
                <a:cubicBezTo>
                  <a:pt x="14763254" y="499506"/>
                  <a:pt x="14438312" y="359410"/>
                  <a:pt x="14178359" y="359410"/>
                </a:cubicBezTo>
                <a:cubicBezTo>
                  <a:pt x="13332420" y="359410"/>
                  <a:pt x="7999810" y="5401707"/>
                  <a:pt x="4812705" y="12264667"/>
                </a:cubicBezTo>
                <a:cubicBezTo>
                  <a:pt x="1495723" y="19337576"/>
                  <a:pt x="0" y="26830774"/>
                  <a:pt x="0" y="35444352"/>
                </a:cubicBezTo>
                <a:cubicBezTo>
                  <a:pt x="0" y="41677072"/>
                  <a:pt x="910332" y="50010656"/>
                  <a:pt x="4292303" y="57503852"/>
                </a:cubicBezTo>
                <a:cubicBezTo>
                  <a:pt x="8129786" y="65907484"/>
                  <a:pt x="13462992" y="70459440"/>
                  <a:pt x="14178359" y="70459440"/>
                </a:cubicBezTo>
                <a:cubicBezTo>
                  <a:pt x="14438312" y="70459440"/>
                  <a:pt x="14763254" y="70319344"/>
                  <a:pt x="14763254" y="6989905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4" name="Forma libre: forma 223">
            <a:extLst>
              <a:ext uri="{FF2B5EF4-FFF2-40B4-BE49-F238E27FC236}">
                <a16:creationId xmlns:a16="http://schemas.microsoft.com/office/drawing/2014/main" id="{AEB813D8-490D-5B50-0662-C0A2097A9048}"/>
              </a:ext>
            </a:extLst>
          </p:cNvPr>
          <p:cNvSpPr/>
          <p:nvPr/>
        </p:nvSpPr>
        <p:spPr>
          <a:xfrm flipV="1">
            <a:off x="988368272" y="2147483647"/>
            <a:ext cx="38047116" cy="47830382"/>
          </a:xfrm>
          <a:custGeom>
            <a:avLst/>
            <a:gdLst>
              <a:gd name="connsiteX0" fmla="*/ 20877114 w 38047116"/>
              <a:gd name="connsiteY0" fmla="*/ 5752765 h 47830382"/>
              <a:gd name="connsiteX1" fmla="*/ 27380902 w 38047116"/>
              <a:gd name="connsiteY1" fmla="*/ 2391432 h 47830382"/>
              <a:gd name="connsiteX2" fmla="*/ 29592190 w 38047116"/>
              <a:gd name="connsiteY2" fmla="*/ 1060710 h 47830382"/>
              <a:gd name="connsiteX3" fmla="*/ 28616672 w 38047116"/>
              <a:gd name="connsiteY3" fmla="*/ 360424 h 47830382"/>
              <a:gd name="connsiteX4" fmla="*/ 24519236 w 38047116"/>
              <a:gd name="connsiteY4" fmla="*/ 500521 h 47830382"/>
              <a:gd name="connsiteX5" fmla="*/ 15804158 w 38047116"/>
              <a:gd name="connsiteY5" fmla="*/ 500521 h 47830382"/>
              <a:gd name="connsiteX6" fmla="*/ 11901884 w 38047116"/>
              <a:gd name="connsiteY6" fmla="*/ 360424 h 47830382"/>
              <a:gd name="connsiteX7" fmla="*/ 10666214 w 38047116"/>
              <a:gd name="connsiteY7" fmla="*/ 1690948 h 47830382"/>
              <a:gd name="connsiteX8" fmla="*/ 12227123 w 38047116"/>
              <a:gd name="connsiteY8" fmla="*/ 2391432 h 47830382"/>
              <a:gd name="connsiteX9" fmla="*/ 16194385 w 38047116"/>
              <a:gd name="connsiteY9" fmla="*/ 3721956 h 47830382"/>
              <a:gd name="connsiteX10" fmla="*/ 15934234 w 38047116"/>
              <a:gd name="connsiteY10" fmla="*/ 5332673 h 47830382"/>
              <a:gd name="connsiteX11" fmla="*/ 7154168 w 38047116"/>
              <a:gd name="connsiteY11" fmla="*/ 43008612 h 47830382"/>
              <a:gd name="connsiteX12" fmla="*/ 1886049 w 38047116"/>
              <a:gd name="connsiteY12" fmla="*/ 46159996 h 47830382"/>
              <a:gd name="connsiteX13" fmla="*/ 0 w 38047116"/>
              <a:gd name="connsiteY13" fmla="*/ 47420472 h 47830382"/>
              <a:gd name="connsiteX14" fmla="*/ 1690985 w 38047116"/>
              <a:gd name="connsiteY14" fmla="*/ 48190808 h 47830382"/>
              <a:gd name="connsiteX15" fmla="*/ 30827960 w 38047116"/>
              <a:gd name="connsiteY15" fmla="*/ 48190808 h 47830382"/>
              <a:gd name="connsiteX16" fmla="*/ 32779096 w 38047116"/>
              <a:gd name="connsiteY16" fmla="*/ 46860284 h 47830382"/>
              <a:gd name="connsiteX17" fmla="*/ 37786964 w 38047116"/>
              <a:gd name="connsiteY17" fmla="*/ 31943936 h 47830382"/>
              <a:gd name="connsiteX18" fmla="*/ 38047116 w 38047116"/>
              <a:gd name="connsiteY18" fmla="*/ 30963456 h 47830382"/>
              <a:gd name="connsiteX19" fmla="*/ 37396736 w 38047116"/>
              <a:gd name="connsiteY19" fmla="*/ 30263170 h 47830382"/>
              <a:gd name="connsiteX20" fmla="*/ 36876436 w 38047116"/>
              <a:gd name="connsiteY20" fmla="*/ 30543364 h 47830382"/>
              <a:gd name="connsiteX21" fmla="*/ 36226056 w 38047116"/>
              <a:gd name="connsiteY21" fmla="*/ 32084032 h 47830382"/>
              <a:gd name="connsiteX22" fmla="*/ 20226734 w 38047116"/>
              <a:gd name="connsiteY22" fmla="*/ 46159996 h 47830382"/>
              <a:gd name="connsiteX23" fmla="*/ 13983097 w 38047116"/>
              <a:gd name="connsiteY23" fmla="*/ 46159996 h 47830382"/>
              <a:gd name="connsiteX24" fmla="*/ 12552263 w 38047116"/>
              <a:gd name="connsiteY24" fmla="*/ 46089948 h 47830382"/>
              <a:gd name="connsiteX25" fmla="*/ 11771809 w 38047116"/>
              <a:gd name="connsiteY25" fmla="*/ 45319616 h 47830382"/>
              <a:gd name="connsiteX26" fmla="*/ 12031960 w 38047116"/>
              <a:gd name="connsiteY26" fmla="*/ 43778948 h 47830382"/>
              <a:gd name="connsiteX27" fmla="*/ 20877114 w 38047116"/>
              <a:gd name="connsiteY27" fmla="*/ 5752765 h 4783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047116" h="47830382">
                <a:moveTo>
                  <a:pt x="20877114" y="5752765"/>
                </a:moveTo>
                <a:cubicBezTo>
                  <a:pt x="21462504" y="3091520"/>
                  <a:pt x="21657568" y="2391432"/>
                  <a:pt x="27380902" y="2391432"/>
                </a:cubicBezTo>
                <a:cubicBezTo>
                  <a:pt x="29136876" y="2391432"/>
                  <a:pt x="29592190" y="2391432"/>
                  <a:pt x="29592190" y="1060710"/>
                </a:cubicBezTo>
                <a:cubicBezTo>
                  <a:pt x="29592190" y="360424"/>
                  <a:pt x="28876724" y="360424"/>
                  <a:pt x="28616672" y="360424"/>
                </a:cubicBezTo>
                <a:cubicBezTo>
                  <a:pt x="27315914" y="360424"/>
                  <a:pt x="25819992" y="500521"/>
                  <a:pt x="24519236" y="500521"/>
                </a:cubicBezTo>
                <a:lnTo>
                  <a:pt x="15804158" y="500521"/>
                </a:lnTo>
                <a:cubicBezTo>
                  <a:pt x="14568488" y="500521"/>
                  <a:pt x="13137654" y="360424"/>
                  <a:pt x="11901884" y="360424"/>
                </a:cubicBezTo>
                <a:cubicBezTo>
                  <a:pt x="11381581" y="360424"/>
                  <a:pt x="10666214" y="360424"/>
                  <a:pt x="10666214" y="1690948"/>
                </a:cubicBezTo>
                <a:cubicBezTo>
                  <a:pt x="10666214" y="2391432"/>
                  <a:pt x="11251505" y="2391432"/>
                  <a:pt x="12227123" y="2391432"/>
                </a:cubicBezTo>
                <a:cubicBezTo>
                  <a:pt x="16194385" y="2391432"/>
                  <a:pt x="16194385" y="2951621"/>
                  <a:pt x="16194385" y="3721956"/>
                </a:cubicBezTo>
                <a:cubicBezTo>
                  <a:pt x="16194385" y="3862052"/>
                  <a:pt x="16194385" y="4282145"/>
                  <a:pt x="15934234" y="5332673"/>
                </a:cubicBezTo>
                <a:lnTo>
                  <a:pt x="7154168" y="43008612"/>
                </a:lnTo>
                <a:cubicBezTo>
                  <a:pt x="6568778" y="45459712"/>
                  <a:pt x="6438702" y="46159996"/>
                  <a:pt x="1886049" y="46159996"/>
                </a:cubicBezTo>
                <a:cubicBezTo>
                  <a:pt x="650379" y="46159996"/>
                  <a:pt x="0" y="46159996"/>
                  <a:pt x="0" y="47420472"/>
                </a:cubicBezTo>
                <a:cubicBezTo>
                  <a:pt x="0" y="48190808"/>
                  <a:pt x="390227" y="48190808"/>
                  <a:pt x="1690985" y="48190808"/>
                </a:cubicBezTo>
                <a:lnTo>
                  <a:pt x="30827960" y="48190808"/>
                </a:lnTo>
                <a:cubicBezTo>
                  <a:pt x="32258794" y="48190808"/>
                  <a:pt x="32323782" y="48120760"/>
                  <a:pt x="32779096" y="46860284"/>
                </a:cubicBezTo>
                <a:lnTo>
                  <a:pt x="37786964" y="31943936"/>
                </a:lnTo>
                <a:cubicBezTo>
                  <a:pt x="37917040" y="31593692"/>
                  <a:pt x="38047116" y="31173600"/>
                  <a:pt x="38047116" y="30963456"/>
                </a:cubicBezTo>
                <a:cubicBezTo>
                  <a:pt x="38047116" y="30543364"/>
                  <a:pt x="37721976" y="30263170"/>
                  <a:pt x="37396736" y="30263170"/>
                </a:cubicBezTo>
                <a:cubicBezTo>
                  <a:pt x="37331648" y="30263170"/>
                  <a:pt x="37006512" y="30263170"/>
                  <a:pt x="36876436" y="30543364"/>
                </a:cubicBezTo>
                <a:cubicBezTo>
                  <a:pt x="36746360" y="30613214"/>
                  <a:pt x="36746360" y="30753310"/>
                  <a:pt x="36226056" y="32084032"/>
                </a:cubicBezTo>
                <a:cubicBezTo>
                  <a:pt x="34144844" y="38246508"/>
                  <a:pt x="31218188" y="46159996"/>
                  <a:pt x="20226734" y="46159996"/>
                </a:cubicBezTo>
                <a:lnTo>
                  <a:pt x="13983097" y="46159996"/>
                </a:lnTo>
                <a:cubicBezTo>
                  <a:pt x="13072566" y="46159996"/>
                  <a:pt x="12942491" y="46159996"/>
                  <a:pt x="12552263" y="46089948"/>
                </a:cubicBezTo>
                <a:cubicBezTo>
                  <a:pt x="11836896" y="46019900"/>
                  <a:pt x="11771809" y="45879804"/>
                  <a:pt x="11771809" y="45319616"/>
                </a:cubicBezTo>
                <a:cubicBezTo>
                  <a:pt x="11771809" y="44829476"/>
                  <a:pt x="11901884" y="44409184"/>
                  <a:pt x="12031960" y="43778948"/>
                </a:cubicBezTo>
                <a:lnTo>
                  <a:pt x="20877114" y="575276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5" name="Forma libre: forma 224">
            <a:extLst>
              <a:ext uri="{FF2B5EF4-FFF2-40B4-BE49-F238E27FC236}">
                <a16:creationId xmlns:a16="http://schemas.microsoft.com/office/drawing/2014/main" id="{8D7056FF-EDB2-5D2A-6DEA-384440CC4CD5}"/>
              </a:ext>
            </a:extLst>
          </p:cNvPr>
          <p:cNvSpPr/>
          <p:nvPr/>
        </p:nvSpPr>
        <p:spPr>
          <a:xfrm flipV="1">
            <a:off x="1031174118" y="2147483647"/>
            <a:ext cx="18431271" cy="31125914"/>
          </a:xfrm>
          <a:custGeom>
            <a:avLst/>
            <a:gdLst>
              <a:gd name="connsiteX0" fmla="*/ 9954617 w 18431271"/>
              <a:gd name="connsiteY0" fmla="*/ 21934948 h 31125914"/>
              <a:gd name="connsiteX1" fmla="*/ 13171488 w 18431271"/>
              <a:gd name="connsiteY1" fmla="*/ 19032998 h 31125914"/>
              <a:gd name="connsiteX2" fmla="*/ 18431272 w 18431271"/>
              <a:gd name="connsiteY2" fmla="*/ 9531413 h 31125914"/>
              <a:gd name="connsiteX3" fmla="*/ 8650585 w 18431271"/>
              <a:gd name="connsiteY3" fmla="*/ 357449 h 31125914"/>
              <a:gd name="connsiteX4" fmla="*/ 0 w 18431271"/>
              <a:gd name="connsiteY4" fmla="*/ 8782510 h 31125914"/>
              <a:gd name="connsiteX5" fmla="*/ 2303860 w 18431271"/>
              <a:gd name="connsiteY5" fmla="*/ 11403671 h 31125914"/>
              <a:gd name="connsiteX6" fmla="*/ 4564360 w 18431271"/>
              <a:gd name="connsiteY6" fmla="*/ 8923004 h 31125914"/>
              <a:gd name="connsiteX7" fmla="*/ 1869182 w 18431271"/>
              <a:gd name="connsiteY7" fmla="*/ 6488969 h 31125914"/>
              <a:gd name="connsiteX8" fmla="*/ 8172351 w 18431271"/>
              <a:gd name="connsiteY8" fmla="*/ 1902086 h 31125914"/>
              <a:gd name="connsiteX9" fmla="*/ 14301688 w 18431271"/>
              <a:gd name="connsiteY9" fmla="*/ 9531413 h 31125914"/>
              <a:gd name="connsiteX10" fmla="*/ 5998865 w 18431271"/>
              <a:gd name="connsiteY10" fmla="*/ 23619880 h 31125914"/>
              <a:gd name="connsiteX11" fmla="*/ 521593 w 18431271"/>
              <a:gd name="connsiteY11" fmla="*/ 29704768 h 31125914"/>
              <a:gd name="connsiteX12" fmla="*/ 0 w 18431271"/>
              <a:gd name="connsiteY12" fmla="*/ 31483362 h 31125914"/>
              <a:gd name="connsiteX13" fmla="*/ 17170698 w 18431271"/>
              <a:gd name="connsiteY13" fmla="*/ 31483362 h 31125914"/>
              <a:gd name="connsiteX14" fmla="*/ 18431272 w 18431271"/>
              <a:gd name="connsiteY14" fmla="*/ 23105134 h 31125914"/>
              <a:gd name="connsiteX15" fmla="*/ 17083782 w 18431271"/>
              <a:gd name="connsiteY15" fmla="*/ 23105134 h 31125914"/>
              <a:gd name="connsiteX16" fmla="*/ 16083955 w 18431271"/>
              <a:gd name="connsiteY16" fmla="*/ 27270932 h 31125914"/>
              <a:gd name="connsiteX17" fmla="*/ 11823898 w 18431271"/>
              <a:gd name="connsiteY17" fmla="*/ 27645184 h 31125914"/>
              <a:gd name="connsiteX18" fmla="*/ 4086225 w 18431271"/>
              <a:gd name="connsiteY18" fmla="*/ 27645184 h 31125914"/>
              <a:gd name="connsiteX19" fmla="*/ 9954617 w 18431271"/>
              <a:gd name="connsiteY19" fmla="*/ 21934948 h 3112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31271" h="31125914">
                <a:moveTo>
                  <a:pt x="9954617" y="21934948"/>
                </a:moveTo>
                <a:cubicBezTo>
                  <a:pt x="10650141" y="21232876"/>
                  <a:pt x="12475964" y="19688238"/>
                  <a:pt x="13171488" y="19032998"/>
                </a:cubicBezTo>
                <a:cubicBezTo>
                  <a:pt x="15866566" y="16365005"/>
                  <a:pt x="18431272" y="13790675"/>
                  <a:pt x="18431272" y="9531413"/>
                </a:cubicBezTo>
                <a:cubicBezTo>
                  <a:pt x="18431272" y="3961471"/>
                  <a:pt x="14084300" y="357449"/>
                  <a:pt x="8650585" y="357449"/>
                </a:cubicBezTo>
                <a:cubicBezTo>
                  <a:pt x="3434060" y="357449"/>
                  <a:pt x="0" y="4616712"/>
                  <a:pt x="0" y="8782510"/>
                </a:cubicBezTo>
                <a:cubicBezTo>
                  <a:pt x="0" y="11076050"/>
                  <a:pt x="1695351" y="11403671"/>
                  <a:pt x="2303860" y="11403671"/>
                </a:cubicBezTo>
                <a:cubicBezTo>
                  <a:pt x="3216771" y="11403671"/>
                  <a:pt x="4564360" y="10701599"/>
                  <a:pt x="4564360" y="8923004"/>
                </a:cubicBezTo>
                <a:cubicBezTo>
                  <a:pt x="4564360" y="6488969"/>
                  <a:pt x="2390874" y="6488969"/>
                  <a:pt x="1869182" y="6488969"/>
                </a:cubicBezTo>
                <a:cubicBezTo>
                  <a:pt x="3129856" y="3072272"/>
                  <a:pt x="6042323" y="1902086"/>
                  <a:pt x="8172351" y="1902086"/>
                </a:cubicBezTo>
                <a:cubicBezTo>
                  <a:pt x="12215118" y="1902086"/>
                  <a:pt x="14301688" y="5599771"/>
                  <a:pt x="14301688" y="9531413"/>
                </a:cubicBezTo>
                <a:cubicBezTo>
                  <a:pt x="14301688" y="14399283"/>
                  <a:pt x="11128375" y="17956474"/>
                  <a:pt x="5998865" y="23619880"/>
                </a:cubicBezTo>
                <a:lnTo>
                  <a:pt x="521593" y="29704768"/>
                </a:lnTo>
                <a:cubicBezTo>
                  <a:pt x="0" y="30219514"/>
                  <a:pt x="0" y="30313176"/>
                  <a:pt x="0" y="31483362"/>
                </a:cubicBezTo>
                <a:lnTo>
                  <a:pt x="17170698" y="31483362"/>
                </a:lnTo>
                <a:lnTo>
                  <a:pt x="18431272" y="23105134"/>
                </a:lnTo>
                <a:lnTo>
                  <a:pt x="17083782" y="23105134"/>
                </a:lnTo>
                <a:cubicBezTo>
                  <a:pt x="16953310" y="24041162"/>
                  <a:pt x="16605548" y="26381534"/>
                  <a:pt x="16083955" y="27270932"/>
                </a:cubicBezTo>
                <a:cubicBezTo>
                  <a:pt x="15823109" y="27645184"/>
                  <a:pt x="12519422" y="27645184"/>
                  <a:pt x="11823898" y="27645184"/>
                </a:cubicBezTo>
                <a:lnTo>
                  <a:pt x="4086225" y="27645184"/>
                </a:lnTo>
                <a:lnTo>
                  <a:pt x="9954617" y="219349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6" name="Forma libre: forma 225">
            <a:extLst>
              <a:ext uri="{FF2B5EF4-FFF2-40B4-BE49-F238E27FC236}">
                <a16:creationId xmlns:a16="http://schemas.microsoft.com/office/drawing/2014/main" id="{8C893948-CB2B-2C70-53DB-4CDC7D4CE6EB}"/>
              </a:ext>
            </a:extLst>
          </p:cNvPr>
          <p:cNvSpPr/>
          <p:nvPr/>
        </p:nvSpPr>
        <p:spPr>
          <a:xfrm flipV="1">
            <a:off x="1078103992" y="2147483647"/>
            <a:ext cx="180804939" cy="70100031"/>
          </a:xfrm>
          <a:custGeom>
            <a:avLst/>
            <a:gdLst>
              <a:gd name="connsiteX0" fmla="*/ 26860600 w 180804939"/>
              <a:gd name="connsiteY0" fmla="*/ 35864640 h 70100031"/>
              <a:gd name="connsiteX1" fmla="*/ 25364778 w 180804939"/>
              <a:gd name="connsiteY1" fmla="*/ 25150008 h 70100031"/>
              <a:gd name="connsiteX2" fmla="*/ 18210610 w 180804939"/>
              <a:gd name="connsiteY2" fmla="*/ 21998820 h 70100031"/>
              <a:gd name="connsiteX3" fmla="*/ 8910141 w 180804939"/>
              <a:gd name="connsiteY3" fmla="*/ 29211826 h 70100031"/>
              <a:gd name="connsiteX4" fmla="*/ 8845153 w 180804939"/>
              <a:gd name="connsiteY4" fmla="*/ 29211826 h 70100031"/>
              <a:gd name="connsiteX5" fmla="*/ 8845153 w 180804939"/>
              <a:gd name="connsiteY5" fmla="*/ 21998820 h 70100031"/>
              <a:gd name="connsiteX6" fmla="*/ 0 w 180804939"/>
              <a:gd name="connsiteY6" fmla="*/ 22768956 h 70100031"/>
              <a:gd name="connsiteX7" fmla="*/ 0 w 180804939"/>
              <a:gd name="connsiteY7" fmla="*/ 24799964 h 70100031"/>
              <a:gd name="connsiteX8" fmla="*/ 4942880 w 180804939"/>
              <a:gd name="connsiteY8" fmla="*/ 28721486 h 70100031"/>
              <a:gd name="connsiteX9" fmla="*/ 4942880 w 180804939"/>
              <a:gd name="connsiteY9" fmla="*/ 47699652 h 70100031"/>
              <a:gd name="connsiteX10" fmla="*/ 0 w 180804939"/>
              <a:gd name="connsiteY10" fmla="*/ 50851036 h 70100031"/>
              <a:gd name="connsiteX11" fmla="*/ 0 w 180804939"/>
              <a:gd name="connsiteY11" fmla="*/ 52881848 h 70100031"/>
              <a:gd name="connsiteX12" fmla="*/ 7023993 w 180804939"/>
              <a:gd name="connsiteY12" fmla="*/ 52741752 h 70100031"/>
              <a:gd name="connsiteX13" fmla="*/ 14113173 w 180804939"/>
              <a:gd name="connsiteY13" fmla="*/ 52881848 h 70100031"/>
              <a:gd name="connsiteX14" fmla="*/ 14113173 w 180804939"/>
              <a:gd name="connsiteY14" fmla="*/ 50851036 h 70100031"/>
              <a:gd name="connsiteX15" fmla="*/ 9170293 w 180804939"/>
              <a:gd name="connsiteY15" fmla="*/ 47699652 h 70100031"/>
              <a:gd name="connsiteX16" fmla="*/ 9170293 w 180804939"/>
              <a:gd name="connsiteY16" fmla="*/ 34674216 h 70100031"/>
              <a:gd name="connsiteX17" fmla="*/ 17690208 w 180804939"/>
              <a:gd name="connsiteY17" fmla="*/ 23399392 h 70100031"/>
              <a:gd name="connsiteX18" fmla="*/ 22633186 w 180804939"/>
              <a:gd name="connsiteY18" fmla="*/ 31242634 h 70100031"/>
              <a:gd name="connsiteX19" fmla="*/ 22633186 w 180804939"/>
              <a:gd name="connsiteY19" fmla="*/ 47699652 h 70100031"/>
              <a:gd name="connsiteX20" fmla="*/ 17690208 w 180804939"/>
              <a:gd name="connsiteY20" fmla="*/ 50851036 h 70100031"/>
              <a:gd name="connsiteX21" fmla="*/ 17690208 w 180804939"/>
              <a:gd name="connsiteY21" fmla="*/ 52881848 h 70100031"/>
              <a:gd name="connsiteX22" fmla="*/ 24714300 w 180804939"/>
              <a:gd name="connsiteY22" fmla="*/ 52741752 h 70100031"/>
              <a:gd name="connsiteX23" fmla="*/ 31803478 w 180804939"/>
              <a:gd name="connsiteY23" fmla="*/ 52881848 h 70100031"/>
              <a:gd name="connsiteX24" fmla="*/ 31803478 w 180804939"/>
              <a:gd name="connsiteY24" fmla="*/ 50851036 h 70100031"/>
              <a:gd name="connsiteX25" fmla="*/ 26860600 w 180804939"/>
              <a:gd name="connsiteY25" fmla="*/ 48750180 h 70100031"/>
              <a:gd name="connsiteX26" fmla="*/ 26860600 w 180804939"/>
              <a:gd name="connsiteY26" fmla="*/ 35864640 h 70100031"/>
              <a:gd name="connsiteX27" fmla="*/ 63221888 w 180804939"/>
              <a:gd name="connsiteY27" fmla="*/ 37895452 h 70100031"/>
              <a:gd name="connsiteX28" fmla="*/ 49303980 w 180804939"/>
              <a:gd name="connsiteY28" fmla="*/ 21648578 h 70100031"/>
              <a:gd name="connsiteX29" fmla="*/ 35320784 w 180804939"/>
              <a:gd name="connsiteY29" fmla="*/ 37895452 h 70100031"/>
              <a:gd name="connsiteX30" fmla="*/ 49238892 w 180804939"/>
              <a:gd name="connsiteY30" fmla="*/ 53582132 h 70100031"/>
              <a:gd name="connsiteX31" fmla="*/ 63221888 w 180804939"/>
              <a:gd name="connsiteY31" fmla="*/ 37895452 h 70100031"/>
              <a:gd name="connsiteX32" fmla="*/ 49303980 w 180804939"/>
              <a:gd name="connsiteY32" fmla="*/ 52041464 h 70100031"/>
              <a:gd name="connsiteX33" fmla="*/ 42084724 w 180804939"/>
              <a:gd name="connsiteY33" fmla="*/ 47489508 h 70100031"/>
              <a:gd name="connsiteX34" fmla="*/ 40263764 w 180804939"/>
              <a:gd name="connsiteY34" fmla="*/ 37265212 h 70100031"/>
              <a:gd name="connsiteX35" fmla="*/ 42279888 w 180804939"/>
              <a:gd name="connsiteY35" fmla="*/ 27181016 h 70100031"/>
              <a:gd name="connsiteX36" fmla="*/ 49238892 w 180804939"/>
              <a:gd name="connsiteY36" fmla="*/ 23049150 h 70100031"/>
              <a:gd name="connsiteX37" fmla="*/ 56262984 w 180804939"/>
              <a:gd name="connsiteY37" fmla="*/ 27040918 h 70100031"/>
              <a:gd name="connsiteX38" fmla="*/ 58279208 w 180804939"/>
              <a:gd name="connsiteY38" fmla="*/ 37265212 h 70100031"/>
              <a:gd name="connsiteX39" fmla="*/ 56588420 w 180804939"/>
              <a:gd name="connsiteY39" fmla="*/ 47349408 h 70100031"/>
              <a:gd name="connsiteX40" fmla="*/ 49303980 w 180804939"/>
              <a:gd name="connsiteY40" fmla="*/ 52041464 h 70100031"/>
              <a:gd name="connsiteX41" fmla="*/ 76156344 w 180804939"/>
              <a:gd name="connsiteY41" fmla="*/ 36564928 h 70100031"/>
              <a:gd name="connsiteX42" fmla="*/ 83765632 w 180804939"/>
              <a:gd name="connsiteY42" fmla="*/ 23399392 h 70100031"/>
              <a:gd name="connsiteX43" fmla="*/ 84676552 w 180804939"/>
              <a:gd name="connsiteY43" fmla="*/ 23469440 h 70100031"/>
              <a:gd name="connsiteX44" fmla="*/ 83115248 w 180804939"/>
              <a:gd name="connsiteY44" fmla="*/ 26060440 h 70100031"/>
              <a:gd name="connsiteX45" fmla="*/ 85651872 w 180804939"/>
              <a:gd name="connsiteY45" fmla="*/ 28861584 h 70100031"/>
              <a:gd name="connsiteX46" fmla="*/ 88253488 w 180804939"/>
              <a:gd name="connsiteY46" fmla="*/ 26060440 h 70100031"/>
              <a:gd name="connsiteX47" fmla="*/ 83700640 w 180804939"/>
              <a:gd name="connsiteY47" fmla="*/ 21998820 h 70100031"/>
              <a:gd name="connsiteX48" fmla="*/ 75896392 w 180804939"/>
              <a:gd name="connsiteY48" fmla="*/ 29772014 h 70100031"/>
              <a:gd name="connsiteX49" fmla="*/ 75831400 w 180804939"/>
              <a:gd name="connsiteY49" fmla="*/ 29772014 h 70100031"/>
              <a:gd name="connsiteX50" fmla="*/ 75831400 w 180804939"/>
              <a:gd name="connsiteY50" fmla="*/ 21998820 h 70100031"/>
              <a:gd name="connsiteX51" fmla="*/ 67116128 w 180804939"/>
              <a:gd name="connsiteY51" fmla="*/ 22768956 h 70100031"/>
              <a:gd name="connsiteX52" fmla="*/ 67116128 w 180804939"/>
              <a:gd name="connsiteY52" fmla="*/ 24799964 h 70100031"/>
              <a:gd name="connsiteX53" fmla="*/ 72058904 w 180804939"/>
              <a:gd name="connsiteY53" fmla="*/ 28721486 h 70100031"/>
              <a:gd name="connsiteX54" fmla="*/ 72058904 w 180804939"/>
              <a:gd name="connsiteY54" fmla="*/ 47699652 h 70100031"/>
              <a:gd name="connsiteX55" fmla="*/ 67116128 w 180804939"/>
              <a:gd name="connsiteY55" fmla="*/ 50851036 h 70100031"/>
              <a:gd name="connsiteX56" fmla="*/ 67116128 w 180804939"/>
              <a:gd name="connsiteY56" fmla="*/ 52881848 h 70100031"/>
              <a:gd name="connsiteX57" fmla="*/ 74465560 w 180804939"/>
              <a:gd name="connsiteY57" fmla="*/ 52741752 h 70100031"/>
              <a:gd name="connsiteX58" fmla="*/ 82334896 w 180804939"/>
              <a:gd name="connsiteY58" fmla="*/ 52881848 h 70100031"/>
              <a:gd name="connsiteX59" fmla="*/ 82334896 w 180804939"/>
              <a:gd name="connsiteY59" fmla="*/ 50851036 h 70100031"/>
              <a:gd name="connsiteX60" fmla="*/ 81034040 w 180804939"/>
              <a:gd name="connsiteY60" fmla="*/ 50851036 h 70100031"/>
              <a:gd name="connsiteX61" fmla="*/ 76156344 w 180804939"/>
              <a:gd name="connsiteY61" fmla="*/ 47559556 h 70100031"/>
              <a:gd name="connsiteX62" fmla="*/ 76156344 w 180804939"/>
              <a:gd name="connsiteY62" fmla="*/ 36564928 h 70100031"/>
              <a:gd name="connsiteX63" fmla="*/ 136736240 w 180804939"/>
              <a:gd name="connsiteY63" fmla="*/ 35864640 h 70100031"/>
              <a:gd name="connsiteX64" fmla="*/ 135240512 w 180804939"/>
              <a:gd name="connsiteY64" fmla="*/ 25150008 h 70100031"/>
              <a:gd name="connsiteX65" fmla="*/ 128086640 w 180804939"/>
              <a:gd name="connsiteY65" fmla="*/ 21998820 h 70100031"/>
              <a:gd name="connsiteX66" fmla="*/ 118915952 w 180804939"/>
              <a:gd name="connsiteY66" fmla="*/ 28931632 h 70100031"/>
              <a:gd name="connsiteX67" fmla="*/ 110396240 w 180804939"/>
              <a:gd name="connsiteY67" fmla="*/ 21998820 h 70100031"/>
              <a:gd name="connsiteX68" fmla="*/ 101095568 w 180804939"/>
              <a:gd name="connsiteY68" fmla="*/ 29211826 h 70100031"/>
              <a:gd name="connsiteX69" fmla="*/ 101030584 w 180804939"/>
              <a:gd name="connsiteY69" fmla="*/ 29211826 h 70100031"/>
              <a:gd name="connsiteX70" fmla="*/ 101030584 w 180804939"/>
              <a:gd name="connsiteY70" fmla="*/ 21998820 h 70100031"/>
              <a:gd name="connsiteX71" fmla="*/ 92185432 w 180804939"/>
              <a:gd name="connsiteY71" fmla="*/ 22768956 h 70100031"/>
              <a:gd name="connsiteX72" fmla="*/ 92185432 w 180804939"/>
              <a:gd name="connsiteY72" fmla="*/ 24799964 h 70100031"/>
              <a:gd name="connsiteX73" fmla="*/ 97128208 w 180804939"/>
              <a:gd name="connsiteY73" fmla="*/ 28721486 h 70100031"/>
              <a:gd name="connsiteX74" fmla="*/ 97128208 w 180804939"/>
              <a:gd name="connsiteY74" fmla="*/ 47699652 h 70100031"/>
              <a:gd name="connsiteX75" fmla="*/ 92185432 w 180804939"/>
              <a:gd name="connsiteY75" fmla="*/ 50851036 h 70100031"/>
              <a:gd name="connsiteX76" fmla="*/ 92185432 w 180804939"/>
              <a:gd name="connsiteY76" fmla="*/ 52881848 h 70100031"/>
              <a:gd name="connsiteX77" fmla="*/ 99209424 w 180804939"/>
              <a:gd name="connsiteY77" fmla="*/ 52741752 h 70100031"/>
              <a:gd name="connsiteX78" fmla="*/ 106298800 w 180804939"/>
              <a:gd name="connsiteY78" fmla="*/ 52881848 h 70100031"/>
              <a:gd name="connsiteX79" fmla="*/ 106298800 w 180804939"/>
              <a:gd name="connsiteY79" fmla="*/ 50851036 h 70100031"/>
              <a:gd name="connsiteX80" fmla="*/ 101355528 w 180804939"/>
              <a:gd name="connsiteY80" fmla="*/ 47699652 h 70100031"/>
              <a:gd name="connsiteX81" fmla="*/ 101355528 w 180804939"/>
              <a:gd name="connsiteY81" fmla="*/ 34674216 h 70100031"/>
              <a:gd name="connsiteX82" fmla="*/ 109875832 w 180804939"/>
              <a:gd name="connsiteY82" fmla="*/ 23399392 h 70100031"/>
              <a:gd name="connsiteX83" fmla="*/ 114818520 w 180804939"/>
              <a:gd name="connsiteY83" fmla="*/ 31242634 h 70100031"/>
              <a:gd name="connsiteX84" fmla="*/ 114818520 w 180804939"/>
              <a:gd name="connsiteY84" fmla="*/ 47699652 h 70100031"/>
              <a:gd name="connsiteX85" fmla="*/ 109875832 w 180804939"/>
              <a:gd name="connsiteY85" fmla="*/ 50851036 h 70100031"/>
              <a:gd name="connsiteX86" fmla="*/ 109875832 w 180804939"/>
              <a:gd name="connsiteY86" fmla="*/ 52881848 h 70100031"/>
              <a:gd name="connsiteX87" fmla="*/ 116899728 w 180804939"/>
              <a:gd name="connsiteY87" fmla="*/ 52741752 h 70100031"/>
              <a:gd name="connsiteX88" fmla="*/ 123989208 w 180804939"/>
              <a:gd name="connsiteY88" fmla="*/ 52881848 h 70100031"/>
              <a:gd name="connsiteX89" fmla="*/ 123989208 w 180804939"/>
              <a:gd name="connsiteY89" fmla="*/ 50851036 h 70100031"/>
              <a:gd name="connsiteX90" fmla="*/ 119045928 w 180804939"/>
              <a:gd name="connsiteY90" fmla="*/ 47699652 h 70100031"/>
              <a:gd name="connsiteX91" fmla="*/ 119045928 w 180804939"/>
              <a:gd name="connsiteY91" fmla="*/ 34674216 h 70100031"/>
              <a:gd name="connsiteX92" fmla="*/ 127566144 w 180804939"/>
              <a:gd name="connsiteY92" fmla="*/ 23399392 h 70100031"/>
              <a:gd name="connsiteX93" fmla="*/ 132508920 w 180804939"/>
              <a:gd name="connsiteY93" fmla="*/ 31242634 h 70100031"/>
              <a:gd name="connsiteX94" fmla="*/ 132508920 w 180804939"/>
              <a:gd name="connsiteY94" fmla="*/ 47699652 h 70100031"/>
              <a:gd name="connsiteX95" fmla="*/ 127566144 w 180804939"/>
              <a:gd name="connsiteY95" fmla="*/ 50851036 h 70100031"/>
              <a:gd name="connsiteX96" fmla="*/ 127566144 w 180804939"/>
              <a:gd name="connsiteY96" fmla="*/ 52881848 h 70100031"/>
              <a:gd name="connsiteX97" fmla="*/ 134590128 w 180804939"/>
              <a:gd name="connsiteY97" fmla="*/ 52741752 h 70100031"/>
              <a:gd name="connsiteX98" fmla="*/ 141679024 w 180804939"/>
              <a:gd name="connsiteY98" fmla="*/ 52881848 h 70100031"/>
              <a:gd name="connsiteX99" fmla="*/ 141679024 w 180804939"/>
              <a:gd name="connsiteY99" fmla="*/ 50851036 h 70100031"/>
              <a:gd name="connsiteX100" fmla="*/ 136736240 w 180804939"/>
              <a:gd name="connsiteY100" fmla="*/ 48750180 h 70100031"/>
              <a:gd name="connsiteX101" fmla="*/ 136736240 w 180804939"/>
              <a:gd name="connsiteY101" fmla="*/ 35864640 h 70100031"/>
              <a:gd name="connsiteX102" fmla="*/ 161653728 w 180804939"/>
              <a:gd name="connsiteY102" fmla="*/ 35444352 h 70100031"/>
              <a:gd name="connsiteX103" fmla="*/ 157361328 w 180804939"/>
              <a:gd name="connsiteY103" fmla="*/ 13314997 h 70100031"/>
              <a:gd name="connsiteX104" fmla="*/ 147475872 w 180804939"/>
              <a:gd name="connsiteY104" fmla="*/ 359410 h 70100031"/>
              <a:gd name="connsiteX105" fmla="*/ 146890480 w 180804939"/>
              <a:gd name="connsiteY105" fmla="*/ 919797 h 70100031"/>
              <a:gd name="connsiteX106" fmla="*/ 147995776 w 180804939"/>
              <a:gd name="connsiteY106" fmla="*/ 2460466 h 70100031"/>
              <a:gd name="connsiteX107" fmla="*/ 158141792 w 180804939"/>
              <a:gd name="connsiteY107" fmla="*/ 35374300 h 70100031"/>
              <a:gd name="connsiteX108" fmla="*/ 147540864 w 180804939"/>
              <a:gd name="connsiteY108" fmla="*/ 68918576 h 70100031"/>
              <a:gd name="connsiteX109" fmla="*/ 146890480 w 180804939"/>
              <a:gd name="connsiteY109" fmla="*/ 69899056 h 70100031"/>
              <a:gd name="connsiteX110" fmla="*/ 147475872 w 180804939"/>
              <a:gd name="connsiteY110" fmla="*/ 70459440 h 70100031"/>
              <a:gd name="connsiteX111" fmla="*/ 156840928 w 180804939"/>
              <a:gd name="connsiteY111" fmla="*/ 58554184 h 70100031"/>
              <a:gd name="connsiteX112" fmla="*/ 161653728 w 180804939"/>
              <a:gd name="connsiteY112" fmla="*/ 35444352 h 70100031"/>
              <a:gd name="connsiteX113" fmla="*/ 180804944 w 180804939"/>
              <a:gd name="connsiteY113" fmla="*/ 53162040 h 70100031"/>
              <a:gd name="connsiteX114" fmla="*/ 176902464 w 180804939"/>
              <a:gd name="connsiteY114" fmla="*/ 46088936 h 70100031"/>
              <a:gd name="connsiteX115" fmla="*/ 173780944 w 180804939"/>
              <a:gd name="connsiteY115" fmla="*/ 49450464 h 70100031"/>
              <a:gd name="connsiteX116" fmla="*/ 176967456 w 180804939"/>
              <a:gd name="connsiteY116" fmla="*/ 52881848 h 70100031"/>
              <a:gd name="connsiteX117" fmla="*/ 179048672 w 180804939"/>
              <a:gd name="connsiteY117" fmla="*/ 52041464 h 70100031"/>
              <a:gd name="connsiteX118" fmla="*/ 179374112 w 180804939"/>
              <a:gd name="connsiteY118" fmla="*/ 51831320 h 70100031"/>
              <a:gd name="connsiteX119" fmla="*/ 179504080 w 180804939"/>
              <a:gd name="connsiteY119" fmla="*/ 53162040 h 70100031"/>
              <a:gd name="connsiteX120" fmla="*/ 174951232 w 180804939"/>
              <a:gd name="connsiteY120" fmla="*/ 65067100 h 70100031"/>
              <a:gd name="connsiteX121" fmla="*/ 174626288 w 180804939"/>
              <a:gd name="connsiteY121" fmla="*/ 65697336 h 70100031"/>
              <a:gd name="connsiteX122" fmla="*/ 175276768 w 180804939"/>
              <a:gd name="connsiteY122" fmla="*/ 66397624 h 70100031"/>
              <a:gd name="connsiteX123" fmla="*/ 180804944 w 180804939"/>
              <a:gd name="connsiteY123" fmla="*/ 53162040 h 7010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80804939" h="70100031">
                <a:moveTo>
                  <a:pt x="26860600" y="35864640"/>
                </a:moveTo>
                <a:cubicBezTo>
                  <a:pt x="26860600" y="29351922"/>
                  <a:pt x="26860600" y="27390962"/>
                  <a:pt x="25364778" y="25150008"/>
                </a:cubicBezTo>
                <a:cubicBezTo>
                  <a:pt x="23478628" y="22418912"/>
                  <a:pt x="20421798" y="21998820"/>
                  <a:pt x="18210610" y="21998820"/>
                </a:cubicBezTo>
                <a:cubicBezTo>
                  <a:pt x="11901884" y="21998820"/>
                  <a:pt x="9430445" y="27811254"/>
                  <a:pt x="8910141" y="29211826"/>
                </a:cubicBezTo>
                <a:lnTo>
                  <a:pt x="8845153" y="29211826"/>
                </a:lnTo>
                <a:lnTo>
                  <a:pt x="8845153" y="21998820"/>
                </a:lnTo>
                <a:lnTo>
                  <a:pt x="0" y="22768956"/>
                </a:lnTo>
                <a:lnTo>
                  <a:pt x="0" y="24799964"/>
                </a:lnTo>
                <a:cubicBezTo>
                  <a:pt x="4422478" y="24799964"/>
                  <a:pt x="4942880" y="25290104"/>
                  <a:pt x="4942880" y="28721486"/>
                </a:cubicBezTo>
                <a:lnTo>
                  <a:pt x="4942880" y="47699652"/>
                </a:lnTo>
                <a:cubicBezTo>
                  <a:pt x="4942880" y="50851036"/>
                  <a:pt x="4227414" y="50851036"/>
                  <a:pt x="0" y="50851036"/>
                </a:cubicBezTo>
                <a:lnTo>
                  <a:pt x="0" y="52881848"/>
                </a:lnTo>
                <a:cubicBezTo>
                  <a:pt x="1690985" y="52741752"/>
                  <a:pt x="5203031" y="52741752"/>
                  <a:pt x="7023993" y="52741752"/>
                </a:cubicBezTo>
                <a:cubicBezTo>
                  <a:pt x="8910141" y="52741752"/>
                  <a:pt x="12422188" y="52741752"/>
                  <a:pt x="14113173" y="52881848"/>
                </a:cubicBezTo>
                <a:lnTo>
                  <a:pt x="14113173" y="50851036"/>
                </a:lnTo>
                <a:cubicBezTo>
                  <a:pt x="9950748" y="50851036"/>
                  <a:pt x="9170293" y="50851036"/>
                  <a:pt x="9170293" y="47699652"/>
                </a:cubicBezTo>
                <a:lnTo>
                  <a:pt x="9170293" y="34674216"/>
                </a:lnTo>
                <a:cubicBezTo>
                  <a:pt x="9170293" y="27320914"/>
                  <a:pt x="13657858" y="23399392"/>
                  <a:pt x="17690208" y="23399392"/>
                </a:cubicBezTo>
                <a:cubicBezTo>
                  <a:pt x="21722556" y="23399392"/>
                  <a:pt x="22633186" y="26970870"/>
                  <a:pt x="22633186" y="31242634"/>
                </a:cubicBezTo>
                <a:lnTo>
                  <a:pt x="22633186" y="47699652"/>
                </a:lnTo>
                <a:cubicBezTo>
                  <a:pt x="22633186" y="50851036"/>
                  <a:pt x="21917720" y="50851036"/>
                  <a:pt x="17690208" y="50851036"/>
                </a:cubicBezTo>
                <a:lnTo>
                  <a:pt x="17690208" y="52881848"/>
                </a:lnTo>
                <a:cubicBezTo>
                  <a:pt x="19381292" y="52741752"/>
                  <a:pt x="22893338" y="52741752"/>
                  <a:pt x="24714300" y="52741752"/>
                </a:cubicBezTo>
                <a:cubicBezTo>
                  <a:pt x="26600448" y="52741752"/>
                  <a:pt x="30112494" y="52741752"/>
                  <a:pt x="31803478" y="52881848"/>
                </a:cubicBezTo>
                <a:lnTo>
                  <a:pt x="31803478" y="50851036"/>
                </a:lnTo>
                <a:cubicBezTo>
                  <a:pt x="28551584" y="50851036"/>
                  <a:pt x="26925686" y="50851036"/>
                  <a:pt x="26860600" y="48750180"/>
                </a:cubicBezTo>
                <a:lnTo>
                  <a:pt x="26860600" y="35864640"/>
                </a:lnTo>
                <a:close/>
                <a:moveTo>
                  <a:pt x="63221888" y="37895452"/>
                </a:moveTo>
                <a:cubicBezTo>
                  <a:pt x="63221888" y="28861584"/>
                  <a:pt x="56848376" y="21648578"/>
                  <a:pt x="49303980" y="21648578"/>
                </a:cubicBezTo>
                <a:cubicBezTo>
                  <a:pt x="41499432" y="21648578"/>
                  <a:pt x="35320784" y="29071728"/>
                  <a:pt x="35320784" y="37895452"/>
                </a:cubicBezTo>
                <a:cubicBezTo>
                  <a:pt x="35320784" y="46859268"/>
                  <a:pt x="41824572" y="53582132"/>
                  <a:pt x="49238892" y="53582132"/>
                </a:cubicBezTo>
                <a:cubicBezTo>
                  <a:pt x="56913364" y="53582132"/>
                  <a:pt x="63221888" y="46719172"/>
                  <a:pt x="63221888" y="37895452"/>
                </a:cubicBezTo>
                <a:close/>
                <a:moveTo>
                  <a:pt x="49303980" y="52041464"/>
                </a:moveTo>
                <a:cubicBezTo>
                  <a:pt x="46897628" y="52041464"/>
                  <a:pt x="43970872" y="50921088"/>
                  <a:pt x="42084724" y="47489508"/>
                </a:cubicBezTo>
                <a:cubicBezTo>
                  <a:pt x="40328752" y="44338320"/>
                  <a:pt x="40263764" y="40206452"/>
                  <a:pt x="40263764" y="37265212"/>
                </a:cubicBezTo>
                <a:cubicBezTo>
                  <a:pt x="40263764" y="34604164"/>
                  <a:pt x="40263764" y="30332204"/>
                  <a:pt x="42279888" y="27181016"/>
                </a:cubicBezTo>
                <a:cubicBezTo>
                  <a:pt x="44100948" y="24169726"/>
                  <a:pt x="46962616" y="23049150"/>
                  <a:pt x="49238892" y="23049150"/>
                </a:cubicBezTo>
                <a:cubicBezTo>
                  <a:pt x="51775420" y="23049150"/>
                  <a:pt x="54506712" y="24309626"/>
                  <a:pt x="56262984" y="27040918"/>
                </a:cubicBezTo>
                <a:cubicBezTo>
                  <a:pt x="58279208" y="30262154"/>
                  <a:pt x="58279208" y="34674216"/>
                  <a:pt x="58279208" y="37265212"/>
                </a:cubicBezTo>
                <a:cubicBezTo>
                  <a:pt x="58279208" y="39716312"/>
                  <a:pt x="58279208" y="44058124"/>
                  <a:pt x="56588420" y="47349408"/>
                </a:cubicBezTo>
                <a:cubicBezTo>
                  <a:pt x="54767164" y="50710940"/>
                  <a:pt x="51775420" y="52041464"/>
                  <a:pt x="49303980" y="52041464"/>
                </a:cubicBezTo>
                <a:close/>
                <a:moveTo>
                  <a:pt x="76156344" y="36564928"/>
                </a:moveTo>
                <a:cubicBezTo>
                  <a:pt x="76156344" y="29772014"/>
                  <a:pt x="78757960" y="23399392"/>
                  <a:pt x="83765632" y="23399392"/>
                </a:cubicBezTo>
                <a:cubicBezTo>
                  <a:pt x="84286128" y="23399392"/>
                  <a:pt x="84416104" y="23399392"/>
                  <a:pt x="84676552" y="23469440"/>
                </a:cubicBezTo>
                <a:cubicBezTo>
                  <a:pt x="84156152" y="23749436"/>
                  <a:pt x="83115248" y="24169726"/>
                  <a:pt x="83115248" y="26060440"/>
                </a:cubicBezTo>
                <a:cubicBezTo>
                  <a:pt x="83115248" y="28091248"/>
                  <a:pt x="84611568" y="28861584"/>
                  <a:pt x="85651872" y="28861584"/>
                </a:cubicBezTo>
                <a:cubicBezTo>
                  <a:pt x="86952736" y="28861584"/>
                  <a:pt x="88253488" y="27951152"/>
                  <a:pt x="88253488" y="26060440"/>
                </a:cubicBezTo>
                <a:cubicBezTo>
                  <a:pt x="88253488" y="23959582"/>
                  <a:pt x="86497216" y="21998820"/>
                  <a:pt x="83700640" y="21998820"/>
                </a:cubicBezTo>
                <a:cubicBezTo>
                  <a:pt x="78172472" y="21998820"/>
                  <a:pt x="76286320" y="28441490"/>
                  <a:pt x="75896392" y="29772014"/>
                </a:cubicBezTo>
                <a:lnTo>
                  <a:pt x="75831400" y="29772014"/>
                </a:lnTo>
                <a:lnTo>
                  <a:pt x="75831400" y="21998820"/>
                </a:lnTo>
                <a:lnTo>
                  <a:pt x="67116128" y="22768956"/>
                </a:lnTo>
                <a:lnTo>
                  <a:pt x="67116128" y="24799964"/>
                </a:lnTo>
                <a:cubicBezTo>
                  <a:pt x="71538504" y="24799964"/>
                  <a:pt x="72058904" y="25290104"/>
                  <a:pt x="72058904" y="28721486"/>
                </a:cubicBezTo>
                <a:lnTo>
                  <a:pt x="72058904" y="47699652"/>
                </a:lnTo>
                <a:cubicBezTo>
                  <a:pt x="72058904" y="50851036"/>
                  <a:pt x="71343536" y="50851036"/>
                  <a:pt x="67116128" y="50851036"/>
                </a:cubicBezTo>
                <a:lnTo>
                  <a:pt x="67116128" y="52881848"/>
                </a:lnTo>
                <a:cubicBezTo>
                  <a:pt x="68937384" y="52741752"/>
                  <a:pt x="72514320" y="52741752"/>
                  <a:pt x="74465560" y="52741752"/>
                </a:cubicBezTo>
                <a:cubicBezTo>
                  <a:pt x="76221336" y="52741752"/>
                  <a:pt x="80839072" y="52741752"/>
                  <a:pt x="82334896" y="52881848"/>
                </a:cubicBezTo>
                <a:lnTo>
                  <a:pt x="82334896" y="50851036"/>
                </a:lnTo>
                <a:lnTo>
                  <a:pt x="81034040" y="50851036"/>
                </a:lnTo>
                <a:cubicBezTo>
                  <a:pt x="76286320" y="50851036"/>
                  <a:pt x="76156344" y="50080704"/>
                  <a:pt x="76156344" y="47559556"/>
                </a:cubicBezTo>
                <a:lnTo>
                  <a:pt x="76156344" y="36564928"/>
                </a:lnTo>
                <a:close/>
                <a:moveTo>
                  <a:pt x="136736240" y="35864640"/>
                </a:moveTo>
                <a:cubicBezTo>
                  <a:pt x="136736240" y="29351922"/>
                  <a:pt x="136736240" y="27390962"/>
                  <a:pt x="135240512" y="25150008"/>
                </a:cubicBezTo>
                <a:cubicBezTo>
                  <a:pt x="133354264" y="22418912"/>
                  <a:pt x="130297736" y="21998820"/>
                  <a:pt x="128086640" y="21998820"/>
                </a:cubicBezTo>
                <a:cubicBezTo>
                  <a:pt x="122688352" y="21998820"/>
                  <a:pt x="119956760" y="26200536"/>
                  <a:pt x="118915952" y="28931632"/>
                </a:cubicBezTo>
                <a:cubicBezTo>
                  <a:pt x="118005624" y="23539290"/>
                  <a:pt x="114493576" y="21998820"/>
                  <a:pt x="110396240" y="21998820"/>
                </a:cubicBezTo>
                <a:cubicBezTo>
                  <a:pt x="104087120" y="21998820"/>
                  <a:pt x="101616072" y="27811254"/>
                  <a:pt x="101095568" y="29211826"/>
                </a:cubicBezTo>
                <a:lnTo>
                  <a:pt x="101030584" y="29211826"/>
                </a:lnTo>
                <a:lnTo>
                  <a:pt x="101030584" y="21998820"/>
                </a:lnTo>
                <a:lnTo>
                  <a:pt x="92185432" y="22768956"/>
                </a:lnTo>
                <a:lnTo>
                  <a:pt x="92185432" y="24799964"/>
                </a:lnTo>
                <a:cubicBezTo>
                  <a:pt x="96607712" y="24799964"/>
                  <a:pt x="97128208" y="25290104"/>
                  <a:pt x="97128208" y="28721486"/>
                </a:cubicBezTo>
                <a:lnTo>
                  <a:pt x="97128208" y="47699652"/>
                </a:lnTo>
                <a:cubicBezTo>
                  <a:pt x="97128208" y="50851036"/>
                  <a:pt x="96412840" y="50851036"/>
                  <a:pt x="92185432" y="50851036"/>
                </a:cubicBezTo>
                <a:lnTo>
                  <a:pt x="92185432" y="52881848"/>
                </a:lnTo>
                <a:cubicBezTo>
                  <a:pt x="93876120" y="52741752"/>
                  <a:pt x="97388664" y="52741752"/>
                  <a:pt x="99209424" y="52741752"/>
                </a:cubicBezTo>
                <a:cubicBezTo>
                  <a:pt x="101095568" y="52741752"/>
                  <a:pt x="104607616" y="52741752"/>
                  <a:pt x="106298800" y="52881848"/>
                </a:cubicBezTo>
                <a:lnTo>
                  <a:pt x="106298800" y="50851036"/>
                </a:lnTo>
                <a:cubicBezTo>
                  <a:pt x="102136472" y="50851036"/>
                  <a:pt x="101355528" y="50851036"/>
                  <a:pt x="101355528" y="47699652"/>
                </a:cubicBezTo>
                <a:lnTo>
                  <a:pt x="101355528" y="34674216"/>
                </a:lnTo>
                <a:cubicBezTo>
                  <a:pt x="101355528" y="27320914"/>
                  <a:pt x="105843384" y="23399392"/>
                  <a:pt x="109875832" y="23399392"/>
                </a:cubicBezTo>
                <a:cubicBezTo>
                  <a:pt x="113908184" y="23399392"/>
                  <a:pt x="114818520" y="26970870"/>
                  <a:pt x="114818520" y="31242634"/>
                </a:cubicBezTo>
                <a:lnTo>
                  <a:pt x="114818520" y="47699652"/>
                </a:lnTo>
                <a:cubicBezTo>
                  <a:pt x="114818520" y="50851036"/>
                  <a:pt x="114103152" y="50851036"/>
                  <a:pt x="109875832" y="50851036"/>
                </a:cubicBezTo>
                <a:lnTo>
                  <a:pt x="109875832" y="52881848"/>
                </a:lnTo>
                <a:cubicBezTo>
                  <a:pt x="111566520" y="52741752"/>
                  <a:pt x="115079064" y="52741752"/>
                  <a:pt x="116899728" y="52741752"/>
                </a:cubicBezTo>
                <a:cubicBezTo>
                  <a:pt x="118785976" y="52741752"/>
                  <a:pt x="122297928" y="52741752"/>
                  <a:pt x="123989208" y="52881848"/>
                </a:cubicBezTo>
                <a:lnTo>
                  <a:pt x="123989208" y="50851036"/>
                </a:lnTo>
                <a:cubicBezTo>
                  <a:pt x="119826288" y="50851036"/>
                  <a:pt x="119045928" y="50851036"/>
                  <a:pt x="119045928" y="47699652"/>
                </a:cubicBezTo>
                <a:lnTo>
                  <a:pt x="119045928" y="34674216"/>
                </a:lnTo>
                <a:cubicBezTo>
                  <a:pt x="119045928" y="27320914"/>
                  <a:pt x="123533792" y="23399392"/>
                  <a:pt x="127566144" y="23399392"/>
                </a:cubicBezTo>
                <a:cubicBezTo>
                  <a:pt x="131598592" y="23399392"/>
                  <a:pt x="132508920" y="26970870"/>
                  <a:pt x="132508920" y="31242634"/>
                </a:cubicBezTo>
                <a:lnTo>
                  <a:pt x="132508920" y="47699652"/>
                </a:lnTo>
                <a:cubicBezTo>
                  <a:pt x="132508920" y="50851036"/>
                  <a:pt x="131793552" y="50851036"/>
                  <a:pt x="127566144" y="50851036"/>
                </a:cubicBezTo>
                <a:lnTo>
                  <a:pt x="127566144" y="52881848"/>
                </a:lnTo>
                <a:cubicBezTo>
                  <a:pt x="129256928" y="52741752"/>
                  <a:pt x="132768872" y="52741752"/>
                  <a:pt x="134590128" y="52741752"/>
                </a:cubicBezTo>
                <a:cubicBezTo>
                  <a:pt x="136476288" y="52741752"/>
                  <a:pt x="139988336" y="52741752"/>
                  <a:pt x="141679024" y="52881848"/>
                </a:cubicBezTo>
                <a:lnTo>
                  <a:pt x="141679024" y="50851036"/>
                </a:lnTo>
                <a:cubicBezTo>
                  <a:pt x="138427520" y="50851036"/>
                  <a:pt x="136801232" y="50851036"/>
                  <a:pt x="136736240" y="48750180"/>
                </a:cubicBezTo>
                <a:lnTo>
                  <a:pt x="136736240" y="35864640"/>
                </a:lnTo>
                <a:close/>
                <a:moveTo>
                  <a:pt x="161653728" y="35444352"/>
                </a:moveTo>
                <a:cubicBezTo>
                  <a:pt x="161653728" y="30122058"/>
                  <a:pt x="161003360" y="21438432"/>
                  <a:pt x="157361328" y="13314997"/>
                </a:cubicBezTo>
                <a:cubicBezTo>
                  <a:pt x="153524448" y="4911368"/>
                  <a:pt x="148191232" y="359410"/>
                  <a:pt x="147475872" y="359410"/>
                </a:cubicBezTo>
                <a:cubicBezTo>
                  <a:pt x="147215424" y="359410"/>
                  <a:pt x="146890480" y="499506"/>
                  <a:pt x="146890480" y="919797"/>
                </a:cubicBezTo>
                <a:cubicBezTo>
                  <a:pt x="146890480" y="1129942"/>
                  <a:pt x="146890480" y="1269841"/>
                  <a:pt x="147995776" y="2460466"/>
                </a:cubicBezTo>
                <a:cubicBezTo>
                  <a:pt x="154499872" y="9533374"/>
                  <a:pt x="158141792" y="21088390"/>
                  <a:pt x="158141792" y="35374300"/>
                </a:cubicBezTo>
                <a:cubicBezTo>
                  <a:pt x="158141792" y="48960128"/>
                  <a:pt x="155085264" y="60655240"/>
                  <a:pt x="147540864" y="68918576"/>
                </a:cubicBezTo>
                <a:cubicBezTo>
                  <a:pt x="146890480" y="69549008"/>
                  <a:pt x="146890480" y="69688912"/>
                  <a:pt x="146890480" y="69899056"/>
                </a:cubicBezTo>
                <a:cubicBezTo>
                  <a:pt x="146890480" y="70319344"/>
                  <a:pt x="147215424" y="70459440"/>
                  <a:pt x="147475872" y="70459440"/>
                </a:cubicBezTo>
                <a:cubicBezTo>
                  <a:pt x="148321216" y="70459440"/>
                  <a:pt x="153654416" y="65417144"/>
                  <a:pt x="156840928" y="58554184"/>
                </a:cubicBezTo>
                <a:cubicBezTo>
                  <a:pt x="160157920" y="51411228"/>
                  <a:pt x="161653728" y="43847980"/>
                  <a:pt x="161653728" y="35444352"/>
                </a:cubicBezTo>
                <a:close/>
                <a:moveTo>
                  <a:pt x="180804944" y="53162040"/>
                </a:moveTo>
                <a:cubicBezTo>
                  <a:pt x="180804944" y="48820028"/>
                  <a:pt x="179439088" y="46088936"/>
                  <a:pt x="176902464" y="46088936"/>
                </a:cubicBezTo>
                <a:cubicBezTo>
                  <a:pt x="175016224" y="46088936"/>
                  <a:pt x="173780944" y="47629604"/>
                  <a:pt x="173780944" y="49450464"/>
                </a:cubicBezTo>
                <a:cubicBezTo>
                  <a:pt x="173780944" y="51341180"/>
                  <a:pt x="175016224" y="52881848"/>
                  <a:pt x="176967456" y="52881848"/>
                </a:cubicBezTo>
                <a:cubicBezTo>
                  <a:pt x="177943376" y="52881848"/>
                  <a:pt x="178658736" y="52391708"/>
                  <a:pt x="179048672" y="52041464"/>
                </a:cubicBezTo>
                <a:cubicBezTo>
                  <a:pt x="179243632" y="51831320"/>
                  <a:pt x="179309120" y="51831320"/>
                  <a:pt x="179374112" y="51831320"/>
                </a:cubicBezTo>
                <a:cubicBezTo>
                  <a:pt x="179504080" y="51831320"/>
                  <a:pt x="179504080" y="52811800"/>
                  <a:pt x="179504080" y="53162040"/>
                </a:cubicBezTo>
                <a:cubicBezTo>
                  <a:pt x="179504080" y="57643952"/>
                  <a:pt x="177812800" y="61845664"/>
                  <a:pt x="174951232" y="65067100"/>
                </a:cubicBezTo>
                <a:cubicBezTo>
                  <a:pt x="174691280" y="65277048"/>
                  <a:pt x="174626288" y="65417144"/>
                  <a:pt x="174626288" y="65697336"/>
                </a:cubicBezTo>
                <a:cubicBezTo>
                  <a:pt x="174626288" y="66047380"/>
                  <a:pt x="174951232" y="66397624"/>
                  <a:pt x="175276768" y="66397624"/>
                </a:cubicBezTo>
                <a:cubicBezTo>
                  <a:pt x="175862160" y="66397624"/>
                  <a:pt x="180804944" y="61215428"/>
                  <a:pt x="180804944" y="531620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7" name="Forma libre: forma 226">
            <a:extLst>
              <a:ext uri="{FF2B5EF4-FFF2-40B4-BE49-F238E27FC236}">
                <a16:creationId xmlns:a16="http://schemas.microsoft.com/office/drawing/2014/main" id="{463D0200-83D0-1FC5-B4C3-079C2A17E0D6}"/>
              </a:ext>
            </a:extLst>
          </p:cNvPr>
          <p:cNvSpPr/>
          <p:nvPr/>
        </p:nvSpPr>
        <p:spPr>
          <a:xfrm flipV="1">
            <a:off x="1287313473" y="2147483647"/>
            <a:ext cx="52030312" cy="31583312"/>
          </a:xfrm>
          <a:custGeom>
            <a:avLst/>
            <a:gdLst>
              <a:gd name="connsiteX0" fmla="*/ 11641832 w 52030312"/>
              <a:gd name="connsiteY0" fmla="*/ 10723425 h 31583312"/>
              <a:gd name="connsiteX1" fmla="*/ 15804257 w 52030312"/>
              <a:gd name="connsiteY1" fmla="*/ 4560750 h 31583312"/>
              <a:gd name="connsiteX2" fmla="*/ 22242958 w 52030312"/>
              <a:gd name="connsiteY2" fmla="*/ 1759607 h 31583312"/>
              <a:gd name="connsiteX3" fmla="*/ 25755104 w 52030312"/>
              <a:gd name="connsiteY3" fmla="*/ 6661608 h 31583312"/>
              <a:gd name="connsiteX4" fmla="*/ 24974550 w 52030312"/>
              <a:gd name="connsiteY4" fmla="*/ 11773755 h 31583312"/>
              <a:gd name="connsiteX5" fmla="*/ 23348652 w 52030312"/>
              <a:gd name="connsiteY5" fmla="*/ 18986958 h 31583312"/>
              <a:gd name="connsiteX6" fmla="*/ 21462604 w 52030312"/>
              <a:gd name="connsiteY6" fmla="*/ 27040346 h 31583312"/>
              <a:gd name="connsiteX7" fmla="*/ 20812124 w 52030312"/>
              <a:gd name="connsiteY7" fmla="*/ 30191534 h 31583312"/>
              <a:gd name="connsiteX8" fmla="*/ 22503110 w 52030312"/>
              <a:gd name="connsiteY8" fmla="*/ 31942348 h 31583312"/>
              <a:gd name="connsiteX9" fmla="*/ 25364876 w 52030312"/>
              <a:gd name="connsiteY9" fmla="*/ 27810680 h 31583312"/>
              <a:gd name="connsiteX10" fmla="*/ 29267050 w 52030312"/>
              <a:gd name="connsiteY10" fmla="*/ 11073469 h 31583312"/>
              <a:gd name="connsiteX11" fmla="*/ 39933264 w 52030312"/>
              <a:gd name="connsiteY11" fmla="*/ 1759607 h 31583312"/>
              <a:gd name="connsiteX12" fmla="*/ 43445412 w 52030312"/>
              <a:gd name="connsiteY12" fmla="*/ 6661608 h 31583312"/>
              <a:gd name="connsiteX13" fmla="*/ 39478048 w 52030312"/>
              <a:gd name="connsiteY13" fmla="*/ 22418340 h 31583312"/>
              <a:gd name="connsiteX14" fmla="*/ 38567520 w 52030312"/>
              <a:gd name="connsiteY14" fmla="*/ 26270012 h 31583312"/>
              <a:gd name="connsiteX15" fmla="*/ 43705464 w 52030312"/>
              <a:gd name="connsiteY15" fmla="*/ 31942348 h 31583312"/>
              <a:gd name="connsiteX16" fmla="*/ 52030312 w 52030312"/>
              <a:gd name="connsiteY16" fmla="*/ 21227714 h 31583312"/>
              <a:gd name="connsiteX17" fmla="*/ 51380032 w 52030312"/>
              <a:gd name="connsiteY17" fmla="*/ 20597476 h 31583312"/>
              <a:gd name="connsiteX18" fmla="*/ 50404416 w 52030312"/>
              <a:gd name="connsiteY18" fmla="*/ 21998048 h 31583312"/>
              <a:gd name="connsiteX19" fmla="*/ 43900624 w 52030312"/>
              <a:gd name="connsiteY19" fmla="*/ 30541776 h 31583312"/>
              <a:gd name="connsiteX20" fmla="*/ 42209640 w 52030312"/>
              <a:gd name="connsiteY20" fmla="*/ 28230772 h 31583312"/>
              <a:gd name="connsiteX21" fmla="*/ 43250248 w 52030312"/>
              <a:gd name="connsiteY21" fmla="*/ 23398620 h 31583312"/>
              <a:gd name="connsiteX22" fmla="*/ 47347684 w 52030312"/>
              <a:gd name="connsiteY22" fmla="*/ 7712136 h 31583312"/>
              <a:gd name="connsiteX23" fmla="*/ 40128428 w 52030312"/>
              <a:gd name="connsiteY23" fmla="*/ 359035 h 31583312"/>
              <a:gd name="connsiteX24" fmla="*/ 29657378 w 52030312"/>
              <a:gd name="connsiteY24" fmla="*/ 7151749 h 31583312"/>
              <a:gd name="connsiteX25" fmla="*/ 22438122 w 52030312"/>
              <a:gd name="connsiteY25" fmla="*/ 359035 h 31583312"/>
              <a:gd name="connsiteX26" fmla="*/ 12422287 w 52030312"/>
              <a:gd name="connsiteY26" fmla="*/ 6521511 h 31583312"/>
              <a:gd name="connsiteX27" fmla="*/ 6698953 w 52030312"/>
              <a:gd name="connsiteY27" fmla="*/ 359035 h 31583312"/>
              <a:gd name="connsiteX28" fmla="*/ 2081213 w 52030312"/>
              <a:gd name="connsiteY28" fmla="*/ 4000561 h 31583312"/>
              <a:gd name="connsiteX29" fmla="*/ 0 w 52030312"/>
              <a:gd name="connsiteY29" fmla="*/ 11073469 h 31583312"/>
              <a:gd name="connsiteX30" fmla="*/ 715466 w 52030312"/>
              <a:gd name="connsiteY30" fmla="*/ 11703706 h 31583312"/>
              <a:gd name="connsiteX31" fmla="*/ 1690985 w 52030312"/>
              <a:gd name="connsiteY31" fmla="*/ 10022941 h 31583312"/>
              <a:gd name="connsiteX32" fmla="*/ 6503889 w 52030312"/>
              <a:gd name="connsiteY32" fmla="*/ 1759607 h 31583312"/>
              <a:gd name="connsiteX33" fmla="*/ 8520013 w 52030312"/>
              <a:gd name="connsiteY33" fmla="*/ 4980843 h 31583312"/>
              <a:gd name="connsiteX34" fmla="*/ 7414320 w 52030312"/>
              <a:gd name="connsiteY34" fmla="*/ 11423711 h 31583312"/>
              <a:gd name="connsiteX35" fmla="*/ 5593358 w 52030312"/>
              <a:gd name="connsiteY35" fmla="*/ 18986958 h 31583312"/>
              <a:gd name="connsiteX36" fmla="*/ 4292600 w 52030312"/>
              <a:gd name="connsiteY36" fmla="*/ 24729342 h 31583312"/>
              <a:gd name="connsiteX37" fmla="*/ 3121819 w 52030312"/>
              <a:gd name="connsiteY37" fmla="*/ 30191534 h 31583312"/>
              <a:gd name="connsiteX38" fmla="*/ 4812804 w 52030312"/>
              <a:gd name="connsiteY38" fmla="*/ 31942348 h 31583312"/>
              <a:gd name="connsiteX39" fmla="*/ 7024092 w 52030312"/>
              <a:gd name="connsiteY39" fmla="*/ 30471726 h 31583312"/>
              <a:gd name="connsiteX40" fmla="*/ 8064798 w 52030312"/>
              <a:gd name="connsiteY40" fmla="*/ 26270012 h 31583312"/>
              <a:gd name="connsiteX41" fmla="*/ 9495631 w 52030312"/>
              <a:gd name="connsiteY41" fmla="*/ 19967240 h 31583312"/>
              <a:gd name="connsiteX42" fmla="*/ 11641832 w 52030312"/>
              <a:gd name="connsiteY42" fmla="*/ 10723425 h 3158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2030312" h="31583312">
                <a:moveTo>
                  <a:pt x="11641832" y="10723425"/>
                </a:moveTo>
                <a:cubicBezTo>
                  <a:pt x="11771908" y="10303135"/>
                  <a:pt x="13397905" y="6801705"/>
                  <a:pt x="15804257" y="4560750"/>
                </a:cubicBezTo>
                <a:cubicBezTo>
                  <a:pt x="17495242" y="2879985"/>
                  <a:pt x="19706530" y="1759607"/>
                  <a:pt x="22242958" y="1759607"/>
                </a:cubicBezTo>
                <a:cubicBezTo>
                  <a:pt x="24844474" y="1759607"/>
                  <a:pt x="25755104" y="3860464"/>
                  <a:pt x="25755104" y="6661608"/>
                </a:cubicBezTo>
                <a:cubicBezTo>
                  <a:pt x="25755104" y="7081700"/>
                  <a:pt x="25755104" y="8482272"/>
                  <a:pt x="24974550" y="11773755"/>
                </a:cubicBezTo>
                <a:lnTo>
                  <a:pt x="23348652" y="18986958"/>
                </a:lnTo>
                <a:cubicBezTo>
                  <a:pt x="22828350" y="21087618"/>
                  <a:pt x="21592678" y="26270012"/>
                  <a:pt x="21462604" y="27040346"/>
                </a:cubicBezTo>
                <a:cubicBezTo>
                  <a:pt x="21202352" y="28090676"/>
                  <a:pt x="20812124" y="29911538"/>
                  <a:pt x="20812124" y="30191534"/>
                </a:cubicBezTo>
                <a:cubicBezTo>
                  <a:pt x="20812124" y="31172012"/>
                  <a:pt x="21527592" y="31942348"/>
                  <a:pt x="22503110" y="31942348"/>
                </a:cubicBezTo>
                <a:cubicBezTo>
                  <a:pt x="24454346" y="31942348"/>
                  <a:pt x="24779486" y="30331630"/>
                  <a:pt x="25364876" y="27810680"/>
                </a:cubicBezTo>
                <a:lnTo>
                  <a:pt x="29267050" y="11073469"/>
                </a:lnTo>
                <a:cubicBezTo>
                  <a:pt x="29397126" y="10513280"/>
                  <a:pt x="32779196" y="1759607"/>
                  <a:pt x="39933264" y="1759607"/>
                </a:cubicBezTo>
                <a:cubicBezTo>
                  <a:pt x="42534780" y="1759607"/>
                  <a:pt x="43445412" y="3860464"/>
                  <a:pt x="43445412" y="6661608"/>
                </a:cubicBezTo>
                <a:cubicBezTo>
                  <a:pt x="43445412" y="10583328"/>
                  <a:pt x="40908884" y="18216426"/>
                  <a:pt x="39478048" y="22418340"/>
                </a:cubicBezTo>
                <a:cubicBezTo>
                  <a:pt x="38892660" y="24099104"/>
                  <a:pt x="38567520" y="25009338"/>
                  <a:pt x="38567520" y="26270012"/>
                </a:cubicBezTo>
                <a:cubicBezTo>
                  <a:pt x="38567520" y="29421198"/>
                  <a:pt x="40583744" y="31942348"/>
                  <a:pt x="43705464" y="31942348"/>
                </a:cubicBezTo>
                <a:cubicBezTo>
                  <a:pt x="49754036" y="31942348"/>
                  <a:pt x="52030312" y="21648004"/>
                  <a:pt x="52030312" y="21227714"/>
                </a:cubicBezTo>
                <a:cubicBezTo>
                  <a:pt x="52030312" y="20877670"/>
                  <a:pt x="51770160" y="20597476"/>
                  <a:pt x="51380032" y="20597476"/>
                </a:cubicBezTo>
                <a:cubicBezTo>
                  <a:pt x="50794644" y="20597476"/>
                  <a:pt x="50729556" y="20807622"/>
                  <a:pt x="50404416" y="21998048"/>
                </a:cubicBezTo>
                <a:cubicBezTo>
                  <a:pt x="48908592" y="27600534"/>
                  <a:pt x="46502140" y="30541776"/>
                  <a:pt x="43900624" y="30541776"/>
                </a:cubicBezTo>
                <a:cubicBezTo>
                  <a:pt x="43250248" y="30541776"/>
                  <a:pt x="42209640" y="30471726"/>
                  <a:pt x="42209640" y="28230772"/>
                </a:cubicBezTo>
                <a:cubicBezTo>
                  <a:pt x="42209640" y="26409910"/>
                  <a:pt x="42990096" y="24169154"/>
                  <a:pt x="43250248" y="23398620"/>
                </a:cubicBezTo>
                <a:cubicBezTo>
                  <a:pt x="44420928" y="20037288"/>
                  <a:pt x="47347684" y="11773755"/>
                  <a:pt x="47347684" y="7712136"/>
                </a:cubicBezTo>
                <a:cubicBezTo>
                  <a:pt x="47347684" y="3510222"/>
                  <a:pt x="45071308" y="359035"/>
                  <a:pt x="40128428" y="359035"/>
                </a:cubicBezTo>
                <a:cubicBezTo>
                  <a:pt x="35770840" y="359035"/>
                  <a:pt x="32258892" y="3020082"/>
                  <a:pt x="29657378" y="7151749"/>
                </a:cubicBezTo>
                <a:cubicBezTo>
                  <a:pt x="29462214" y="3370125"/>
                  <a:pt x="27316014" y="359035"/>
                  <a:pt x="22438122" y="359035"/>
                </a:cubicBezTo>
                <a:cubicBezTo>
                  <a:pt x="16649700" y="359035"/>
                  <a:pt x="13592969" y="4770697"/>
                  <a:pt x="12422287" y="6521511"/>
                </a:cubicBezTo>
                <a:cubicBezTo>
                  <a:pt x="12227223" y="2529941"/>
                  <a:pt x="9560620" y="359035"/>
                  <a:pt x="6698953" y="359035"/>
                </a:cubicBezTo>
                <a:cubicBezTo>
                  <a:pt x="4812804" y="359035"/>
                  <a:pt x="3316982" y="1339316"/>
                  <a:pt x="2081213" y="4000561"/>
                </a:cubicBezTo>
                <a:cubicBezTo>
                  <a:pt x="910531" y="6521511"/>
                  <a:pt x="0" y="10793275"/>
                  <a:pt x="0" y="11073469"/>
                </a:cubicBezTo>
                <a:cubicBezTo>
                  <a:pt x="0" y="11353663"/>
                  <a:pt x="260152" y="11703706"/>
                  <a:pt x="715466" y="11703706"/>
                </a:cubicBezTo>
                <a:cubicBezTo>
                  <a:pt x="1235770" y="11703706"/>
                  <a:pt x="1300758" y="11633658"/>
                  <a:pt x="1690985" y="10022941"/>
                </a:cubicBezTo>
                <a:cubicBezTo>
                  <a:pt x="2666603" y="5891274"/>
                  <a:pt x="3902373" y="1759607"/>
                  <a:pt x="6503889" y="1759607"/>
                </a:cubicBezTo>
                <a:cubicBezTo>
                  <a:pt x="7999710" y="1759607"/>
                  <a:pt x="8520013" y="2879985"/>
                  <a:pt x="8520013" y="4980843"/>
                </a:cubicBezTo>
                <a:cubicBezTo>
                  <a:pt x="8520013" y="6521511"/>
                  <a:pt x="7869635" y="9252805"/>
                  <a:pt x="7414320" y="11423711"/>
                </a:cubicBezTo>
                <a:lnTo>
                  <a:pt x="5593358" y="18986958"/>
                </a:lnTo>
                <a:cubicBezTo>
                  <a:pt x="5333206" y="20317482"/>
                  <a:pt x="4617740" y="23468668"/>
                  <a:pt x="4292600" y="24729342"/>
                </a:cubicBezTo>
                <a:cubicBezTo>
                  <a:pt x="3837285" y="26550006"/>
                  <a:pt x="3121819" y="29841490"/>
                  <a:pt x="3121819" y="30191534"/>
                </a:cubicBezTo>
                <a:cubicBezTo>
                  <a:pt x="3121819" y="31172012"/>
                  <a:pt x="3837285" y="31942348"/>
                  <a:pt x="4812804" y="31942348"/>
                </a:cubicBezTo>
                <a:cubicBezTo>
                  <a:pt x="5593358" y="31942348"/>
                  <a:pt x="6503889" y="31522254"/>
                  <a:pt x="7024092" y="30471726"/>
                </a:cubicBezTo>
                <a:cubicBezTo>
                  <a:pt x="7154168" y="30121684"/>
                  <a:pt x="7739559" y="27670584"/>
                  <a:pt x="8064798" y="26270012"/>
                </a:cubicBezTo>
                <a:lnTo>
                  <a:pt x="9495631" y="19967240"/>
                </a:lnTo>
                <a:lnTo>
                  <a:pt x="11641832" y="107234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8" name="Forma libre: forma 227">
            <a:extLst>
              <a:ext uri="{FF2B5EF4-FFF2-40B4-BE49-F238E27FC236}">
                <a16:creationId xmlns:a16="http://schemas.microsoft.com/office/drawing/2014/main" id="{84D823D1-5950-CC64-3AFF-B3C86A57F7EB}"/>
              </a:ext>
            </a:extLst>
          </p:cNvPr>
          <p:cNvSpPr/>
          <p:nvPr/>
        </p:nvSpPr>
        <p:spPr>
          <a:xfrm flipV="1">
            <a:off x="1363123246" y="2147483647"/>
            <a:ext cx="42469692" cy="15616634"/>
          </a:xfrm>
          <a:custGeom>
            <a:avLst/>
            <a:gdLst>
              <a:gd name="connsiteX0" fmla="*/ 40388580 w 42469692"/>
              <a:gd name="connsiteY0" fmla="*/ 2950408 h 15616634"/>
              <a:gd name="connsiteX1" fmla="*/ 42469692 w 42469692"/>
              <a:gd name="connsiteY1" fmla="*/ 1689933 h 15616634"/>
              <a:gd name="connsiteX2" fmla="*/ 40388580 w 42469692"/>
              <a:gd name="connsiteY2" fmla="*/ 359410 h 15616634"/>
              <a:gd name="connsiteX3" fmla="*/ 2081213 w 42469692"/>
              <a:gd name="connsiteY3" fmla="*/ 359410 h 15616634"/>
              <a:gd name="connsiteX4" fmla="*/ 0 w 42469692"/>
              <a:gd name="connsiteY4" fmla="*/ 1619885 h 15616634"/>
              <a:gd name="connsiteX5" fmla="*/ 2081213 w 42469692"/>
              <a:gd name="connsiteY5" fmla="*/ 2950408 h 15616634"/>
              <a:gd name="connsiteX6" fmla="*/ 40388580 w 42469692"/>
              <a:gd name="connsiteY6" fmla="*/ 2950408 h 15616634"/>
              <a:gd name="connsiteX7" fmla="*/ 40388580 w 42469692"/>
              <a:gd name="connsiteY7" fmla="*/ 15976044 h 15616634"/>
              <a:gd name="connsiteX8" fmla="*/ 42469692 w 42469692"/>
              <a:gd name="connsiteY8" fmla="*/ 14715569 h 15616634"/>
              <a:gd name="connsiteX9" fmla="*/ 40388580 w 42469692"/>
              <a:gd name="connsiteY9" fmla="*/ 13385046 h 15616634"/>
              <a:gd name="connsiteX10" fmla="*/ 2081213 w 42469692"/>
              <a:gd name="connsiteY10" fmla="*/ 13385046 h 15616634"/>
              <a:gd name="connsiteX11" fmla="*/ 0 w 42469692"/>
              <a:gd name="connsiteY11" fmla="*/ 14645520 h 15616634"/>
              <a:gd name="connsiteX12" fmla="*/ 2081213 w 42469692"/>
              <a:gd name="connsiteY12" fmla="*/ 15976044 h 15616634"/>
              <a:gd name="connsiteX13" fmla="*/ 40388580 w 42469692"/>
              <a:gd name="connsiteY13" fmla="*/ 15976044 h 1561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9692" h="15616634">
                <a:moveTo>
                  <a:pt x="40388580" y="2950408"/>
                </a:moveTo>
                <a:cubicBezTo>
                  <a:pt x="41299112" y="2950408"/>
                  <a:pt x="42469692" y="2950408"/>
                  <a:pt x="42469692" y="1689933"/>
                </a:cubicBezTo>
                <a:cubicBezTo>
                  <a:pt x="42469692" y="359410"/>
                  <a:pt x="41364100" y="359410"/>
                  <a:pt x="40388580" y="359410"/>
                </a:cubicBezTo>
                <a:lnTo>
                  <a:pt x="2081213" y="359410"/>
                </a:lnTo>
                <a:cubicBezTo>
                  <a:pt x="1170682" y="359410"/>
                  <a:pt x="0" y="359410"/>
                  <a:pt x="0" y="1619885"/>
                </a:cubicBezTo>
                <a:cubicBezTo>
                  <a:pt x="0" y="2950408"/>
                  <a:pt x="1105694" y="2950408"/>
                  <a:pt x="2081213" y="2950408"/>
                </a:cubicBezTo>
                <a:lnTo>
                  <a:pt x="40388580" y="2950408"/>
                </a:lnTo>
                <a:close/>
                <a:moveTo>
                  <a:pt x="40388580" y="15976044"/>
                </a:moveTo>
                <a:cubicBezTo>
                  <a:pt x="41299112" y="15976044"/>
                  <a:pt x="42469692" y="15976044"/>
                  <a:pt x="42469692" y="14715569"/>
                </a:cubicBezTo>
                <a:cubicBezTo>
                  <a:pt x="42469692" y="13385046"/>
                  <a:pt x="41364100" y="13385046"/>
                  <a:pt x="40388580" y="13385046"/>
                </a:cubicBezTo>
                <a:lnTo>
                  <a:pt x="2081213" y="13385046"/>
                </a:lnTo>
                <a:cubicBezTo>
                  <a:pt x="1170682" y="13385046"/>
                  <a:pt x="0" y="13385046"/>
                  <a:pt x="0" y="14645520"/>
                </a:cubicBezTo>
                <a:cubicBezTo>
                  <a:pt x="0" y="15976044"/>
                  <a:pt x="1105694" y="15976044"/>
                  <a:pt x="2081213" y="15976044"/>
                </a:cubicBezTo>
                <a:lnTo>
                  <a:pt x="40388580" y="15976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29" name="Forma libre: forma 228">
            <a:extLst>
              <a:ext uri="{FF2B5EF4-FFF2-40B4-BE49-F238E27FC236}">
                <a16:creationId xmlns:a16="http://schemas.microsoft.com/office/drawing/2014/main" id="{C2AF75E7-7E23-F466-F3B7-9E1A72C039BA}"/>
              </a:ext>
            </a:extLst>
          </p:cNvPr>
          <p:cNvSpPr/>
          <p:nvPr/>
        </p:nvSpPr>
        <p:spPr>
          <a:xfrm flipV="1">
            <a:off x="1433348392" y="2147483647"/>
            <a:ext cx="87069017" cy="48040329"/>
          </a:xfrm>
          <a:custGeom>
            <a:avLst/>
            <a:gdLst>
              <a:gd name="connsiteX0" fmla="*/ 12812018 w 87069017"/>
              <a:gd name="connsiteY0" fmla="*/ 2040776 h 48040329"/>
              <a:gd name="connsiteX1" fmla="*/ 11511756 w 87069017"/>
              <a:gd name="connsiteY1" fmla="*/ 360209 h 48040329"/>
              <a:gd name="connsiteX2" fmla="*/ 0 w 87069017"/>
              <a:gd name="connsiteY2" fmla="*/ 4842119 h 48040329"/>
              <a:gd name="connsiteX3" fmla="*/ 0 w 87069017"/>
              <a:gd name="connsiteY3" fmla="*/ 6872928 h 48040329"/>
              <a:gd name="connsiteX4" fmla="*/ 8324751 w 87069017"/>
              <a:gd name="connsiteY4" fmla="*/ 5052066 h 48040329"/>
              <a:gd name="connsiteX5" fmla="*/ 8324751 w 87069017"/>
              <a:gd name="connsiteY5" fmla="*/ 41537576 h 48040329"/>
              <a:gd name="connsiteX6" fmla="*/ 2406055 w 87069017"/>
              <a:gd name="connsiteY6" fmla="*/ 44899108 h 48040329"/>
              <a:gd name="connsiteX7" fmla="*/ 389830 w 87069017"/>
              <a:gd name="connsiteY7" fmla="*/ 44899108 h 48040329"/>
              <a:gd name="connsiteX8" fmla="*/ 389830 w 87069017"/>
              <a:gd name="connsiteY8" fmla="*/ 46929920 h 48040329"/>
              <a:gd name="connsiteX9" fmla="*/ 10600829 w 87069017"/>
              <a:gd name="connsiteY9" fmla="*/ 46789820 h 48040329"/>
              <a:gd name="connsiteX10" fmla="*/ 20746840 w 87069017"/>
              <a:gd name="connsiteY10" fmla="*/ 46929920 h 48040329"/>
              <a:gd name="connsiteX11" fmla="*/ 20746840 w 87069017"/>
              <a:gd name="connsiteY11" fmla="*/ 44899108 h 48040329"/>
              <a:gd name="connsiteX12" fmla="*/ 18730614 w 87069017"/>
              <a:gd name="connsiteY12" fmla="*/ 44899108 h 48040329"/>
              <a:gd name="connsiteX13" fmla="*/ 12812018 w 87069017"/>
              <a:gd name="connsiteY13" fmla="*/ 41537576 h 48040329"/>
              <a:gd name="connsiteX14" fmla="*/ 12812018 w 87069017"/>
              <a:gd name="connsiteY14" fmla="*/ 2040776 h 48040329"/>
              <a:gd name="connsiteX15" fmla="*/ 54623592 w 87069017"/>
              <a:gd name="connsiteY15" fmla="*/ 35164956 h 48040329"/>
              <a:gd name="connsiteX16" fmla="*/ 53192860 w 87069017"/>
              <a:gd name="connsiteY16" fmla="*/ 35164956 h 48040329"/>
              <a:gd name="connsiteX17" fmla="*/ 51827012 w 87069017"/>
              <a:gd name="connsiteY17" fmla="*/ 41327632 h 48040329"/>
              <a:gd name="connsiteX18" fmla="*/ 45713452 w 87069017"/>
              <a:gd name="connsiteY18" fmla="*/ 41957868 h 48040329"/>
              <a:gd name="connsiteX19" fmla="*/ 33681192 w 87069017"/>
              <a:gd name="connsiteY19" fmla="*/ 41957868 h 48040329"/>
              <a:gd name="connsiteX20" fmla="*/ 41095612 w 87069017"/>
              <a:gd name="connsiteY20" fmla="*/ 34184476 h 48040329"/>
              <a:gd name="connsiteX21" fmla="*/ 54623592 w 87069017"/>
              <a:gd name="connsiteY21" fmla="*/ 13805937 h 48040329"/>
              <a:gd name="connsiteX22" fmla="*/ 41160600 w 87069017"/>
              <a:gd name="connsiteY22" fmla="*/ 360209 h 48040329"/>
              <a:gd name="connsiteX23" fmla="*/ 29193332 w 87069017"/>
              <a:gd name="connsiteY23" fmla="*/ 13315598 h 48040329"/>
              <a:gd name="connsiteX24" fmla="*/ 32250460 w 87069017"/>
              <a:gd name="connsiteY24" fmla="*/ 16887076 h 48040329"/>
              <a:gd name="connsiteX25" fmla="*/ 35306992 w 87069017"/>
              <a:gd name="connsiteY25" fmla="*/ 13595792 h 48040329"/>
              <a:gd name="connsiteX26" fmla="*/ 32250460 w 87069017"/>
              <a:gd name="connsiteY26" fmla="*/ 10304309 h 48040329"/>
              <a:gd name="connsiteX27" fmla="*/ 31340128 w 87069017"/>
              <a:gd name="connsiteY27" fmla="*/ 10374358 h 48040329"/>
              <a:gd name="connsiteX28" fmla="*/ 40315256 w 87069017"/>
              <a:gd name="connsiteY28" fmla="*/ 2391019 h 48040329"/>
              <a:gd name="connsiteX29" fmla="*/ 49225400 w 87069017"/>
              <a:gd name="connsiteY29" fmla="*/ 13805937 h 48040329"/>
              <a:gd name="connsiteX30" fmla="*/ 42331480 w 87069017"/>
              <a:gd name="connsiteY30" fmla="*/ 29422374 h 48040329"/>
              <a:gd name="connsiteX31" fmla="*/ 29193332 w 87069017"/>
              <a:gd name="connsiteY31" fmla="*/ 45249152 h 48040329"/>
              <a:gd name="connsiteX32" fmla="*/ 29193332 w 87069017"/>
              <a:gd name="connsiteY32" fmla="*/ 46929920 h 48040329"/>
              <a:gd name="connsiteX33" fmla="*/ 52932312 w 87069017"/>
              <a:gd name="connsiteY33" fmla="*/ 46929920 h 48040329"/>
              <a:gd name="connsiteX34" fmla="*/ 54623592 w 87069017"/>
              <a:gd name="connsiteY34" fmla="*/ 35164956 h 48040329"/>
              <a:gd name="connsiteX35" fmla="*/ 87069016 w 87069017"/>
              <a:gd name="connsiteY35" fmla="*/ 24520372 h 48040329"/>
              <a:gd name="connsiteX36" fmla="*/ 84402416 w 87069017"/>
              <a:gd name="connsiteY36" fmla="*/ 7713311 h 48040329"/>
              <a:gd name="connsiteX37" fmla="*/ 73866576 w 87069017"/>
              <a:gd name="connsiteY37" fmla="*/ 360209 h 48040329"/>
              <a:gd name="connsiteX38" fmla="*/ 63070184 w 87069017"/>
              <a:gd name="connsiteY38" fmla="*/ 8203452 h 48040329"/>
              <a:gd name="connsiteX39" fmla="*/ 60598448 w 87069017"/>
              <a:gd name="connsiteY39" fmla="*/ 24520372 h 48040329"/>
              <a:gd name="connsiteX40" fmla="*/ 63395620 w 87069017"/>
              <a:gd name="connsiteY40" fmla="*/ 41397480 h 48040329"/>
              <a:gd name="connsiteX41" fmla="*/ 73801584 w 87069017"/>
              <a:gd name="connsiteY41" fmla="*/ 48400540 h 48040329"/>
              <a:gd name="connsiteX42" fmla="*/ 84597976 w 87069017"/>
              <a:gd name="connsiteY42" fmla="*/ 40697196 h 48040329"/>
              <a:gd name="connsiteX43" fmla="*/ 87069016 w 87069017"/>
              <a:gd name="connsiteY43" fmla="*/ 24520372 h 48040329"/>
              <a:gd name="connsiteX44" fmla="*/ 73801584 w 87069017"/>
              <a:gd name="connsiteY44" fmla="*/ 46999968 h 48040329"/>
              <a:gd name="connsiteX45" fmla="*/ 66257188 w 87069017"/>
              <a:gd name="connsiteY45" fmla="*/ 38106196 h 48040329"/>
              <a:gd name="connsiteX46" fmla="*/ 65541824 w 87069017"/>
              <a:gd name="connsiteY46" fmla="*/ 23679988 h 48040329"/>
              <a:gd name="connsiteX47" fmla="*/ 66582132 w 87069017"/>
              <a:gd name="connsiteY47" fmla="*/ 8623742 h 48040329"/>
              <a:gd name="connsiteX48" fmla="*/ 73801584 w 87069017"/>
              <a:gd name="connsiteY48" fmla="*/ 1760781 h 48040329"/>
              <a:gd name="connsiteX49" fmla="*/ 81280896 w 87069017"/>
              <a:gd name="connsiteY49" fmla="*/ 9393878 h 48040329"/>
              <a:gd name="connsiteX50" fmla="*/ 82126336 w 87069017"/>
              <a:gd name="connsiteY50" fmla="*/ 23679988 h 48040329"/>
              <a:gd name="connsiteX51" fmla="*/ 81410872 w 87069017"/>
              <a:gd name="connsiteY51" fmla="*/ 37966100 h 48040329"/>
              <a:gd name="connsiteX52" fmla="*/ 73801584 w 87069017"/>
              <a:gd name="connsiteY52" fmla="*/ 46999968 h 4804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7069017" h="48040329">
                <a:moveTo>
                  <a:pt x="12812018" y="2040776"/>
                </a:moveTo>
                <a:cubicBezTo>
                  <a:pt x="12812018" y="430059"/>
                  <a:pt x="12812018" y="360209"/>
                  <a:pt x="11511756" y="360209"/>
                </a:cubicBezTo>
                <a:cubicBezTo>
                  <a:pt x="9950450" y="2250922"/>
                  <a:pt x="6698953" y="4842119"/>
                  <a:pt x="0" y="4842119"/>
                </a:cubicBezTo>
                <a:lnTo>
                  <a:pt x="0" y="6872928"/>
                </a:lnTo>
                <a:cubicBezTo>
                  <a:pt x="1495723" y="6872928"/>
                  <a:pt x="4747717" y="6872928"/>
                  <a:pt x="8324751" y="5052066"/>
                </a:cubicBezTo>
                <a:lnTo>
                  <a:pt x="8324751" y="41537576"/>
                </a:lnTo>
                <a:cubicBezTo>
                  <a:pt x="8324751" y="44058728"/>
                  <a:pt x="8129786" y="44899108"/>
                  <a:pt x="2406055" y="44899108"/>
                </a:cubicBezTo>
                <a:lnTo>
                  <a:pt x="389830" y="44899108"/>
                </a:lnTo>
                <a:lnTo>
                  <a:pt x="389830" y="46929920"/>
                </a:lnTo>
                <a:cubicBezTo>
                  <a:pt x="2146102" y="46789820"/>
                  <a:pt x="8454727" y="46789820"/>
                  <a:pt x="10600829" y="46789820"/>
                </a:cubicBezTo>
                <a:cubicBezTo>
                  <a:pt x="12747030" y="46789820"/>
                  <a:pt x="18990568" y="46789820"/>
                  <a:pt x="20746840" y="46929920"/>
                </a:cubicBezTo>
                <a:lnTo>
                  <a:pt x="20746840" y="44899108"/>
                </a:lnTo>
                <a:lnTo>
                  <a:pt x="18730614" y="44899108"/>
                </a:lnTo>
                <a:cubicBezTo>
                  <a:pt x="13007479" y="44899108"/>
                  <a:pt x="12812018" y="44058728"/>
                  <a:pt x="12812018" y="41537576"/>
                </a:cubicBezTo>
                <a:lnTo>
                  <a:pt x="12812018" y="2040776"/>
                </a:lnTo>
                <a:close/>
                <a:moveTo>
                  <a:pt x="54623592" y="35164956"/>
                </a:moveTo>
                <a:lnTo>
                  <a:pt x="53192860" y="35164956"/>
                </a:lnTo>
                <a:cubicBezTo>
                  <a:pt x="52997300" y="36355384"/>
                  <a:pt x="52477392" y="40207056"/>
                  <a:pt x="51827012" y="41327632"/>
                </a:cubicBezTo>
                <a:cubicBezTo>
                  <a:pt x="51371600" y="41957868"/>
                  <a:pt x="47664092" y="41957868"/>
                  <a:pt x="45713452" y="41957868"/>
                </a:cubicBezTo>
                <a:lnTo>
                  <a:pt x="33681192" y="41957868"/>
                </a:lnTo>
                <a:cubicBezTo>
                  <a:pt x="35437464" y="40347152"/>
                  <a:pt x="39404328" y="35865240"/>
                  <a:pt x="41095612" y="34184476"/>
                </a:cubicBezTo>
                <a:cubicBezTo>
                  <a:pt x="50981172" y="24380274"/>
                  <a:pt x="54623592" y="20738748"/>
                  <a:pt x="54623592" y="13805937"/>
                </a:cubicBezTo>
                <a:cubicBezTo>
                  <a:pt x="54623592" y="5752352"/>
                  <a:pt x="48704996" y="360209"/>
                  <a:pt x="41160600" y="360209"/>
                </a:cubicBezTo>
                <a:cubicBezTo>
                  <a:pt x="33616204" y="360209"/>
                  <a:pt x="29193332" y="7293020"/>
                  <a:pt x="29193332" y="13315598"/>
                </a:cubicBezTo>
                <a:cubicBezTo>
                  <a:pt x="29193332" y="16887076"/>
                  <a:pt x="32055494" y="16887076"/>
                  <a:pt x="32250460" y="16887076"/>
                </a:cubicBezTo>
                <a:cubicBezTo>
                  <a:pt x="33616204" y="16887076"/>
                  <a:pt x="35306992" y="15836747"/>
                  <a:pt x="35306992" y="13595792"/>
                </a:cubicBezTo>
                <a:cubicBezTo>
                  <a:pt x="35306992" y="11634833"/>
                  <a:pt x="34071720" y="10304309"/>
                  <a:pt x="32250460" y="10304309"/>
                </a:cubicBezTo>
                <a:cubicBezTo>
                  <a:pt x="31665068" y="10304309"/>
                  <a:pt x="31535092" y="10304309"/>
                  <a:pt x="31340128" y="10374358"/>
                </a:cubicBezTo>
                <a:cubicBezTo>
                  <a:pt x="32575400" y="5612255"/>
                  <a:pt x="36087844" y="2391019"/>
                  <a:pt x="40315256" y="2391019"/>
                </a:cubicBezTo>
                <a:cubicBezTo>
                  <a:pt x="45843428" y="2391019"/>
                  <a:pt x="49225400" y="7363069"/>
                  <a:pt x="49225400" y="13805937"/>
                </a:cubicBezTo>
                <a:cubicBezTo>
                  <a:pt x="49225400" y="19758466"/>
                  <a:pt x="46038392" y="24940662"/>
                  <a:pt x="42331480" y="29422374"/>
                </a:cubicBezTo>
                <a:lnTo>
                  <a:pt x="29193332" y="45249152"/>
                </a:lnTo>
                <a:lnTo>
                  <a:pt x="29193332" y="46929920"/>
                </a:lnTo>
                <a:lnTo>
                  <a:pt x="52932312" y="46929920"/>
                </a:lnTo>
                <a:lnTo>
                  <a:pt x="54623592" y="35164956"/>
                </a:lnTo>
                <a:close/>
                <a:moveTo>
                  <a:pt x="87069016" y="24520372"/>
                </a:moveTo>
                <a:cubicBezTo>
                  <a:pt x="87069016" y="18707938"/>
                  <a:pt x="86744072" y="13035404"/>
                  <a:pt x="84402416" y="7713311"/>
                </a:cubicBezTo>
                <a:cubicBezTo>
                  <a:pt x="81735808" y="1900679"/>
                  <a:pt x="77053576" y="360209"/>
                  <a:pt x="73866576" y="360209"/>
                </a:cubicBezTo>
                <a:cubicBezTo>
                  <a:pt x="70094080" y="360209"/>
                  <a:pt x="65476836" y="2391019"/>
                  <a:pt x="63070184" y="8203452"/>
                </a:cubicBezTo>
                <a:cubicBezTo>
                  <a:pt x="61248924" y="12615312"/>
                  <a:pt x="60598448" y="16957124"/>
                  <a:pt x="60598448" y="24520372"/>
                </a:cubicBezTo>
                <a:cubicBezTo>
                  <a:pt x="60598448" y="31313284"/>
                  <a:pt x="61053960" y="36425432"/>
                  <a:pt x="63395620" y="41397480"/>
                </a:cubicBezTo>
                <a:cubicBezTo>
                  <a:pt x="65931752" y="46719772"/>
                  <a:pt x="70419512" y="48400540"/>
                  <a:pt x="73801584" y="48400540"/>
                </a:cubicBezTo>
                <a:cubicBezTo>
                  <a:pt x="79459736" y="48400540"/>
                  <a:pt x="82711728" y="44759012"/>
                  <a:pt x="84597976" y="40697196"/>
                </a:cubicBezTo>
                <a:cubicBezTo>
                  <a:pt x="86939040" y="35444952"/>
                  <a:pt x="87069016" y="28582188"/>
                  <a:pt x="87069016" y="24520372"/>
                </a:cubicBezTo>
                <a:close/>
                <a:moveTo>
                  <a:pt x="73801584" y="46999968"/>
                </a:moveTo>
                <a:cubicBezTo>
                  <a:pt x="71720376" y="46999968"/>
                  <a:pt x="67492960" y="45739492"/>
                  <a:pt x="66257188" y="38106196"/>
                </a:cubicBezTo>
                <a:cubicBezTo>
                  <a:pt x="65541824" y="33904284"/>
                  <a:pt x="65541824" y="28582188"/>
                  <a:pt x="65541824" y="23679988"/>
                </a:cubicBezTo>
                <a:cubicBezTo>
                  <a:pt x="65541824" y="17937604"/>
                  <a:pt x="65541824" y="12755409"/>
                  <a:pt x="66582132" y="8623742"/>
                </a:cubicBezTo>
                <a:cubicBezTo>
                  <a:pt x="67687928" y="3931687"/>
                  <a:pt x="71005008" y="1760781"/>
                  <a:pt x="73801584" y="1760781"/>
                </a:cubicBezTo>
                <a:cubicBezTo>
                  <a:pt x="76272632" y="1760781"/>
                  <a:pt x="80045120" y="3371498"/>
                  <a:pt x="81280896" y="9393878"/>
                </a:cubicBezTo>
                <a:cubicBezTo>
                  <a:pt x="82126336" y="13385647"/>
                  <a:pt x="82126336" y="18918084"/>
                  <a:pt x="82126336" y="23679988"/>
                </a:cubicBezTo>
                <a:cubicBezTo>
                  <a:pt x="82126336" y="28372044"/>
                  <a:pt x="82126336" y="33694336"/>
                  <a:pt x="81410872" y="37966100"/>
                </a:cubicBezTo>
                <a:cubicBezTo>
                  <a:pt x="80175104" y="45669444"/>
                  <a:pt x="76077664" y="46999968"/>
                  <a:pt x="73801584" y="4699996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0" name="Forma libre: forma 229">
            <a:extLst>
              <a:ext uri="{FF2B5EF4-FFF2-40B4-BE49-F238E27FC236}">
                <a16:creationId xmlns:a16="http://schemas.microsoft.com/office/drawing/2014/main" id="{8DF8DE5A-E769-E02E-97F9-7A95500AA517}"/>
              </a:ext>
            </a:extLst>
          </p:cNvPr>
          <p:cNvSpPr/>
          <p:nvPr/>
        </p:nvSpPr>
        <p:spPr>
          <a:xfrm flipV="1">
            <a:off x="1550888777" y="2147483647"/>
            <a:ext cx="141060785" cy="70100031"/>
          </a:xfrm>
          <a:custGeom>
            <a:avLst/>
            <a:gdLst>
              <a:gd name="connsiteX0" fmla="*/ 14763254 w 141060785"/>
              <a:gd name="connsiteY0" fmla="*/ 69899056 h 70100031"/>
              <a:gd name="connsiteX1" fmla="*/ 13657957 w 141060785"/>
              <a:gd name="connsiteY1" fmla="*/ 68358384 h 70100031"/>
              <a:gd name="connsiteX2" fmla="*/ 3511947 w 141060785"/>
              <a:gd name="connsiteY2" fmla="*/ 35444352 h 70100031"/>
              <a:gd name="connsiteX3" fmla="*/ 14112776 w 141060785"/>
              <a:gd name="connsiteY3" fmla="*/ 1900277 h 70100031"/>
              <a:gd name="connsiteX4" fmla="*/ 14763254 w 141060785"/>
              <a:gd name="connsiteY4" fmla="*/ 919797 h 70100031"/>
              <a:gd name="connsiteX5" fmla="*/ 14177764 w 141060785"/>
              <a:gd name="connsiteY5" fmla="*/ 359410 h 70100031"/>
              <a:gd name="connsiteX6" fmla="*/ 4812705 w 141060785"/>
              <a:gd name="connsiteY6" fmla="*/ 12264667 h 70100031"/>
              <a:gd name="connsiteX7" fmla="*/ 0 w 141060785"/>
              <a:gd name="connsiteY7" fmla="*/ 35444352 h 70100031"/>
              <a:gd name="connsiteX8" fmla="*/ 4292303 w 141060785"/>
              <a:gd name="connsiteY8" fmla="*/ 57503852 h 70100031"/>
              <a:gd name="connsiteX9" fmla="*/ 14177764 w 141060785"/>
              <a:gd name="connsiteY9" fmla="*/ 70459440 h 70100031"/>
              <a:gd name="connsiteX10" fmla="*/ 14763254 w 141060785"/>
              <a:gd name="connsiteY10" fmla="*/ 69899056 h 70100031"/>
              <a:gd name="connsiteX11" fmla="*/ 29296618 w 141060785"/>
              <a:gd name="connsiteY11" fmla="*/ 36564928 h 70100031"/>
              <a:gd name="connsiteX12" fmla="*/ 36905904 w 141060785"/>
              <a:gd name="connsiteY12" fmla="*/ 23399392 h 70100031"/>
              <a:gd name="connsiteX13" fmla="*/ 37816332 w 141060785"/>
              <a:gd name="connsiteY13" fmla="*/ 23469440 h 70100031"/>
              <a:gd name="connsiteX14" fmla="*/ 36255524 w 141060785"/>
              <a:gd name="connsiteY14" fmla="*/ 26060440 h 70100031"/>
              <a:gd name="connsiteX15" fmla="*/ 38792152 w 141060785"/>
              <a:gd name="connsiteY15" fmla="*/ 28861584 h 70100031"/>
              <a:gd name="connsiteX16" fmla="*/ 41393268 w 141060785"/>
              <a:gd name="connsiteY16" fmla="*/ 26060440 h 70100031"/>
              <a:gd name="connsiteX17" fmla="*/ 36840916 w 141060785"/>
              <a:gd name="connsiteY17" fmla="*/ 21998820 h 70100031"/>
              <a:gd name="connsiteX18" fmla="*/ 29036070 w 141060785"/>
              <a:gd name="connsiteY18" fmla="*/ 29772014 h 70100031"/>
              <a:gd name="connsiteX19" fmla="*/ 28971082 w 141060785"/>
              <a:gd name="connsiteY19" fmla="*/ 29772014 h 70100031"/>
              <a:gd name="connsiteX20" fmla="*/ 28971082 w 141060785"/>
              <a:gd name="connsiteY20" fmla="*/ 21998820 h 70100031"/>
              <a:gd name="connsiteX21" fmla="*/ 20256400 w 141060785"/>
              <a:gd name="connsiteY21" fmla="*/ 22768956 h 70100031"/>
              <a:gd name="connsiteX22" fmla="*/ 20256400 w 141060785"/>
              <a:gd name="connsiteY22" fmla="*/ 24799964 h 70100031"/>
              <a:gd name="connsiteX23" fmla="*/ 25199182 w 141060785"/>
              <a:gd name="connsiteY23" fmla="*/ 28721486 h 70100031"/>
              <a:gd name="connsiteX24" fmla="*/ 25199182 w 141060785"/>
              <a:gd name="connsiteY24" fmla="*/ 47699652 h 70100031"/>
              <a:gd name="connsiteX25" fmla="*/ 20256400 w 141060785"/>
              <a:gd name="connsiteY25" fmla="*/ 50851036 h 70100031"/>
              <a:gd name="connsiteX26" fmla="*/ 20256400 w 141060785"/>
              <a:gd name="connsiteY26" fmla="*/ 52881848 h 70100031"/>
              <a:gd name="connsiteX27" fmla="*/ 27605336 w 141060785"/>
              <a:gd name="connsiteY27" fmla="*/ 52741752 h 70100031"/>
              <a:gd name="connsiteX28" fmla="*/ 35475168 w 141060785"/>
              <a:gd name="connsiteY28" fmla="*/ 52881848 h 70100031"/>
              <a:gd name="connsiteX29" fmla="*/ 35475168 w 141060785"/>
              <a:gd name="connsiteY29" fmla="*/ 50851036 h 70100031"/>
              <a:gd name="connsiteX30" fmla="*/ 34174312 w 141060785"/>
              <a:gd name="connsiteY30" fmla="*/ 50851036 h 70100031"/>
              <a:gd name="connsiteX31" fmla="*/ 29296618 w 141060785"/>
              <a:gd name="connsiteY31" fmla="*/ 47559556 h 70100031"/>
              <a:gd name="connsiteX32" fmla="*/ 29296618 w 141060785"/>
              <a:gd name="connsiteY32" fmla="*/ 36564928 h 70100031"/>
              <a:gd name="connsiteX33" fmla="*/ 68153760 w 141060785"/>
              <a:gd name="connsiteY33" fmla="*/ 36634976 h 70100031"/>
              <a:gd name="connsiteX34" fmla="*/ 69714568 w 141060785"/>
              <a:gd name="connsiteY34" fmla="*/ 35304252 h 70100031"/>
              <a:gd name="connsiteX35" fmla="*/ 58333284 w 141060785"/>
              <a:gd name="connsiteY35" fmla="*/ 21648578 h 70100031"/>
              <a:gd name="connsiteX36" fmla="*/ 45195232 w 141060785"/>
              <a:gd name="connsiteY36" fmla="*/ 37545408 h 70100031"/>
              <a:gd name="connsiteX37" fmla="*/ 59048648 w 141060785"/>
              <a:gd name="connsiteY37" fmla="*/ 53582132 h 70100031"/>
              <a:gd name="connsiteX38" fmla="*/ 69714568 w 141060785"/>
              <a:gd name="connsiteY38" fmla="*/ 44548264 h 70100031"/>
              <a:gd name="connsiteX39" fmla="*/ 68999104 w 141060785"/>
              <a:gd name="connsiteY39" fmla="*/ 43847980 h 70100031"/>
              <a:gd name="connsiteX40" fmla="*/ 68218744 w 141060785"/>
              <a:gd name="connsiteY40" fmla="*/ 44548264 h 70100031"/>
              <a:gd name="connsiteX41" fmla="*/ 59438580 w 141060785"/>
              <a:gd name="connsiteY41" fmla="*/ 52041464 h 70100031"/>
              <a:gd name="connsiteX42" fmla="*/ 50138508 w 141060785"/>
              <a:gd name="connsiteY42" fmla="*/ 37965500 h 70100031"/>
              <a:gd name="connsiteX43" fmla="*/ 50138508 w 141060785"/>
              <a:gd name="connsiteY43" fmla="*/ 36634976 h 70100031"/>
              <a:gd name="connsiteX44" fmla="*/ 68153760 w 141060785"/>
              <a:gd name="connsiteY44" fmla="*/ 36634976 h 70100031"/>
              <a:gd name="connsiteX45" fmla="*/ 50203496 w 141060785"/>
              <a:gd name="connsiteY45" fmla="*/ 35304252 h 70100031"/>
              <a:gd name="connsiteX46" fmla="*/ 58267700 w 141060785"/>
              <a:gd name="connsiteY46" fmla="*/ 23049150 h 70100031"/>
              <a:gd name="connsiteX47" fmla="*/ 65682116 w 141060785"/>
              <a:gd name="connsiteY47" fmla="*/ 35304252 h 70100031"/>
              <a:gd name="connsiteX48" fmla="*/ 50203496 w 141060785"/>
              <a:gd name="connsiteY48" fmla="*/ 35304252 h 70100031"/>
              <a:gd name="connsiteX49" fmla="*/ 79383832 w 141060785"/>
              <a:gd name="connsiteY49" fmla="*/ 40206452 h 70100031"/>
              <a:gd name="connsiteX50" fmla="*/ 85757344 w 141060785"/>
              <a:gd name="connsiteY50" fmla="*/ 42377360 h 70100031"/>
              <a:gd name="connsiteX51" fmla="*/ 95968248 w 141060785"/>
              <a:gd name="connsiteY51" fmla="*/ 32223114 h 70100031"/>
              <a:gd name="connsiteX52" fmla="*/ 93366632 w 141060785"/>
              <a:gd name="connsiteY52" fmla="*/ 25430202 h 70100031"/>
              <a:gd name="connsiteX53" fmla="*/ 99285328 w 141060785"/>
              <a:gd name="connsiteY53" fmla="*/ 22629058 h 70100031"/>
              <a:gd name="connsiteX54" fmla="*/ 100130672 w 141060785"/>
              <a:gd name="connsiteY54" fmla="*/ 22768956 h 70100031"/>
              <a:gd name="connsiteX55" fmla="*/ 99155352 w 141060785"/>
              <a:gd name="connsiteY55" fmla="*/ 24519770 h 70100031"/>
              <a:gd name="connsiteX56" fmla="*/ 100846040 w 141060785"/>
              <a:gd name="connsiteY56" fmla="*/ 26340632 h 70100031"/>
              <a:gd name="connsiteX57" fmla="*/ 102537320 w 141060785"/>
              <a:gd name="connsiteY57" fmla="*/ 24449722 h 70100031"/>
              <a:gd name="connsiteX58" fmla="*/ 99350312 w 141060785"/>
              <a:gd name="connsiteY58" fmla="*/ 21228288 h 70100031"/>
              <a:gd name="connsiteX59" fmla="*/ 92521288 w 141060785"/>
              <a:gd name="connsiteY59" fmla="*/ 24519770 h 70100031"/>
              <a:gd name="connsiteX60" fmla="*/ 85822336 w 141060785"/>
              <a:gd name="connsiteY60" fmla="*/ 21998820 h 70100031"/>
              <a:gd name="connsiteX61" fmla="*/ 75611336 w 141060785"/>
              <a:gd name="connsiteY61" fmla="*/ 32153066 h 70100031"/>
              <a:gd name="connsiteX62" fmla="*/ 78538384 w 141060785"/>
              <a:gd name="connsiteY62" fmla="*/ 39366072 h 70100031"/>
              <a:gd name="connsiteX63" fmla="*/ 76587248 w 141060785"/>
              <a:gd name="connsiteY63" fmla="*/ 45178504 h 70100031"/>
              <a:gd name="connsiteX64" fmla="*/ 79383832 w 141060785"/>
              <a:gd name="connsiteY64" fmla="*/ 51341180 h 70100031"/>
              <a:gd name="connsiteX65" fmla="*/ 73400144 w 141060785"/>
              <a:gd name="connsiteY65" fmla="*/ 58414284 h 70100031"/>
              <a:gd name="connsiteX66" fmla="*/ 87513616 w 141060785"/>
              <a:gd name="connsiteY66" fmla="*/ 67238008 h 70100031"/>
              <a:gd name="connsiteX67" fmla="*/ 101691384 w 141060785"/>
              <a:gd name="connsiteY67" fmla="*/ 58274188 h 70100031"/>
              <a:gd name="connsiteX68" fmla="*/ 97334088 w 141060785"/>
              <a:gd name="connsiteY68" fmla="*/ 50220800 h 70100031"/>
              <a:gd name="connsiteX69" fmla="*/ 85171856 w 141060785"/>
              <a:gd name="connsiteY69" fmla="*/ 48399936 h 70100031"/>
              <a:gd name="connsiteX70" fmla="*/ 79578696 w 141060785"/>
              <a:gd name="connsiteY70" fmla="*/ 47069416 h 70100031"/>
              <a:gd name="connsiteX71" fmla="*/ 78342928 w 141060785"/>
              <a:gd name="connsiteY71" fmla="*/ 43567984 h 70100031"/>
              <a:gd name="connsiteX72" fmla="*/ 79383832 w 141060785"/>
              <a:gd name="connsiteY72" fmla="*/ 40206452 h 70100031"/>
              <a:gd name="connsiteX73" fmla="*/ 85822336 w 141060785"/>
              <a:gd name="connsiteY73" fmla="*/ 40906740 h 70100031"/>
              <a:gd name="connsiteX74" fmla="*/ 80099200 w 141060785"/>
              <a:gd name="connsiteY74" fmla="*/ 32223114 h 70100031"/>
              <a:gd name="connsiteX75" fmla="*/ 81204496 w 141060785"/>
              <a:gd name="connsiteY75" fmla="*/ 26200536 h 70100031"/>
              <a:gd name="connsiteX76" fmla="*/ 85757344 w 141060785"/>
              <a:gd name="connsiteY76" fmla="*/ 23469440 h 70100031"/>
              <a:gd name="connsiteX77" fmla="*/ 91480976 w 141060785"/>
              <a:gd name="connsiteY77" fmla="*/ 32153066 h 70100031"/>
              <a:gd name="connsiteX78" fmla="*/ 90375184 w 141060785"/>
              <a:gd name="connsiteY78" fmla="*/ 38175644 h 70100031"/>
              <a:gd name="connsiteX79" fmla="*/ 85822336 w 141060785"/>
              <a:gd name="connsiteY79" fmla="*/ 40906740 h 70100031"/>
              <a:gd name="connsiteX80" fmla="*/ 87578608 w 141060785"/>
              <a:gd name="connsiteY80" fmla="*/ 65767388 h 70100031"/>
              <a:gd name="connsiteX81" fmla="*/ 76587248 w 141060785"/>
              <a:gd name="connsiteY81" fmla="*/ 58344236 h 70100031"/>
              <a:gd name="connsiteX82" fmla="*/ 79188864 w 141060785"/>
              <a:gd name="connsiteY82" fmla="*/ 53232088 h 70100031"/>
              <a:gd name="connsiteX83" fmla="*/ 85757344 w 141060785"/>
              <a:gd name="connsiteY83" fmla="*/ 52251608 h 70100031"/>
              <a:gd name="connsiteX84" fmla="*/ 98504968 w 141060785"/>
              <a:gd name="connsiteY84" fmla="*/ 58344236 h 70100031"/>
              <a:gd name="connsiteX85" fmla="*/ 87578608 w 141060785"/>
              <a:gd name="connsiteY85" fmla="*/ 65767388 h 70100031"/>
              <a:gd name="connsiteX86" fmla="*/ 121910176 w 141060785"/>
              <a:gd name="connsiteY86" fmla="*/ 35444352 h 70100031"/>
              <a:gd name="connsiteX87" fmla="*/ 117617976 w 141060785"/>
              <a:gd name="connsiteY87" fmla="*/ 13314997 h 70100031"/>
              <a:gd name="connsiteX88" fmla="*/ 107731816 w 141060785"/>
              <a:gd name="connsiteY88" fmla="*/ 359410 h 70100031"/>
              <a:gd name="connsiteX89" fmla="*/ 107146920 w 141060785"/>
              <a:gd name="connsiteY89" fmla="*/ 919797 h 70100031"/>
              <a:gd name="connsiteX90" fmla="*/ 108252224 w 141060785"/>
              <a:gd name="connsiteY90" fmla="*/ 2460466 h 70100031"/>
              <a:gd name="connsiteX91" fmla="*/ 118398232 w 141060785"/>
              <a:gd name="connsiteY91" fmla="*/ 35374300 h 70100031"/>
              <a:gd name="connsiteX92" fmla="*/ 107796808 w 141060785"/>
              <a:gd name="connsiteY92" fmla="*/ 68918576 h 70100031"/>
              <a:gd name="connsiteX93" fmla="*/ 107146920 w 141060785"/>
              <a:gd name="connsiteY93" fmla="*/ 69899056 h 70100031"/>
              <a:gd name="connsiteX94" fmla="*/ 107731816 w 141060785"/>
              <a:gd name="connsiteY94" fmla="*/ 70459440 h 70100031"/>
              <a:gd name="connsiteX95" fmla="*/ 117097472 w 141060785"/>
              <a:gd name="connsiteY95" fmla="*/ 58554184 h 70100031"/>
              <a:gd name="connsiteX96" fmla="*/ 121910176 w 141060785"/>
              <a:gd name="connsiteY96" fmla="*/ 35444352 h 70100031"/>
              <a:gd name="connsiteX97" fmla="*/ 141060784 w 141060785"/>
              <a:gd name="connsiteY97" fmla="*/ 53162040 h 70100031"/>
              <a:gd name="connsiteX98" fmla="*/ 137158912 w 141060785"/>
              <a:gd name="connsiteY98" fmla="*/ 46088936 h 70100031"/>
              <a:gd name="connsiteX99" fmla="*/ 134036888 w 141060785"/>
              <a:gd name="connsiteY99" fmla="*/ 49450464 h 70100031"/>
              <a:gd name="connsiteX100" fmla="*/ 137224000 w 141060785"/>
              <a:gd name="connsiteY100" fmla="*/ 52881848 h 70100031"/>
              <a:gd name="connsiteX101" fmla="*/ 139305216 w 141060785"/>
              <a:gd name="connsiteY101" fmla="*/ 52041464 h 70100031"/>
              <a:gd name="connsiteX102" fmla="*/ 139630048 w 141060785"/>
              <a:gd name="connsiteY102" fmla="*/ 51831320 h 70100031"/>
              <a:gd name="connsiteX103" fmla="*/ 139760624 w 141060785"/>
              <a:gd name="connsiteY103" fmla="*/ 53162040 h 70100031"/>
              <a:gd name="connsiteX104" fmla="*/ 135207680 w 141060785"/>
              <a:gd name="connsiteY104" fmla="*/ 65067100 h 70100031"/>
              <a:gd name="connsiteX105" fmla="*/ 134882240 w 141060785"/>
              <a:gd name="connsiteY105" fmla="*/ 65697336 h 70100031"/>
              <a:gd name="connsiteX106" fmla="*/ 135532720 w 141060785"/>
              <a:gd name="connsiteY106" fmla="*/ 66397624 h 70100031"/>
              <a:gd name="connsiteX107" fmla="*/ 141060784 w 141060785"/>
              <a:gd name="connsiteY107" fmla="*/ 53162040 h 7010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41060785" h="70100031">
                <a:moveTo>
                  <a:pt x="14763254" y="69899056"/>
                </a:moveTo>
                <a:cubicBezTo>
                  <a:pt x="14763254" y="69688912"/>
                  <a:pt x="14763254" y="69549008"/>
                  <a:pt x="13657957" y="68358384"/>
                </a:cubicBezTo>
                <a:cubicBezTo>
                  <a:pt x="7153871" y="61285476"/>
                  <a:pt x="3511947" y="49730460"/>
                  <a:pt x="3511947" y="35444352"/>
                </a:cubicBezTo>
                <a:cubicBezTo>
                  <a:pt x="3511947" y="21858724"/>
                  <a:pt x="6568480" y="10163611"/>
                  <a:pt x="14112776" y="1900277"/>
                </a:cubicBezTo>
                <a:cubicBezTo>
                  <a:pt x="14763254" y="1269841"/>
                  <a:pt x="14763254" y="1129942"/>
                  <a:pt x="14763254" y="919797"/>
                </a:cubicBezTo>
                <a:cubicBezTo>
                  <a:pt x="14763254" y="499506"/>
                  <a:pt x="14438312" y="359410"/>
                  <a:pt x="14177764" y="359410"/>
                </a:cubicBezTo>
                <a:cubicBezTo>
                  <a:pt x="13332420" y="359410"/>
                  <a:pt x="7999214" y="5401707"/>
                  <a:pt x="4812705" y="12264667"/>
                </a:cubicBezTo>
                <a:cubicBezTo>
                  <a:pt x="1495723" y="19337576"/>
                  <a:pt x="0" y="26830774"/>
                  <a:pt x="0" y="35444352"/>
                </a:cubicBezTo>
                <a:cubicBezTo>
                  <a:pt x="0" y="41677072"/>
                  <a:pt x="910332" y="50010656"/>
                  <a:pt x="4292303" y="57503852"/>
                </a:cubicBezTo>
                <a:cubicBezTo>
                  <a:pt x="8129191" y="65907484"/>
                  <a:pt x="13462397" y="70459440"/>
                  <a:pt x="14177764" y="70459440"/>
                </a:cubicBezTo>
                <a:cubicBezTo>
                  <a:pt x="14438312" y="70459440"/>
                  <a:pt x="14763254" y="70319344"/>
                  <a:pt x="14763254" y="69899056"/>
                </a:cubicBezTo>
                <a:close/>
                <a:moveTo>
                  <a:pt x="29296618" y="36564928"/>
                </a:moveTo>
                <a:cubicBezTo>
                  <a:pt x="29296618" y="29772014"/>
                  <a:pt x="31898232" y="23399392"/>
                  <a:pt x="36905904" y="23399392"/>
                </a:cubicBezTo>
                <a:cubicBezTo>
                  <a:pt x="37426404" y="23399392"/>
                  <a:pt x="37556380" y="23399392"/>
                  <a:pt x="37816332" y="23469440"/>
                </a:cubicBezTo>
                <a:cubicBezTo>
                  <a:pt x="37295832" y="23749436"/>
                  <a:pt x="36255524" y="24169726"/>
                  <a:pt x="36255524" y="26060440"/>
                </a:cubicBezTo>
                <a:cubicBezTo>
                  <a:pt x="36255524" y="28091248"/>
                  <a:pt x="37751344" y="28861584"/>
                  <a:pt x="38792152" y="28861584"/>
                </a:cubicBezTo>
                <a:cubicBezTo>
                  <a:pt x="40093008" y="28861584"/>
                  <a:pt x="41393268" y="27951152"/>
                  <a:pt x="41393268" y="26060440"/>
                </a:cubicBezTo>
                <a:cubicBezTo>
                  <a:pt x="41393268" y="23959582"/>
                  <a:pt x="39637492" y="21998820"/>
                  <a:pt x="36840916" y="21998820"/>
                </a:cubicBezTo>
                <a:cubicBezTo>
                  <a:pt x="31312742" y="21998820"/>
                  <a:pt x="29426594" y="28441490"/>
                  <a:pt x="29036070" y="29772014"/>
                </a:cubicBezTo>
                <a:lnTo>
                  <a:pt x="28971082" y="29772014"/>
                </a:lnTo>
                <a:lnTo>
                  <a:pt x="28971082" y="21998820"/>
                </a:lnTo>
                <a:lnTo>
                  <a:pt x="20256400" y="22768956"/>
                </a:lnTo>
                <a:lnTo>
                  <a:pt x="20256400" y="24799964"/>
                </a:lnTo>
                <a:cubicBezTo>
                  <a:pt x="24678778" y="24799964"/>
                  <a:pt x="25199182" y="25290104"/>
                  <a:pt x="25199182" y="28721486"/>
                </a:cubicBezTo>
                <a:lnTo>
                  <a:pt x="25199182" y="47699652"/>
                </a:lnTo>
                <a:cubicBezTo>
                  <a:pt x="25199182" y="50851036"/>
                  <a:pt x="24483814" y="50851036"/>
                  <a:pt x="20256400" y="50851036"/>
                </a:cubicBezTo>
                <a:lnTo>
                  <a:pt x="20256400" y="52881848"/>
                </a:lnTo>
                <a:cubicBezTo>
                  <a:pt x="22077164" y="52741752"/>
                  <a:pt x="25654100" y="52741752"/>
                  <a:pt x="27605336" y="52741752"/>
                </a:cubicBezTo>
                <a:cubicBezTo>
                  <a:pt x="29361606" y="52741752"/>
                  <a:pt x="33979348" y="52741752"/>
                  <a:pt x="35475168" y="52881848"/>
                </a:cubicBezTo>
                <a:lnTo>
                  <a:pt x="35475168" y="50851036"/>
                </a:lnTo>
                <a:lnTo>
                  <a:pt x="34174312" y="50851036"/>
                </a:lnTo>
                <a:cubicBezTo>
                  <a:pt x="29426594" y="50851036"/>
                  <a:pt x="29296618" y="50080704"/>
                  <a:pt x="29296618" y="47559556"/>
                </a:cubicBezTo>
                <a:lnTo>
                  <a:pt x="29296618" y="36564928"/>
                </a:lnTo>
                <a:close/>
                <a:moveTo>
                  <a:pt x="68153760" y="36634976"/>
                </a:moveTo>
                <a:cubicBezTo>
                  <a:pt x="69584592" y="36634976"/>
                  <a:pt x="69714568" y="36634976"/>
                  <a:pt x="69714568" y="35304252"/>
                </a:cubicBezTo>
                <a:cubicBezTo>
                  <a:pt x="69714568" y="28231346"/>
                  <a:pt x="66202520" y="21648578"/>
                  <a:pt x="58333284" y="21648578"/>
                </a:cubicBezTo>
                <a:cubicBezTo>
                  <a:pt x="50918864" y="21648578"/>
                  <a:pt x="45195232" y="28861584"/>
                  <a:pt x="45195232" y="37545408"/>
                </a:cubicBezTo>
                <a:cubicBezTo>
                  <a:pt x="45195232" y="46789220"/>
                  <a:pt x="51829196" y="53582132"/>
                  <a:pt x="59048648" y="53582132"/>
                </a:cubicBezTo>
                <a:cubicBezTo>
                  <a:pt x="66788012" y="53582132"/>
                  <a:pt x="69714568" y="46018888"/>
                  <a:pt x="69714568" y="44548264"/>
                </a:cubicBezTo>
                <a:cubicBezTo>
                  <a:pt x="69714568" y="44128172"/>
                  <a:pt x="69389624" y="43847980"/>
                  <a:pt x="68999104" y="43847980"/>
                </a:cubicBezTo>
                <a:cubicBezTo>
                  <a:pt x="68478696" y="43847980"/>
                  <a:pt x="68348720" y="44198224"/>
                  <a:pt x="68218744" y="44548264"/>
                </a:cubicBezTo>
                <a:cubicBezTo>
                  <a:pt x="66528056" y="50430748"/>
                  <a:pt x="62170172" y="52041464"/>
                  <a:pt x="59438580" y="52041464"/>
                </a:cubicBezTo>
                <a:cubicBezTo>
                  <a:pt x="56706988" y="52041464"/>
                  <a:pt x="50138508" y="50080704"/>
                  <a:pt x="50138508" y="37965500"/>
                </a:cubicBezTo>
                <a:lnTo>
                  <a:pt x="50138508" y="36634976"/>
                </a:lnTo>
                <a:lnTo>
                  <a:pt x="68153760" y="36634976"/>
                </a:lnTo>
                <a:close/>
                <a:moveTo>
                  <a:pt x="50203496" y="35304252"/>
                </a:moveTo>
                <a:cubicBezTo>
                  <a:pt x="50723404" y="24309626"/>
                  <a:pt x="56447036" y="23049150"/>
                  <a:pt x="58267700" y="23049150"/>
                </a:cubicBezTo>
                <a:cubicBezTo>
                  <a:pt x="65227200" y="23049150"/>
                  <a:pt x="65617128" y="32923400"/>
                  <a:pt x="65682116" y="35304252"/>
                </a:cubicBezTo>
                <a:lnTo>
                  <a:pt x="50203496" y="35304252"/>
                </a:lnTo>
                <a:close/>
                <a:moveTo>
                  <a:pt x="79383832" y="40206452"/>
                </a:moveTo>
                <a:cubicBezTo>
                  <a:pt x="82440264" y="42377360"/>
                  <a:pt x="85041880" y="42377360"/>
                  <a:pt x="85757344" y="42377360"/>
                </a:cubicBezTo>
                <a:cubicBezTo>
                  <a:pt x="91610952" y="42377360"/>
                  <a:pt x="95968248" y="37615256"/>
                  <a:pt x="95968248" y="32223114"/>
                </a:cubicBezTo>
                <a:cubicBezTo>
                  <a:pt x="95968248" y="30332204"/>
                  <a:pt x="95447840" y="27671156"/>
                  <a:pt x="93366632" y="25430202"/>
                </a:cubicBezTo>
                <a:cubicBezTo>
                  <a:pt x="95903352" y="22629058"/>
                  <a:pt x="98959792" y="22629058"/>
                  <a:pt x="99285328" y="22629058"/>
                </a:cubicBezTo>
                <a:cubicBezTo>
                  <a:pt x="99545280" y="22629058"/>
                  <a:pt x="99870720" y="22629058"/>
                  <a:pt x="100130672" y="22768956"/>
                </a:cubicBezTo>
                <a:cubicBezTo>
                  <a:pt x="99480288" y="23049150"/>
                  <a:pt x="99155352" y="23749436"/>
                  <a:pt x="99155352" y="24519770"/>
                </a:cubicBezTo>
                <a:cubicBezTo>
                  <a:pt x="99155352" y="25500250"/>
                  <a:pt x="99805728" y="26340632"/>
                  <a:pt x="100846040" y="26340632"/>
                </a:cubicBezTo>
                <a:cubicBezTo>
                  <a:pt x="101366536" y="26340632"/>
                  <a:pt x="102537320" y="25990390"/>
                  <a:pt x="102537320" y="24449722"/>
                </a:cubicBezTo>
                <a:cubicBezTo>
                  <a:pt x="102537320" y="23189248"/>
                  <a:pt x="101626392" y="21228288"/>
                  <a:pt x="99350312" y="21228288"/>
                </a:cubicBezTo>
                <a:cubicBezTo>
                  <a:pt x="95968248" y="21228288"/>
                  <a:pt x="93431616" y="23469440"/>
                  <a:pt x="92521288" y="24519770"/>
                </a:cubicBezTo>
                <a:cubicBezTo>
                  <a:pt x="90570048" y="22909054"/>
                  <a:pt x="88293968" y="21998820"/>
                  <a:pt x="85822336" y="21998820"/>
                </a:cubicBezTo>
                <a:cubicBezTo>
                  <a:pt x="79969224" y="21998820"/>
                  <a:pt x="75611336" y="26760726"/>
                  <a:pt x="75611336" y="32153066"/>
                </a:cubicBezTo>
                <a:cubicBezTo>
                  <a:pt x="75611336" y="36144636"/>
                  <a:pt x="77888008" y="38735832"/>
                  <a:pt x="78538384" y="39366072"/>
                </a:cubicBezTo>
                <a:cubicBezTo>
                  <a:pt x="77757536" y="40416600"/>
                  <a:pt x="76587248" y="42447408"/>
                  <a:pt x="76587248" y="45178504"/>
                </a:cubicBezTo>
                <a:cubicBezTo>
                  <a:pt x="76587248" y="49240320"/>
                  <a:pt x="78863328" y="50991136"/>
                  <a:pt x="79383832" y="51341180"/>
                </a:cubicBezTo>
                <a:cubicBezTo>
                  <a:pt x="76391688" y="52251608"/>
                  <a:pt x="73400144" y="54772560"/>
                  <a:pt x="73400144" y="58414284"/>
                </a:cubicBezTo>
                <a:cubicBezTo>
                  <a:pt x="73400144" y="63246236"/>
                  <a:pt x="79513704" y="67238008"/>
                  <a:pt x="87513616" y="67238008"/>
                </a:cubicBezTo>
                <a:cubicBezTo>
                  <a:pt x="95252880" y="67238008"/>
                  <a:pt x="101691384" y="63526432"/>
                  <a:pt x="101691384" y="58274188"/>
                </a:cubicBezTo>
                <a:cubicBezTo>
                  <a:pt x="101691384" y="56523372"/>
                  <a:pt x="101236560" y="52391708"/>
                  <a:pt x="97334088" y="50220800"/>
                </a:cubicBezTo>
                <a:cubicBezTo>
                  <a:pt x="94017104" y="48399936"/>
                  <a:pt x="90765016" y="48399936"/>
                  <a:pt x="85171856" y="48399936"/>
                </a:cubicBezTo>
                <a:cubicBezTo>
                  <a:pt x="81204496" y="48399936"/>
                  <a:pt x="80749576" y="48399936"/>
                  <a:pt x="79578696" y="47069416"/>
                </a:cubicBezTo>
                <a:cubicBezTo>
                  <a:pt x="78928320" y="46369128"/>
                  <a:pt x="78342928" y="45038408"/>
                  <a:pt x="78342928" y="43567984"/>
                </a:cubicBezTo>
                <a:cubicBezTo>
                  <a:pt x="78342928" y="42377360"/>
                  <a:pt x="78733352" y="41186932"/>
                  <a:pt x="79383832" y="40206452"/>
                </a:cubicBezTo>
                <a:close/>
                <a:moveTo>
                  <a:pt x="85822336" y="40906740"/>
                </a:moveTo>
                <a:cubicBezTo>
                  <a:pt x="80099200" y="40906740"/>
                  <a:pt x="80099200" y="33833832"/>
                  <a:pt x="80099200" y="32223114"/>
                </a:cubicBezTo>
                <a:cubicBezTo>
                  <a:pt x="80099200" y="30962440"/>
                  <a:pt x="80099200" y="28091248"/>
                  <a:pt x="81204496" y="26200536"/>
                </a:cubicBezTo>
                <a:cubicBezTo>
                  <a:pt x="82440264" y="24169726"/>
                  <a:pt x="84391504" y="23469440"/>
                  <a:pt x="85757344" y="23469440"/>
                </a:cubicBezTo>
                <a:cubicBezTo>
                  <a:pt x="91480976" y="23469440"/>
                  <a:pt x="91480976" y="30542348"/>
                  <a:pt x="91480976" y="32153066"/>
                </a:cubicBezTo>
                <a:cubicBezTo>
                  <a:pt x="91480976" y="33413540"/>
                  <a:pt x="91480976" y="36284732"/>
                  <a:pt x="90375184" y="38175644"/>
                </a:cubicBezTo>
                <a:cubicBezTo>
                  <a:pt x="89139312" y="40206452"/>
                  <a:pt x="87188080" y="40906740"/>
                  <a:pt x="85822336" y="40906740"/>
                </a:cubicBezTo>
                <a:close/>
                <a:moveTo>
                  <a:pt x="87578608" y="65767388"/>
                </a:moveTo>
                <a:cubicBezTo>
                  <a:pt x="81334968" y="65767388"/>
                  <a:pt x="76587248" y="62335808"/>
                  <a:pt x="76587248" y="58344236"/>
                </a:cubicBezTo>
                <a:cubicBezTo>
                  <a:pt x="76587248" y="57783848"/>
                  <a:pt x="76717128" y="55052752"/>
                  <a:pt x="79188864" y="53232088"/>
                </a:cubicBezTo>
                <a:cubicBezTo>
                  <a:pt x="80619600" y="52251608"/>
                  <a:pt x="81204496" y="52251608"/>
                  <a:pt x="85757344" y="52251608"/>
                </a:cubicBezTo>
                <a:cubicBezTo>
                  <a:pt x="91155536" y="52251608"/>
                  <a:pt x="98504968" y="52251608"/>
                  <a:pt x="98504968" y="58344236"/>
                </a:cubicBezTo>
                <a:cubicBezTo>
                  <a:pt x="98504968" y="62475904"/>
                  <a:pt x="93562192" y="65767388"/>
                  <a:pt x="87578608" y="65767388"/>
                </a:cubicBezTo>
                <a:close/>
                <a:moveTo>
                  <a:pt x="121910176" y="35444352"/>
                </a:moveTo>
                <a:cubicBezTo>
                  <a:pt x="121910176" y="30122058"/>
                  <a:pt x="121259896" y="21438432"/>
                  <a:pt x="117617976" y="13314997"/>
                </a:cubicBezTo>
                <a:cubicBezTo>
                  <a:pt x="113780392" y="4911368"/>
                  <a:pt x="108447184" y="359410"/>
                  <a:pt x="107731816" y="359410"/>
                </a:cubicBezTo>
                <a:cubicBezTo>
                  <a:pt x="107471864" y="359410"/>
                  <a:pt x="107146920" y="499506"/>
                  <a:pt x="107146920" y="919797"/>
                </a:cubicBezTo>
                <a:cubicBezTo>
                  <a:pt x="107146920" y="1129942"/>
                  <a:pt x="107146920" y="1269841"/>
                  <a:pt x="108252224" y="2460466"/>
                </a:cubicBezTo>
                <a:cubicBezTo>
                  <a:pt x="114756304" y="9533374"/>
                  <a:pt x="118398232" y="21088390"/>
                  <a:pt x="118398232" y="35374300"/>
                </a:cubicBezTo>
                <a:cubicBezTo>
                  <a:pt x="118398232" y="48960128"/>
                  <a:pt x="115341200" y="60655240"/>
                  <a:pt x="107796808" y="68918576"/>
                </a:cubicBezTo>
                <a:cubicBezTo>
                  <a:pt x="107146920" y="69549008"/>
                  <a:pt x="107146920" y="69688912"/>
                  <a:pt x="107146920" y="69899056"/>
                </a:cubicBezTo>
                <a:cubicBezTo>
                  <a:pt x="107146920" y="70319344"/>
                  <a:pt x="107471864" y="70459440"/>
                  <a:pt x="107731816" y="70459440"/>
                </a:cubicBezTo>
                <a:cubicBezTo>
                  <a:pt x="108577760" y="70459440"/>
                  <a:pt x="113910368" y="65417144"/>
                  <a:pt x="117097472" y="58554184"/>
                </a:cubicBezTo>
                <a:cubicBezTo>
                  <a:pt x="120414552" y="51411228"/>
                  <a:pt x="121910176" y="43847980"/>
                  <a:pt x="121910176" y="35444352"/>
                </a:cubicBezTo>
                <a:close/>
                <a:moveTo>
                  <a:pt x="141060784" y="53162040"/>
                </a:moveTo>
                <a:cubicBezTo>
                  <a:pt x="141060784" y="48820028"/>
                  <a:pt x="139695136" y="46088936"/>
                  <a:pt x="137158912" y="46088936"/>
                </a:cubicBezTo>
                <a:cubicBezTo>
                  <a:pt x="135272768" y="46088936"/>
                  <a:pt x="134036888" y="47629604"/>
                  <a:pt x="134036888" y="49450464"/>
                </a:cubicBezTo>
                <a:cubicBezTo>
                  <a:pt x="134036888" y="51341180"/>
                  <a:pt x="135272768" y="52881848"/>
                  <a:pt x="137224000" y="52881848"/>
                </a:cubicBezTo>
                <a:cubicBezTo>
                  <a:pt x="138199312" y="52881848"/>
                  <a:pt x="138914688" y="52391708"/>
                  <a:pt x="139305216" y="52041464"/>
                </a:cubicBezTo>
                <a:cubicBezTo>
                  <a:pt x="139500080" y="51831320"/>
                  <a:pt x="139565168" y="51831320"/>
                  <a:pt x="139630048" y="51831320"/>
                </a:cubicBezTo>
                <a:cubicBezTo>
                  <a:pt x="139760624" y="51831320"/>
                  <a:pt x="139760624" y="52811800"/>
                  <a:pt x="139760624" y="53162040"/>
                </a:cubicBezTo>
                <a:cubicBezTo>
                  <a:pt x="139760624" y="57643952"/>
                  <a:pt x="138069344" y="61845664"/>
                  <a:pt x="135207680" y="65067100"/>
                </a:cubicBezTo>
                <a:cubicBezTo>
                  <a:pt x="134947712" y="65277048"/>
                  <a:pt x="134882240" y="65417144"/>
                  <a:pt x="134882240" y="65697336"/>
                </a:cubicBezTo>
                <a:cubicBezTo>
                  <a:pt x="134882240" y="66047380"/>
                  <a:pt x="135207680" y="66397624"/>
                  <a:pt x="135532720" y="66397624"/>
                </a:cubicBezTo>
                <a:cubicBezTo>
                  <a:pt x="136118096" y="66397624"/>
                  <a:pt x="141060784" y="61215428"/>
                  <a:pt x="141060784" y="531620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1" name="Forma libre: forma 230">
            <a:extLst>
              <a:ext uri="{FF2B5EF4-FFF2-40B4-BE49-F238E27FC236}">
                <a16:creationId xmlns:a16="http://schemas.microsoft.com/office/drawing/2014/main" id="{1C7DFA52-FB1A-BA0A-47F6-043A9F8DD855}"/>
              </a:ext>
            </a:extLst>
          </p:cNvPr>
          <p:cNvSpPr/>
          <p:nvPr/>
        </p:nvSpPr>
        <p:spPr>
          <a:xfrm flipV="1">
            <a:off x="1722138057" y="2147483647"/>
            <a:ext cx="29982318" cy="30883026"/>
          </a:xfrm>
          <a:custGeom>
            <a:avLst/>
            <a:gdLst>
              <a:gd name="connsiteX0" fmla="*/ 10861278 w 29982318"/>
              <a:gd name="connsiteY0" fmla="*/ 1059177 h 30883026"/>
              <a:gd name="connsiteX1" fmla="*/ 10145911 w 29982318"/>
              <a:gd name="connsiteY1" fmla="*/ 359090 h 30883026"/>
              <a:gd name="connsiteX2" fmla="*/ 2601516 w 29982318"/>
              <a:gd name="connsiteY2" fmla="*/ 1059177 h 30883026"/>
              <a:gd name="connsiteX3" fmla="*/ 1235670 w 29982318"/>
              <a:gd name="connsiteY3" fmla="*/ 2459948 h 30883026"/>
              <a:gd name="connsiteX4" fmla="*/ 2666405 w 29982318"/>
              <a:gd name="connsiteY4" fmla="*/ 3160234 h 30883026"/>
              <a:gd name="connsiteX5" fmla="*/ 5918399 w 29982318"/>
              <a:gd name="connsiteY5" fmla="*/ 4420709 h 30883026"/>
              <a:gd name="connsiteX6" fmla="*/ 5723335 w 29982318"/>
              <a:gd name="connsiteY6" fmla="*/ 5821281 h 30883026"/>
              <a:gd name="connsiteX7" fmla="*/ 0 w 29982318"/>
              <a:gd name="connsiteY7" fmla="*/ 30541830 h 30883026"/>
              <a:gd name="connsiteX8" fmla="*/ 650280 w 29982318"/>
              <a:gd name="connsiteY8" fmla="*/ 31242116 h 30883026"/>
              <a:gd name="connsiteX9" fmla="*/ 2016125 w 29982318"/>
              <a:gd name="connsiteY9" fmla="*/ 31242116 h 30883026"/>
              <a:gd name="connsiteX10" fmla="*/ 20421798 w 29982318"/>
              <a:gd name="connsiteY10" fmla="*/ 20317536 h 30883026"/>
              <a:gd name="connsiteX11" fmla="*/ 29982318 w 29982318"/>
              <a:gd name="connsiteY11" fmla="*/ 2109705 h 30883026"/>
              <a:gd name="connsiteX12" fmla="*/ 28291432 w 29982318"/>
              <a:gd name="connsiteY12" fmla="*/ 359090 h 30883026"/>
              <a:gd name="connsiteX13" fmla="*/ 25819894 w 29982318"/>
              <a:gd name="connsiteY13" fmla="*/ 2739943 h 30883026"/>
              <a:gd name="connsiteX14" fmla="*/ 4422577 w 29982318"/>
              <a:gd name="connsiteY14" fmla="*/ 29141258 h 30883026"/>
              <a:gd name="connsiteX15" fmla="*/ 10861278 w 29982318"/>
              <a:gd name="connsiteY15" fmla="*/ 1059177 h 3088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82318" h="30883026">
                <a:moveTo>
                  <a:pt x="10861278" y="1059177"/>
                </a:moveTo>
                <a:cubicBezTo>
                  <a:pt x="10861278" y="779182"/>
                  <a:pt x="10666214" y="359090"/>
                  <a:pt x="10145911" y="359090"/>
                </a:cubicBezTo>
                <a:cubicBezTo>
                  <a:pt x="9690497" y="359090"/>
                  <a:pt x="3577035" y="989327"/>
                  <a:pt x="2601516" y="1059177"/>
                </a:cubicBezTo>
                <a:cubicBezTo>
                  <a:pt x="1886149" y="1129226"/>
                  <a:pt x="1235670" y="1199274"/>
                  <a:pt x="1235670" y="2459948"/>
                </a:cubicBezTo>
                <a:cubicBezTo>
                  <a:pt x="1235670" y="3160234"/>
                  <a:pt x="1755974" y="3160234"/>
                  <a:pt x="2666405" y="3160234"/>
                </a:cubicBezTo>
                <a:cubicBezTo>
                  <a:pt x="5723335" y="3160234"/>
                  <a:pt x="5918399" y="3650374"/>
                  <a:pt x="5918399" y="4420709"/>
                </a:cubicBezTo>
                <a:cubicBezTo>
                  <a:pt x="5918399" y="4700902"/>
                  <a:pt x="5788224" y="5541285"/>
                  <a:pt x="5723335" y="5821281"/>
                </a:cubicBezTo>
                <a:lnTo>
                  <a:pt x="0" y="30541830"/>
                </a:lnTo>
                <a:cubicBezTo>
                  <a:pt x="0" y="30822024"/>
                  <a:pt x="195064" y="31242116"/>
                  <a:pt x="650280" y="31242116"/>
                </a:cubicBezTo>
                <a:lnTo>
                  <a:pt x="2016125" y="31242116"/>
                </a:lnTo>
                <a:cubicBezTo>
                  <a:pt x="2926556" y="31242116"/>
                  <a:pt x="12812316" y="28720968"/>
                  <a:pt x="20421798" y="20317536"/>
                </a:cubicBezTo>
                <a:cubicBezTo>
                  <a:pt x="28811736" y="11003476"/>
                  <a:pt x="29982318" y="2389899"/>
                  <a:pt x="29982318" y="2109705"/>
                </a:cubicBezTo>
                <a:cubicBezTo>
                  <a:pt x="29982318" y="989327"/>
                  <a:pt x="29136976" y="359090"/>
                  <a:pt x="28291432" y="359090"/>
                </a:cubicBezTo>
                <a:cubicBezTo>
                  <a:pt x="26405284" y="359090"/>
                  <a:pt x="25950068" y="2249802"/>
                  <a:pt x="25819894" y="2739943"/>
                </a:cubicBezTo>
                <a:cubicBezTo>
                  <a:pt x="21982708" y="17376098"/>
                  <a:pt x="13072666" y="26059920"/>
                  <a:pt x="4422577" y="29141258"/>
                </a:cubicBezTo>
                <a:lnTo>
                  <a:pt x="10861278" y="105917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2" name="Forma libre: forma 231">
            <a:extLst>
              <a:ext uri="{FF2B5EF4-FFF2-40B4-BE49-F238E27FC236}">
                <a16:creationId xmlns:a16="http://schemas.microsoft.com/office/drawing/2014/main" id="{F24B5A58-3332-C514-8B6C-2A7A8F311212}"/>
              </a:ext>
            </a:extLst>
          </p:cNvPr>
          <p:cNvSpPr/>
          <p:nvPr/>
        </p:nvSpPr>
        <p:spPr>
          <a:xfrm flipV="1">
            <a:off x="1776038246" y="2147483647"/>
            <a:ext cx="42469792" cy="15616634"/>
          </a:xfrm>
          <a:custGeom>
            <a:avLst/>
            <a:gdLst>
              <a:gd name="connsiteX0" fmla="*/ 40388580 w 42469792"/>
              <a:gd name="connsiteY0" fmla="*/ 2950408 h 15616634"/>
              <a:gd name="connsiteX1" fmla="*/ 42469792 w 42469792"/>
              <a:gd name="connsiteY1" fmla="*/ 1689933 h 15616634"/>
              <a:gd name="connsiteX2" fmla="*/ 40388580 w 42469792"/>
              <a:gd name="connsiteY2" fmla="*/ 359410 h 15616634"/>
              <a:gd name="connsiteX3" fmla="*/ 2081411 w 42469792"/>
              <a:gd name="connsiteY3" fmla="*/ 359410 h 15616634"/>
              <a:gd name="connsiteX4" fmla="*/ 0 w 42469792"/>
              <a:gd name="connsiteY4" fmla="*/ 1619885 h 15616634"/>
              <a:gd name="connsiteX5" fmla="*/ 2081411 w 42469792"/>
              <a:gd name="connsiteY5" fmla="*/ 2950408 h 15616634"/>
              <a:gd name="connsiteX6" fmla="*/ 40388580 w 42469792"/>
              <a:gd name="connsiteY6" fmla="*/ 2950408 h 15616634"/>
              <a:gd name="connsiteX7" fmla="*/ 40388580 w 42469792"/>
              <a:gd name="connsiteY7" fmla="*/ 15976044 h 15616634"/>
              <a:gd name="connsiteX8" fmla="*/ 42469792 w 42469792"/>
              <a:gd name="connsiteY8" fmla="*/ 14715569 h 15616634"/>
              <a:gd name="connsiteX9" fmla="*/ 40388580 w 42469792"/>
              <a:gd name="connsiteY9" fmla="*/ 13385046 h 15616634"/>
              <a:gd name="connsiteX10" fmla="*/ 2081411 w 42469792"/>
              <a:gd name="connsiteY10" fmla="*/ 13385046 h 15616634"/>
              <a:gd name="connsiteX11" fmla="*/ 0 w 42469792"/>
              <a:gd name="connsiteY11" fmla="*/ 14645520 h 15616634"/>
              <a:gd name="connsiteX12" fmla="*/ 2081411 w 42469792"/>
              <a:gd name="connsiteY12" fmla="*/ 15976044 h 15616634"/>
              <a:gd name="connsiteX13" fmla="*/ 40388580 w 42469792"/>
              <a:gd name="connsiteY13" fmla="*/ 15976044 h 1561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9792" h="15616634">
                <a:moveTo>
                  <a:pt x="40388580" y="2950408"/>
                </a:moveTo>
                <a:cubicBezTo>
                  <a:pt x="41299208" y="2950408"/>
                  <a:pt x="42469792" y="2950408"/>
                  <a:pt x="42469792" y="1689933"/>
                </a:cubicBezTo>
                <a:cubicBezTo>
                  <a:pt x="42469792" y="359410"/>
                  <a:pt x="41364296" y="359410"/>
                  <a:pt x="40388580" y="359410"/>
                </a:cubicBezTo>
                <a:lnTo>
                  <a:pt x="2081411" y="359410"/>
                </a:lnTo>
                <a:cubicBezTo>
                  <a:pt x="1170781" y="359410"/>
                  <a:pt x="0" y="359410"/>
                  <a:pt x="0" y="1619885"/>
                </a:cubicBezTo>
                <a:cubicBezTo>
                  <a:pt x="0" y="2950408"/>
                  <a:pt x="1105694" y="2950408"/>
                  <a:pt x="2081411" y="2950408"/>
                </a:cubicBezTo>
                <a:lnTo>
                  <a:pt x="40388580" y="2950408"/>
                </a:lnTo>
                <a:close/>
                <a:moveTo>
                  <a:pt x="40388580" y="15976044"/>
                </a:moveTo>
                <a:cubicBezTo>
                  <a:pt x="41299208" y="15976044"/>
                  <a:pt x="42469792" y="15976044"/>
                  <a:pt x="42469792" y="14715569"/>
                </a:cubicBezTo>
                <a:cubicBezTo>
                  <a:pt x="42469792" y="13385046"/>
                  <a:pt x="41364296" y="13385046"/>
                  <a:pt x="40388580" y="13385046"/>
                </a:cubicBezTo>
                <a:lnTo>
                  <a:pt x="2081411" y="13385046"/>
                </a:lnTo>
                <a:cubicBezTo>
                  <a:pt x="1170781" y="13385046"/>
                  <a:pt x="0" y="13385046"/>
                  <a:pt x="0" y="14645520"/>
                </a:cubicBezTo>
                <a:cubicBezTo>
                  <a:pt x="0" y="15976044"/>
                  <a:pt x="1105694" y="15976044"/>
                  <a:pt x="2081411" y="15976044"/>
                </a:cubicBezTo>
                <a:lnTo>
                  <a:pt x="40388580" y="159760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3" name="Forma libre: forma 232">
            <a:extLst>
              <a:ext uri="{FF2B5EF4-FFF2-40B4-BE49-F238E27FC236}">
                <a16:creationId xmlns:a16="http://schemas.microsoft.com/office/drawing/2014/main" id="{B556A113-EC2E-FCAD-4588-0FF860DCEF9E}"/>
              </a:ext>
            </a:extLst>
          </p:cNvPr>
          <p:cNvSpPr/>
          <p:nvPr/>
        </p:nvSpPr>
        <p:spPr>
          <a:xfrm flipV="1">
            <a:off x="1843856842" y="2147483647"/>
            <a:ext cx="57550248" cy="48810664"/>
          </a:xfrm>
          <a:custGeom>
            <a:avLst/>
            <a:gdLst>
              <a:gd name="connsiteX0" fmla="*/ 27380804 w 57550248"/>
              <a:gd name="connsiteY0" fmla="*/ 4211743 h 48810664"/>
              <a:gd name="connsiteX1" fmla="*/ 27380804 w 57550248"/>
              <a:gd name="connsiteY1" fmla="*/ 2601026 h 48810664"/>
              <a:gd name="connsiteX2" fmla="*/ 11706622 w 57550248"/>
              <a:gd name="connsiteY2" fmla="*/ 2601026 h 48810664"/>
              <a:gd name="connsiteX3" fmla="*/ 3446860 w 57550248"/>
              <a:gd name="connsiteY3" fmla="*/ 360270 h 48810664"/>
              <a:gd name="connsiteX4" fmla="*/ 2016125 w 57550248"/>
              <a:gd name="connsiteY4" fmla="*/ 360270 h 48810664"/>
              <a:gd name="connsiteX5" fmla="*/ 0 w 57550248"/>
              <a:gd name="connsiteY5" fmla="*/ 14366187 h 48810664"/>
              <a:gd name="connsiteX6" fmla="*/ 1430734 w 57550248"/>
              <a:gd name="connsiteY6" fmla="*/ 14366187 h 48810664"/>
              <a:gd name="connsiteX7" fmla="*/ 3056930 w 57550248"/>
              <a:gd name="connsiteY7" fmla="*/ 7993367 h 48810664"/>
              <a:gd name="connsiteX8" fmla="*/ 9365655 w 57550248"/>
              <a:gd name="connsiteY8" fmla="*/ 7573275 h 48810664"/>
              <a:gd name="connsiteX9" fmla="*/ 23153490 w 57550248"/>
              <a:gd name="connsiteY9" fmla="*/ 7573275 h 48810664"/>
              <a:gd name="connsiteX10" fmla="*/ 16259572 w 57550248"/>
              <a:gd name="connsiteY10" fmla="*/ 18217858 h 48810664"/>
              <a:gd name="connsiteX11" fmla="*/ 7934722 w 57550248"/>
              <a:gd name="connsiteY11" fmla="*/ 45599456 h 48810664"/>
              <a:gd name="connsiteX12" fmla="*/ 10601325 w 57550248"/>
              <a:gd name="connsiteY12" fmla="*/ 49170932 h 48810664"/>
              <a:gd name="connsiteX13" fmla="*/ 13333016 w 57550248"/>
              <a:gd name="connsiteY13" fmla="*/ 45529408 h 48810664"/>
              <a:gd name="connsiteX14" fmla="*/ 13333016 w 57550248"/>
              <a:gd name="connsiteY14" fmla="*/ 42027976 h 48810664"/>
              <a:gd name="connsiteX15" fmla="*/ 17950260 w 57550248"/>
              <a:gd name="connsiteY15" fmla="*/ 18778048 h 48810664"/>
              <a:gd name="connsiteX16" fmla="*/ 27380804 w 57550248"/>
              <a:gd name="connsiteY16" fmla="*/ 4211743 h 48810664"/>
              <a:gd name="connsiteX17" fmla="*/ 47794664 w 57550248"/>
              <a:gd name="connsiteY17" fmla="*/ 22419574 h 48810664"/>
              <a:gd name="connsiteX18" fmla="*/ 55794472 w 57550248"/>
              <a:gd name="connsiteY18" fmla="*/ 11424946 h 48810664"/>
              <a:gd name="connsiteX19" fmla="*/ 44347608 w 57550248"/>
              <a:gd name="connsiteY19" fmla="*/ 1130604 h 48810664"/>
              <a:gd name="connsiteX20" fmla="*/ 32835850 w 57550248"/>
              <a:gd name="connsiteY20" fmla="*/ 12615373 h 48810664"/>
              <a:gd name="connsiteX21" fmla="*/ 35307588 w 57550248"/>
              <a:gd name="connsiteY21" fmla="*/ 19758528 h 48810664"/>
              <a:gd name="connsiteX22" fmla="*/ 40640792 w 57550248"/>
              <a:gd name="connsiteY22" fmla="*/ 24170388 h 48810664"/>
              <a:gd name="connsiteX23" fmla="*/ 31080076 w 57550248"/>
              <a:gd name="connsiteY23" fmla="*/ 37125776 h 48810664"/>
              <a:gd name="connsiteX24" fmla="*/ 44282716 w 57550248"/>
              <a:gd name="connsiteY24" fmla="*/ 49170932 h 48810664"/>
              <a:gd name="connsiteX25" fmla="*/ 57550248 w 57550248"/>
              <a:gd name="connsiteY25" fmla="*/ 36075448 h 48810664"/>
              <a:gd name="connsiteX26" fmla="*/ 47794664 w 57550248"/>
              <a:gd name="connsiteY26" fmla="*/ 22419574 h 48810664"/>
              <a:gd name="connsiteX27" fmla="*/ 38949512 w 57550248"/>
              <a:gd name="connsiteY27" fmla="*/ 16116803 h 48810664"/>
              <a:gd name="connsiteX28" fmla="*/ 35502452 w 57550248"/>
              <a:gd name="connsiteY28" fmla="*/ 10234321 h 48810664"/>
              <a:gd name="connsiteX29" fmla="*/ 44282716 w 57550248"/>
              <a:gd name="connsiteY29" fmla="*/ 2811171 h 48810664"/>
              <a:gd name="connsiteX30" fmla="*/ 53127872 w 57550248"/>
              <a:gd name="connsiteY30" fmla="*/ 11494995 h 48810664"/>
              <a:gd name="connsiteX31" fmla="*/ 46493908 w 57550248"/>
              <a:gd name="connsiteY31" fmla="*/ 21439094 h 48810664"/>
              <a:gd name="connsiteX32" fmla="*/ 38949512 w 57550248"/>
              <a:gd name="connsiteY32" fmla="*/ 16116803 h 48810664"/>
              <a:gd name="connsiteX33" fmla="*/ 42006440 w 57550248"/>
              <a:gd name="connsiteY33" fmla="*/ 25150670 h 48810664"/>
              <a:gd name="connsiteX34" fmla="*/ 49875876 w 57550248"/>
              <a:gd name="connsiteY34" fmla="*/ 30683108 h 48810664"/>
              <a:gd name="connsiteX35" fmla="*/ 54558604 w 57550248"/>
              <a:gd name="connsiteY35" fmla="*/ 38316404 h 48810664"/>
              <a:gd name="connsiteX36" fmla="*/ 44347608 w 57550248"/>
              <a:gd name="connsiteY36" fmla="*/ 47280220 h 48810664"/>
              <a:gd name="connsiteX37" fmla="*/ 34071720 w 57550248"/>
              <a:gd name="connsiteY37" fmla="*/ 37125776 h 48810664"/>
              <a:gd name="connsiteX38" fmla="*/ 42006440 w 57550248"/>
              <a:gd name="connsiteY38" fmla="*/ 25150670 h 4881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7550248" h="48810664">
                <a:moveTo>
                  <a:pt x="27380804" y="4211743"/>
                </a:moveTo>
                <a:lnTo>
                  <a:pt x="27380804" y="2601026"/>
                </a:lnTo>
                <a:lnTo>
                  <a:pt x="11706622" y="2601026"/>
                </a:lnTo>
                <a:cubicBezTo>
                  <a:pt x="3837385" y="2601026"/>
                  <a:pt x="3707408" y="1690793"/>
                  <a:pt x="3446860" y="360270"/>
                </a:cubicBezTo>
                <a:lnTo>
                  <a:pt x="2016125" y="360270"/>
                </a:lnTo>
                <a:lnTo>
                  <a:pt x="0" y="14366187"/>
                </a:lnTo>
                <a:lnTo>
                  <a:pt x="1430734" y="14366187"/>
                </a:lnTo>
                <a:cubicBezTo>
                  <a:pt x="1626195" y="13105712"/>
                  <a:pt x="2211189" y="8763701"/>
                  <a:pt x="3056930" y="7993367"/>
                </a:cubicBezTo>
                <a:cubicBezTo>
                  <a:pt x="3576836" y="7573275"/>
                  <a:pt x="8455223" y="7573275"/>
                  <a:pt x="9365655" y="7573275"/>
                </a:cubicBezTo>
                <a:lnTo>
                  <a:pt x="23153490" y="7573275"/>
                </a:lnTo>
                <a:lnTo>
                  <a:pt x="16259572" y="18217858"/>
                </a:lnTo>
                <a:cubicBezTo>
                  <a:pt x="14503202" y="20948954"/>
                  <a:pt x="7934722" y="32433722"/>
                  <a:pt x="7934722" y="45599456"/>
                </a:cubicBezTo>
                <a:cubicBezTo>
                  <a:pt x="7934722" y="46369792"/>
                  <a:pt x="7934722" y="49170932"/>
                  <a:pt x="10601325" y="49170932"/>
                </a:cubicBezTo>
                <a:cubicBezTo>
                  <a:pt x="13333016" y="49170932"/>
                  <a:pt x="13333016" y="46439840"/>
                  <a:pt x="13333016" y="45529408"/>
                </a:cubicBezTo>
                <a:lnTo>
                  <a:pt x="13333016" y="42027976"/>
                </a:lnTo>
                <a:cubicBezTo>
                  <a:pt x="13333016" y="31593538"/>
                  <a:pt x="14893727" y="23470102"/>
                  <a:pt x="17950260" y="18778048"/>
                </a:cubicBezTo>
                <a:lnTo>
                  <a:pt x="27380804" y="4211743"/>
                </a:lnTo>
                <a:close/>
                <a:moveTo>
                  <a:pt x="47794664" y="22419574"/>
                </a:moveTo>
                <a:cubicBezTo>
                  <a:pt x="51046656" y="20528862"/>
                  <a:pt x="55794472" y="17307428"/>
                  <a:pt x="55794472" y="11424946"/>
                </a:cubicBezTo>
                <a:cubicBezTo>
                  <a:pt x="55794472" y="5332320"/>
                  <a:pt x="50331292" y="1130604"/>
                  <a:pt x="44347608" y="1130604"/>
                </a:cubicBezTo>
                <a:cubicBezTo>
                  <a:pt x="37909104" y="1130604"/>
                  <a:pt x="32835850" y="6242751"/>
                  <a:pt x="32835850" y="12615373"/>
                </a:cubicBezTo>
                <a:cubicBezTo>
                  <a:pt x="32835850" y="14996424"/>
                  <a:pt x="33486328" y="17377476"/>
                  <a:pt x="35307588" y="19758528"/>
                </a:cubicBezTo>
                <a:cubicBezTo>
                  <a:pt x="36022956" y="20668760"/>
                  <a:pt x="36087844" y="20738808"/>
                  <a:pt x="40640792" y="24170388"/>
                </a:cubicBezTo>
                <a:cubicBezTo>
                  <a:pt x="34331672" y="27321576"/>
                  <a:pt x="31080076" y="32013630"/>
                  <a:pt x="31080076" y="37125776"/>
                </a:cubicBezTo>
                <a:cubicBezTo>
                  <a:pt x="31080076" y="44548928"/>
                  <a:pt x="37648556" y="49170932"/>
                  <a:pt x="44282716" y="49170932"/>
                </a:cubicBezTo>
                <a:cubicBezTo>
                  <a:pt x="51502072" y="49170932"/>
                  <a:pt x="57550248" y="43428548"/>
                  <a:pt x="57550248" y="36075448"/>
                </a:cubicBezTo>
                <a:cubicBezTo>
                  <a:pt x="57550248" y="28932294"/>
                  <a:pt x="52867916" y="25780908"/>
                  <a:pt x="47794664" y="22419574"/>
                </a:cubicBezTo>
                <a:close/>
                <a:moveTo>
                  <a:pt x="38949512" y="16116803"/>
                </a:moveTo>
                <a:cubicBezTo>
                  <a:pt x="38104168" y="15486565"/>
                  <a:pt x="35502452" y="13665901"/>
                  <a:pt x="35502452" y="10234321"/>
                </a:cubicBezTo>
                <a:cubicBezTo>
                  <a:pt x="35502452" y="5682562"/>
                  <a:pt x="39925228" y="2811171"/>
                  <a:pt x="44282716" y="2811171"/>
                </a:cubicBezTo>
                <a:cubicBezTo>
                  <a:pt x="48965444" y="2811171"/>
                  <a:pt x="53127872" y="6452698"/>
                  <a:pt x="53127872" y="11494995"/>
                </a:cubicBezTo>
                <a:cubicBezTo>
                  <a:pt x="53127872" y="15766759"/>
                  <a:pt x="50266204" y="19198140"/>
                  <a:pt x="46493908" y="21439094"/>
                </a:cubicBezTo>
                <a:lnTo>
                  <a:pt x="38949512" y="16116803"/>
                </a:lnTo>
                <a:close/>
                <a:moveTo>
                  <a:pt x="42006440" y="25150670"/>
                </a:moveTo>
                <a:lnTo>
                  <a:pt x="49875876" y="30683108"/>
                </a:lnTo>
                <a:cubicBezTo>
                  <a:pt x="51567160" y="31873534"/>
                  <a:pt x="54558604" y="34044440"/>
                  <a:pt x="54558604" y="38316404"/>
                </a:cubicBezTo>
                <a:cubicBezTo>
                  <a:pt x="54558604" y="43638496"/>
                  <a:pt x="49550836" y="47280220"/>
                  <a:pt x="44347608" y="47280220"/>
                </a:cubicBezTo>
                <a:cubicBezTo>
                  <a:pt x="38819536" y="47280220"/>
                  <a:pt x="34071720" y="42938212"/>
                  <a:pt x="34071720" y="37125776"/>
                </a:cubicBezTo>
                <a:cubicBezTo>
                  <a:pt x="34071720" y="31663586"/>
                  <a:pt x="37778532" y="27251528"/>
                  <a:pt x="42006440" y="2515067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4" name="Forma libre: forma 233">
            <a:extLst>
              <a:ext uri="{FF2B5EF4-FFF2-40B4-BE49-F238E27FC236}">
                <a16:creationId xmlns:a16="http://schemas.microsoft.com/office/drawing/2014/main" id="{956A8CC4-3A2F-A69C-143C-346AF148B856}"/>
              </a:ext>
            </a:extLst>
          </p:cNvPr>
          <p:cNvSpPr/>
          <p:nvPr/>
        </p:nvSpPr>
        <p:spPr>
          <a:xfrm flipV="1">
            <a:off x="1928170753" y="2147483647"/>
            <a:ext cx="70814406" cy="47830382"/>
          </a:xfrm>
          <a:custGeom>
            <a:avLst/>
            <a:gdLst>
              <a:gd name="connsiteX0" fmla="*/ 36161068 w 70814406"/>
              <a:gd name="connsiteY0" fmla="*/ 5682717 h 47830382"/>
              <a:gd name="connsiteX1" fmla="*/ 41038860 w 70814406"/>
              <a:gd name="connsiteY1" fmla="*/ 2391432 h 47830382"/>
              <a:gd name="connsiteX2" fmla="*/ 42339816 w 70814406"/>
              <a:gd name="connsiteY2" fmla="*/ 2391432 h 47830382"/>
              <a:gd name="connsiteX3" fmla="*/ 42339816 w 70814406"/>
              <a:gd name="connsiteY3" fmla="*/ 360424 h 47830382"/>
              <a:gd name="connsiteX4" fmla="*/ 33559552 w 70814406"/>
              <a:gd name="connsiteY4" fmla="*/ 500521 h 47830382"/>
              <a:gd name="connsiteX5" fmla="*/ 24714994 w 70814406"/>
              <a:gd name="connsiteY5" fmla="*/ 360424 h 47830382"/>
              <a:gd name="connsiteX6" fmla="*/ 24714994 w 70814406"/>
              <a:gd name="connsiteY6" fmla="*/ 2391432 h 47830382"/>
              <a:gd name="connsiteX7" fmla="*/ 26015156 w 70814406"/>
              <a:gd name="connsiteY7" fmla="*/ 2391432 h 47830382"/>
              <a:gd name="connsiteX8" fmla="*/ 30893544 w 70814406"/>
              <a:gd name="connsiteY8" fmla="*/ 5682717 h 47830382"/>
              <a:gd name="connsiteX9" fmla="*/ 30893544 w 70814406"/>
              <a:gd name="connsiteY9" fmla="*/ 22279830 h 47830382"/>
              <a:gd name="connsiteX10" fmla="*/ 11446867 w 70814406"/>
              <a:gd name="connsiteY10" fmla="*/ 22279830 h 47830382"/>
              <a:gd name="connsiteX11" fmla="*/ 11446867 w 70814406"/>
              <a:gd name="connsiteY11" fmla="*/ 5682717 h 47830382"/>
              <a:gd name="connsiteX12" fmla="*/ 16324659 w 70814406"/>
              <a:gd name="connsiteY12" fmla="*/ 2391432 h 47830382"/>
              <a:gd name="connsiteX13" fmla="*/ 17625418 w 70814406"/>
              <a:gd name="connsiteY13" fmla="*/ 2391432 h 47830382"/>
              <a:gd name="connsiteX14" fmla="*/ 17625418 w 70814406"/>
              <a:gd name="connsiteY14" fmla="*/ 360424 h 47830382"/>
              <a:gd name="connsiteX15" fmla="*/ 8845153 w 70814406"/>
              <a:gd name="connsiteY15" fmla="*/ 500521 h 47830382"/>
              <a:gd name="connsiteX16" fmla="*/ 0 w 70814406"/>
              <a:gd name="connsiteY16" fmla="*/ 360424 h 47830382"/>
              <a:gd name="connsiteX17" fmla="*/ 0 w 70814406"/>
              <a:gd name="connsiteY17" fmla="*/ 2391432 h 47830382"/>
              <a:gd name="connsiteX18" fmla="*/ 1300956 w 70814406"/>
              <a:gd name="connsiteY18" fmla="*/ 2391432 h 47830382"/>
              <a:gd name="connsiteX19" fmla="*/ 6178550 w 70814406"/>
              <a:gd name="connsiteY19" fmla="*/ 5682717 h 47830382"/>
              <a:gd name="connsiteX20" fmla="*/ 6178550 w 70814406"/>
              <a:gd name="connsiteY20" fmla="*/ 42868516 h 47830382"/>
              <a:gd name="connsiteX21" fmla="*/ 1300956 w 70814406"/>
              <a:gd name="connsiteY21" fmla="*/ 46159996 h 47830382"/>
              <a:gd name="connsiteX22" fmla="*/ 0 w 70814406"/>
              <a:gd name="connsiteY22" fmla="*/ 46159996 h 47830382"/>
              <a:gd name="connsiteX23" fmla="*/ 0 w 70814406"/>
              <a:gd name="connsiteY23" fmla="*/ 48190808 h 47830382"/>
              <a:gd name="connsiteX24" fmla="*/ 8780264 w 70814406"/>
              <a:gd name="connsiteY24" fmla="*/ 48050712 h 47830382"/>
              <a:gd name="connsiteX25" fmla="*/ 17625418 w 70814406"/>
              <a:gd name="connsiteY25" fmla="*/ 48190808 h 47830382"/>
              <a:gd name="connsiteX26" fmla="*/ 17625418 w 70814406"/>
              <a:gd name="connsiteY26" fmla="*/ 46159996 h 47830382"/>
              <a:gd name="connsiteX27" fmla="*/ 16324659 w 70814406"/>
              <a:gd name="connsiteY27" fmla="*/ 46159996 h 47830382"/>
              <a:gd name="connsiteX28" fmla="*/ 11446867 w 70814406"/>
              <a:gd name="connsiteY28" fmla="*/ 42868516 h 47830382"/>
              <a:gd name="connsiteX29" fmla="*/ 11446867 w 70814406"/>
              <a:gd name="connsiteY29" fmla="*/ 24310640 h 47830382"/>
              <a:gd name="connsiteX30" fmla="*/ 30893544 w 70814406"/>
              <a:gd name="connsiteY30" fmla="*/ 24310640 h 47830382"/>
              <a:gd name="connsiteX31" fmla="*/ 30893544 w 70814406"/>
              <a:gd name="connsiteY31" fmla="*/ 42868516 h 47830382"/>
              <a:gd name="connsiteX32" fmla="*/ 26015156 w 70814406"/>
              <a:gd name="connsiteY32" fmla="*/ 46159996 h 47830382"/>
              <a:gd name="connsiteX33" fmla="*/ 24714994 w 70814406"/>
              <a:gd name="connsiteY33" fmla="*/ 46159996 h 47830382"/>
              <a:gd name="connsiteX34" fmla="*/ 24714994 w 70814406"/>
              <a:gd name="connsiteY34" fmla="*/ 48190808 h 47830382"/>
              <a:gd name="connsiteX35" fmla="*/ 33494464 w 70814406"/>
              <a:gd name="connsiteY35" fmla="*/ 48050712 h 47830382"/>
              <a:gd name="connsiteX36" fmla="*/ 42339816 w 70814406"/>
              <a:gd name="connsiteY36" fmla="*/ 48190808 h 47830382"/>
              <a:gd name="connsiteX37" fmla="*/ 42339816 w 70814406"/>
              <a:gd name="connsiteY37" fmla="*/ 46159996 h 47830382"/>
              <a:gd name="connsiteX38" fmla="*/ 41038860 w 70814406"/>
              <a:gd name="connsiteY38" fmla="*/ 46159996 h 47830382"/>
              <a:gd name="connsiteX39" fmla="*/ 36161068 w 70814406"/>
              <a:gd name="connsiteY39" fmla="*/ 42868516 h 47830382"/>
              <a:gd name="connsiteX40" fmla="*/ 36161068 w 70814406"/>
              <a:gd name="connsiteY40" fmla="*/ 5682717 h 47830382"/>
              <a:gd name="connsiteX41" fmla="*/ 70034152 w 70814406"/>
              <a:gd name="connsiteY41" fmla="*/ 19968828 h 47830382"/>
              <a:gd name="connsiteX42" fmla="*/ 70619544 w 70814406"/>
              <a:gd name="connsiteY42" fmla="*/ 18778400 h 47830382"/>
              <a:gd name="connsiteX43" fmla="*/ 69058232 w 70814406"/>
              <a:gd name="connsiteY43" fmla="*/ 18007868 h 47830382"/>
              <a:gd name="connsiteX44" fmla="*/ 48636236 w 70814406"/>
              <a:gd name="connsiteY44" fmla="*/ 18007868 h 47830382"/>
              <a:gd name="connsiteX45" fmla="*/ 47920872 w 70814406"/>
              <a:gd name="connsiteY45" fmla="*/ 29142792 h 47830382"/>
              <a:gd name="connsiteX46" fmla="*/ 49351604 w 70814406"/>
              <a:gd name="connsiteY46" fmla="*/ 29142792 h 47830382"/>
              <a:gd name="connsiteX47" fmla="*/ 58066780 w 70814406"/>
              <a:gd name="connsiteY47" fmla="*/ 19408638 h 47830382"/>
              <a:gd name="connsiteX48" fmla="*/ 65611176 w 70814406"/>
              <a:gd name="connsiteY48" fmla="*/ 19408638 h 47830382"/>
              <a:gd name="connsiteX49" fmla="*/ 47010440 w 70814406"/>
              <a:gd name="connsiteY49" fmla="*/ 46930332 h 47830382"/>
              <a:gd name="connsiteX50" fmla="*/ 48571348 w 70814406"/>
              <a:gd name="connsiteY50" fmla="*/ 48190808 h 47830382"/>
              <a:gd name="connsiteX51" fmla="*/ 69773600 w 70814406"/>
              <a:gd name="connsiteY51" fmla="*/ 48190808 h 47830382"/>
              <a:gd name="connsiteX52" fmla="*/ 70814408 w 70814406"/>
              <a:gd name="connsiteY52" fmla="*/ 35305268 h 47830382"/>
              <a:gd name="connsiteX53" fmla="*/ 69383672 w 70814406"/>
              <a:gd name="connsiteY53" fmla="*/ 35305268 h 47830382"/>
              <a:gd name="connsiteX54" fmla="*/ 59953128 w 70814406"/>
              <a:gd name="connsiteY54" fmla="*/ 46650140 h 47830382"/>
              <a:gd name="connsiteX55" fmla="*/ 52083296 w 70814406"/>
              <a:gd name="connsiteY55" fmla="*/ 46650140 h 47830382"/>
              <a:gd name="connsiteX56" fmla="*/ 70034152 w 70814406"/>
              <a:gd name="connsiteY56" fmla="*/ 19968828 h 4783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0814406" h="47830382">
                <a:moveTo>
                  <a:pt x="36161068" y="5682717"/>
                </a:moveTo>
                <a:cubicBezTo>
                  <a:pt x="36161068" y="3091520"/>
                  <a:pt x="36356728" y="2391432"/>
                  <a:pt x="41038860" y="2391432"/>
                </a:cubicBezTo>
                <a:lnTo>
                  <a:pt x="42339816" y="2391432"/>
                </a:lnTo>
                <a:lnTo>
                  <a:pt x="42339816" y="360424"/>
                </a:lnTo>
                <a:cubicBezTo>
                  <a:pt x="40778908" y="500521"/>
                  <a:pt x="35445700" y="500521"/>
                  <a:pt x="33559552" y="500521"/>
                </a:cubicBezTo>
                <a:cubicBezTo>
                  <a:pt x="31608910" y="500521"/>
                  <a:pt x="26275704" y="500521"/>
                  <a:pt x="24714994" y="360424"/>
                </a:cubicBezTo>
                <a:lnTo>
                  <a:pt x="24714994" y="2391432"/>
                </a:lnTo>
                <a:lnTo>
                  <a:pt x="26015156" y="2391432"/>
                </a:lnTo>
                <a:cubicBezTo>
                  <a:pt x="30697884" y="2391432"/>
                  <a:pt x="30893544" y="3091520"/>
                  <a:pt x="30893544" y="5682717"/>
                </a:cubicBezTo>
                <a:lnTo>
                  <a:pt x="30893544" y="22279830"/>
                </a:lnTo>
                <a:lnTo>
                  <a:pt x="11446867" y="22279830"/>
                </a:lnTo>
                <a:lnTo>
                  <a:pt x="11446867" y="5682717"/>
                </a:lnTo>
                <a:cubicBezTo>
                  <a:pt x="11446867" y="3091520"/>
                  <a:pt x="11641733" y="2391432"/>
                  <a:pt x="16324659" y="2391432"/>
                </a:cubicBezTo>
                <a:lnTo>
                  <a:pt x="17625418" y="2391432"/>
                </a:lnTo>
                <a:lnTo>
                  <a:pt x="17625418" y="360424"/>
                </a:lnTo>
                <a:cubicBezTo>
                  <a:pt x="16064706" y="500521"/>
                  <a:pt x="10731500" y="500521"/>
                  <a:pt x="8845153" y="500521"/>
                </a:cubicBezTo>
                <a:cubicBezTo>
                  <a:pt x="6894116" y="500521"/>
                  <a:pt x="1561306" y="500521"/>
                  <a:pt x="0" y="360424"/>
                </a:cubicBezTo>
                <a:lnTo>
                  <a:pt x="0" y="2391432"/>
                </a:lnTo>
                <a:lnTo>
                  <a:pt x="1300956" y="2391432"/>
                </a:lnTo>
                <a:cubicBezTo>
                  <a:pt x="5983685" y="2391432"/>
                  <a:pt x="6178550" y="3091520"/>
                  <a:pt x="6178550" y="5682717"/>
                </a:cubicBezTo>
                <a:lnTo>
                  <a:pt x="6178550" y="42868516"/>
                </a:lnTo>
                <a:cubicBezTo>
                  <a:pt x="6178550" y="45459712"/>
                  <a:pt x="5983685" y="46159996"/>
                  <a:pt x="1300956" y="46159996"/>
                </a:cubicBezTo>
                <a:lnTo>
                  <a:pt x="0" y="46159996"/>
                </a:lnTo>
                <a:lnTo>
                  <a:pt x="0" y="48190808"/>
                </a:lnTo>
                <a:cubicBezTo>
                  <a:pt x="1561306" y="48050712"/>
                  <a:pt x="6894116" y="48050712"/>
                  <a:pt x="8780264" y="48050712"/>
                </a:cubicBezTo>
                <a:cubicBezTo>
                  <a:pt x="10731500" y="48050712"/>
                  <a:pt x="16064706" y="48050712"/>
                  <a:pt x="17625418" y="48190808"/>
                </a:cubicBezTo>
                <a:lnTo>
                  <a:pt x="17625418" y="46159996"/>
                </a:lnTo>
                <a:lnTo>
                  <a:pt x="16324659" y="46159996"/>
                </a:lnTo>
                <a:cubicBezTo>
                  <a:pt x="11641733" y="46159996"/>
                  <a:pt x="11446867" y="45459712"/>
                  <a:pt x="11446867" y="42868516"/>
                </a:cubicBezTo>
                <a:lnTo>
                  <a:pt x="11446867" y="24310640"/>
                </a:lnTo>
                <a:lnTo>
                  <a:pt x="30893544" y="24310640"/>
                </a:lnTo>
                <a:lnTo>
                  <a:pt x="30893544" y="42868516"/>
                </a:lnTo>
                <a:cubicBezTo>
                  <a:pt x="30893544" y="45459712"/>
                  <a:pt x="30697884" y="46159996"/>
                  <a:pt x="26015156" y="46159996"/>
                </a:cubicBezTo>
                <a:lnTo>
                  <a:pt x="24714994" y="46159996"/>
                </a:lnTo>
                <a:lnTo>
                  <a:pt x="24714994" y="48190808"/>
                </a:lnTo>
                <a:cubicBezTo>
                  <a:pt x="26275704" y="48050712"/>
                  <a:pt x="31608910" y="48050712"/>
                  <a:pt x="33494464" y="48050712"/>
                </a:cubicBezTo>
                <a:cubicBezTo>
                  <a:pt x="35445700" y="48050712"/>
                  <a:pt x="40778908" y="48050712"/>
                  <a:pt x="42339816" y="48190808"/>
                </a:cubicBezTo>
                <a:lnTo>
                  <a:pt x="42339816" y="46159996"/>
                </a:lnTo>
                <a:lnTo>
                  <a:pt x="41038860" y="46159996"/>
                </a:lnTo>
                <a:cubicBezTo>
                  <a:pt x="36356728" y="46159996"/>
                  <a:pt x="36161068" y="45459712"/>
                  <a:pt x="36161068" y="42868516"/>
                </a:cubicBezTo>
                <a:lnTo>
                  <a:pt x="36161068" y="5682717"/>
                </a:lnTo>
                <a:close/>
                <a:moveTo>
                  <a:pt x="70034152" y="19968828"/>
                </a:moveTo>
                <a:cubicBezTo>
                  <a:pt x="70619544" y="19198492"/>
                  <a:pt x="70619544" y="19058396"/>
                  <a:pt x="70619544" y="18778400"/>
                </a:cubicBezTo>
                <a:cubicBezTo>
                  <a:pt x="70619544" y="18007868"/>
                  <a:pt x="70164128" y="18007868"/>
                  <a:pt x="69058232" y="18007868"/>
                </a:cubicBezTo>
                <a:lnTo>
                  <a:pt x="48636236" y="18007868"/>
                </a:lnTo>
                <a:lnTo>
                  <a:pt x="47920872" y="29142792"/>
                </a:lnTo>
                <a:lnTo>
                  <a:pt x="49351604" y="29142792"/>
                </a:lnTo>
                <a:cubicBezTo>
                  <a:pt x="49742128" y="21999636"/>
                  <a:pt x="50978000" y="19408638"/>
                  <a:pt x="58066780" y="19408638"/>
                </a:cubicBezTo>
                <a:lnTo>
                  <a:pt x="65611176" y="19408638"/>
                </a:lnTo>
                <a:lnTo>
                  <a:pt x="47010440" y="46930332"/>
                </a:lnTo>
                <a:cubicBezTo>
                  <a:pt x="47010440" y="48190808"/>
                  <a:pt x="47140416" y="48190808"/>
                  <a:pt x="48571348" y="48190808"/>
                </a:cubicBezTo>
                <a:lnTo>
                  <a:pt x="69773600" y="48190808"/>
                </a:lnTo>
                <a:lnTo>
                  <a:pt x="70814408" y="35305268"/>
                </a:lnTo>
                <a:lnTo>
                  <a:pt x="69383672" y="35305268"/>
                </a:lnTo>
                <a:cubicBezTo>
                  <a:pt x="68798280" y="43288804"/>
                  <a:pt x="67692392" y="46650140"/>
                  <a:pt x="59953128" y="46650140"/>
                </a:cubicBezTo>
                <a:lnTo>
                  <a:pt x="52083296" y="46650140"/>
                </a:lnTo>
                <a:lnTo>
                  <a:pt x="70034152" y="199688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5" name="Forma libre: forma 234">
            <a:extLst>
              <a:ext uri="{FF2B5EF4-FFF2-40B4-BE49-F238E27FC236}">
                <a16:creationId xmlns:a16="http://schemas.microsoft.com/office/drawing/2014/main" id="{3F439BB9-3392-6FCA-42D2-4EC4F8E2F49D}"/>
              </a:ext>
            </a:extLst>
          </p:cNvPr>
          <p:cNvSpPr/>
          <p:nvPr/>
        </p:nvSpPr>
        <p:spPr>
          <a:xfrm flipV="1">
            <a:off x="2147483647" y="276082249"/>
            <a:ext cx="90827423" cy="1955956443"/>
          </a:xfrm>
          <a:custGeom>
            <a:avLst/>
            <a:gdLst>
              <a:gd name="connsiteX0" fmla="*/ 0 w 90827423"/>
              <a:gd name="connsiteY0" fmla="*/ 1956153472 h 1955956443"/>
              <a:gd name="connsiteX1" fmla="*/ 90827424 w 90827423"/>
              <a:gd name="connsiteY1" fmla="*/ 1956153472 h 1955956443"/>
              <a:gd name="connsiteX2" fmla="*/ 90827424 w 90827423"/>
              <a:gd name="connsiteY2" fmla="*/ 197090 h 1955956443"/>
              <a:gd name="connsiteX3" fmla="*/ 0 w 90827423"/>
              <a:gd name="connsiteY3" fmla="*/ 197090 h 19559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27423" h="1955956443">
                <a:moveTo>
                  <a:pt x="0" y="1956153472"/>
                </a:moveTo>
                <a:lnTo>
                  <a:pt x="90827424" y="1956153472"/>
                </a:lnTo>
                <a:lnTo>
                  <a:pt x="90827424" y="197090"/>
                </a:lnTo>
                <a:lnTo>
                  <a:pt x="0" y="19709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6" name="Forma libre: forma 235">
            <a:extLst>
              <a:ext uri="{FF2B5EF4-FFF2-40B4-BE49-F238E27FC236}">
                <a16:creationId xmlns:a16="http://schemas.microsoft.com/office/drawing/2014/main" id="{9B80C00E-7E9B-9CC1-84E1-4896C5A46423}"/>
              </a:ext>
            </a:extLst>
          </p:cNvPr>
          <p:cNvSpPr/>
          <p:nvPr/>
        </p:nvSpPr>
        <p:spPr>
          <a:xfrm flipV="1">
            <a:off x="129647602" y="489854577"/>
            <a:ext cx="1022350" cy="12700"/>
          </a:xfrm>
          <a:custGeom>
            <a:avLst/>
            <a:gdLst>
              <a:gd name="connsiteX0" fmla="*/ 0 w 1022350"/>
              <a:gd name="connsiteY0" fmla="*/ 76742 h 12700"/>
              <a:gd name="connsiteX1" fmla="*/ 1022350 w 1022350"/>
              <a:gd name="connsiteY1" fmla="*/ 7674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76742"/>
                </a:moveTo>
                <a:lnTo>
                  <a:pt x="1022350" y="76742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7" name="Forma libre: forma 236">
            <a:extLst>
              <a:ext uri="{FF2B5EF4-FFF2-40B4-BE49-F238E27FC236}">
                <a16:creationId xmlns:a16="http://schemas.microsoft.com/office/drawing/2014/main" id="{2492B79D-3A01-FF39-D63A-63D51C3A12EF}"/>
              </a:ext>
            </a:extLst>
          </p:cNvPr>
          <p:cNvSpPr/>
          <p:nvPr/>
        </p:nvSpPr>
        <p:spPr>
          <a:xfrm flipV="1">
            <a:off x="129647602" y="489854577"/>
            <a:ext cx="1022350" cy="12700"/>
          </a:xfrm>
          <a:custGeom>
            <a:avLst/>
            <a:gdLst>
              <a:gd name="connsiteX0" fmla="*/ 0 w 1022350"/>
              <a:gd name="connsiteY0" fmla="*/ 76742 h 12700"/>
              <a:gd name="connsiteX1" fmla="*/ 1022350 w 1022350"/>
              <a:gd name="connsiteY1" fmla="*/ 7674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76742"/>
                </a:moveTo>
                <a:lnTo>
                  <a:pt x="1022350" y="76742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8" name="Forma libre: forma 237">
            <a:extLst>
              <a:ext uri="{FF2B5EF4-FFF2-40B4-BE49-F238E27FC236}">
                <a16:creationId xmlns:a16="http://schemas.microsoft.com/office/drawing/2014/main" id="{4109CFD1-EAB1-DDAF-551F-E4EC676FF953}"/>
              </a:ext>
            </a:extLst>
          </p:cNvPr>
          <p:cNvSpPr/>
          <p:nvPr/>
        </p:nvSpPr>
        <p:spPr>
          <a:xfrm flipV="1">
            <a:off x="131806106" y="468271572"/>
            <a:ext cx="1224681" cy="40202098"/>
          </a:xfrm>
          <a:custGeom>
            <a:avLst/>
            <a:gdLst>
              <a:gd name="connsiteX0" fmla="*/ 1224682 w 1224681"/>
              <a:gd name="connsiteY0" fmla="*/ 20294462 h 40202098"/>
              <a:gd name="connsiteX1" fmla="*/ 1108323 w 1224681"/>
              <a:gd name="connsiteY1" fmla="*/ 6621028 h 40202098"/>
              <a:gd name="connsiteX2" fmla="*/ 613792 w 1224681"/>
              <a:gd name="connsiteY2" fmla="*/ 76509 h 40202098"/>
              <a:gd name="connsiteX3" fmla="*/ 107628 w 1224681"/>
              <a:gd name="connsiteY3" fmla="*/ 7030057 h 40202098"/>
              <a:gd name="connsiteX4" fmla="*/ 0 w 1224681"/>
              <a:gd name="connsiteY4" fmla="*/ 20294462 h 40202098"/>
              <a:gd name="connsiteX5" fmla="*/ 130894 w 1224681"/>
              <a:gd name="connsiteY5" fmla="*/ 34376828 h 40202098"/>
              <a:gd name="connsiteX6" fmla="*/ 610890 w 1224681"/>
              <a:gd name="connsiteY6" fmla="*/ 40278608 h 40202098"/>
              <a:gd name="connsiteX7" fmla="*/ 1117054 w 1224681"/>
              <a:gd name="connsiteY7" fmla="*/ 33500330 h 40202098"/>
              <a:gd name="connsiteX8" fmla="*/ 1224682 w 1224681"/>
              <a:gd name="connsiteY8" fmla="*/ 20294462 h 40202098"/>
              <a:gd name="connsiteX9" fmla="*/ 610890 w 1224681"/>
              <a:gd name="connsiteY9" fmla="*/ 38993080 h 40202098"/>
              <a:gd name="connsiteX10" fmla="*/ 273447 w 1224681"/>
              <a:gd name="connsiteY10" fmla="*/ 31922652 h 40202098"/>
              <a:gd name="connsiteX11" fmla="*/ 241436 w 1224681"/>
              <a:gd name="connsiteY11" fmla="*/ 19593234 h 40202098"/>
              <a:gd name="connsiteX12" fmla="*/ 264716 w 1224681"/>
              <a:gd name="connsiteY12" fmla="*/ 8841493 h 40202098"/>
              <a:gd name="connsiteX13" fmla="*/ 610890 w 1224681"/>
              <a:gd name="connsiteY13" fmla="*/ 1362037 h 40202098"/>
              <a:gd name="connsiteX14" fmla="*/ 954150 w 1224681"/>
              <a:gd name="connsiteY14" fmla="*/ 8198755 h 40202098"/>
              <a:gd name="connsiteX15" fmla="*/ 983233 w 1224681"/>
              <a:gd name="connsiteY15" fmla="*/ 19593234 h 40202098"/>
              <a:gd name="connsiteX16" fmla="*/ 951235 w 1224681"/>
              <a:gd name="connsiteY16" fmla="*/ 31688942 h 40202098"/>
              <a:gd name="connsiteX17" fmla="*/ 610890 w 1224681"/>
              <a:gd name="connsiteY17" fmla="*/ 38993080 h 4020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4681" h="40202098">
                <a:moveTo>
                  <a:pt x="1224682" y="20294462"/>
                </a:moveTo>
                <a:cubicBezTo>
                  <a:pt x="1224682" y="15619771"/>
                  <a:pt x="1210146" y="10945080"/>
                  <a:pt x="1108323" y="6621028"/>
                </a:cubicBezTo>
                <a:cubicBezTo>
                  <a:pt x="974514" y="1011447"/>
                  <a:pt x="735968" y="76509"/>
                  <a:pt x="613792" y="76509"/>
                </a:cubicBezTo>
                <a:cubicBezTo>
                  <a:pt x="439254" y="76509"/>
                  <a:pt x="226901" y="1595796"/>
                  <a:pt x="107628" y="7030057"/>
                </a:cubicBezTo>
                <a:cubicBezTo>
                  <a:pt x="14536" y="11061959"/>
                  <a:pt x="0" y="15619771"/>
                  <a:pt x="0" y="20294462"/>
                </a:cubicBezTo>
                <a:cubicBezTo>
                  <a:pt x="0" y="24676906"/>
                  <a:pt x="11633" y="29935946"/>
                  <a:pt x="130894" y="34376828"/>
                </a:cubicBezTo>
                <a:cubicBezTo>
                  <a:pt x="255984" y="39109960"/>
                  <a:pt x="468350" y="40278608"/>
                  <a:pt x="610890" y="40278608"/>
                </a:cubicBezTo>
                <a:cubicBezTo>
                  <a:pt x="767966" y="40278608"/>
                  <a:pt x="989062" y="39051520"/>
                  <a:pt x="1117054" y="33500330"/>
                </a:cubicBezTo>
                <a:cubicBezTo>
                  <a:pt x="1210146" y="29468476"/>
                  <a:pt x="1224682" y="24910664"/>
                  <a:pt x="1224682" y="20294462"/>
                </a:cubicBezTo>
                <a:close/>
                <a:moveTo>
                  <a:pt x="610890" y="38993080"/>
                </a:moveTo>
                <a:cubicBezTo>
                  <a:pt x="497433" y="38993080"/>
                  <a:pt x="325797" y="37532232"/>
                  <a:pt x="273447" y="31922652"/>
                </a:cubicBezTo>
                <a:cubicBezTo>
                  <a:pt x="241436" y="28416658"/>
                  <a:pt x="241436" y="23040788"/>
                  <a:pt x="241436" y="19593234"/>
                </a:cubicBezTo>
                <a:cubicBezTo>
                  <a:pt x="241436" y="15853531"/>
                  <a:pt x="241436" y="11996898"/>
                  <a:pt x="264716" y="8841493"/>
                </a:cubicBezTo>
                <a:cubicBezTo>
                  <a:pt x="319993" y="1887946"/>
                  <a:pt x="538163" y="1362037"/>
                  <a:pt x="610890" y="1362037"/>
                </a:cubicBezTo>
                <a:cubicBezTo>
                  <a:pt x="706884" y="1362037"/>
                  <a:pt x="898872" y="2413855"/>
                  <a:pt x="954150" y="8198755"/>
                </a:cubicBezTo>
                <a:cubicBezTo>
                  <a:pt x="983233" y="11470989"/>
                  <a:pt x="983233" y="15911921"/>
                  <a:pt x="983233" y="19593234"/>
                </a:cubicBezTo>
                <a:cubicBezTo>
                  <a:pt x="983233" y="23975726"/>
                  <a:pt x="983233" y="27949190"/>
                  <a:pt x="951235" y="31688942"/>
                </a:cubicBezTo>
                <a:cubicBezTo>
                  <a:pt x="907604" y="37240084"/>
                  <a:pt x="741784" y="38993080"/>
                  <a:pt x="610890" y="3899308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39" name="Forma libre: forma 238">
            <a:extLst>
              <a:ext uri="{FF2B5EF4-FFF2-40B4-BE49-F238E27FC236}">
                <a16:creationId xmlns:a16="http://schemas.microsoft.com/office/drawing/2014/main" id="{8FDD26E6-C535-C942-01A5-B6C2530F4450}"/>
              </a:ext>
            </a:extLst>
          </p:cNvPr>
          <p:cNvSpPr/>
          <p:nvPr/>
        </p:nvSpPr>
        <p:spPr>
          <a:xfrm flipV="1">
            <a:off x="133398245" y="469557100"/>
            <a:ext cx="308359" cy="6193928"/>
          </a:xfrm>
          <a:custGeom>
            <a:avLst/>
            <a:gdLst>
              <a:gd name="connsiteX0" fmla="*/ 308359 w 308359"/>
              <a:gd name="connsiteY0" fmla="*/ 3170998 h 6193928"/>
              <a:gd name="connsiteX1" fmla="*/ 154174 w 308359"/>
              <a:gd name="connsiteY1" fmla="*/ 74034 h 6193928"/>
              <a:gd name="connsiteX2" fmla="*/ 0 w 308359"/>
              <a:gd name="connsiteY2" fmla="*/ 3170998 h 6193928"/>
              <a:gd name="connsiteX3" fmla="*/ 154174 w 308359"/>
              <a:gd name="connsiteY3" fmla="*/ 6267963 h 6193928"/>
              <a:gd name="connsiteX4" fmla="*/ 308359 w 308359"/>
              <a:gd name="connsiteY4" fmla="*/ 3170998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170998"/>
                </a:moveTo>
                <a:cubicBezTo>
                  <a:pt x="308359" y="1476441"/>
                  <a:pt x="238534" y="74034"/>
                  <a:pt x="154174" y="74034"/>
                </a:cubicBezTo>
                <a:cubicBezTo>
                  <a:pt x="69813" y="74034"/>
                  <a:pt x="0" y="1476441"/>
                  <a:pt x="0" y="3170998"/>
                </a:cubicBezTo>
                <a:cubicBezTo>
                  <a:pt x="0" y="4865555"/>
                  <a:pt x="69813" y="6267963"/>
                  <a:pt x="154174" y="6267963"/>
                </a:cubicBezTo>
                <a:cubicBezTo>
                  <a:pt x="238534" y="6267963"/>
                  <a:pt x="308359" y="4865555"/>
                  <a:pt x="308359" y="317099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0" name="Forma libre: forma 239">
            <a:extLst>
              <a:ext uri="{FF2B5EF4-FFF2-40B4-BE49-F238E27FC236}">
                <a16:creationId xmlns:a16="http://schemas.microsoft.com/office/drawing/2014/main" id="{CD36F8E2-7A9E-0EBC-D2E5-95233290C9B3}"/>
              </a:ext>
            </a:extLst>
          </p:cNvPr>
          <p:cNvSpPr/>
          <p:nvPr/>
        </p:nvSpPr>
        <p:spPr>
          <a:xfrm flipV="1">
            <a:off x="134101247" y="468271572"/>
            <a:ext cx="2615728" cy="40202098"/>
          </a:xfrm>
          <a:custGeom>
            <a:avLst/>
            <a:gdLst>
              <a:gd name="connsiteX0" fmla="*/ 223986 w 2615728"/>
              <a:gd name="connsiteY0" fmla="*/ 34493708 h 40202098"/>
              <a:gd name="connsiteX1" fmla="*/ 532346 w 2615728"/>
              <a:gd name="connsiteY1" fmla="*/ 28475048 h 40202098"/>
              <a:gd name="connsiteX2" fmla="*/ 1160686 w 2615728"/>
              <a:gd name="connsiteY2" fmla="*/ 11412549 h 40202098"/>
              <a:gd name="connsiteX3" fmla="*/ 543979 w 2615728"/>
              <a:gd name="connsiteY3" fmla="*/ 76509 h 40202098"/>
              <a:gd name="connsiteX4" fmla="*/ 0 w 2615728"/>
              <a:gd name="connsiteY4" fmla="*/ 10652930 h 40202098"/>
              <a:gd name="connsiteX5" fmla="*/ 154174 w 2615728"/>
              <a:gd name="connsiteY5" fmla="*/ 13925214 h 40202098"/>
              <a:gd name="connsiteX6" fmla="*/ 305445 w 2615728"/>
              <a:gd name="connsiteY6" fmla="*/ 10828200 h 40202098"/>
              <a:gd name="connsiteX7" fmla="*/ 151259 w 2615728"/>
              <a:gd name="connsiteY7" fmla="*/ 7789725 h 40202098"/>
              <a:gd name="connsiteX8" fmla="*/ 113444 w 2615728"/>
              <a:gd name="connsiteY8" fmla="*/ 7848165 h 40202098"/>
              <a:gd name="connsiteX9" fmla="*/ 506164 w 2615728"/>
              <a:gd name="connsiteY9" fmla="*/ 1887946 h 40202098"/>
              <a:gd name="connsiteX10" fmla="*/ 895970 w 2615728"/>
              <a:gd name="connsiteY10" fmla="*/ 11412549 h 40202098"/>
              <a:gd name="connsiteX11" fmla="*/ 590525 w 2615728"/>
              <a:gd name="connsiteY11" fmla="*/ 24326316 h 40202098"/>
              <a:gd name="connsiteX12" fmla="*/ 31998 w 2615728"/>
              <a:gd name="connsiteY12" fmla="*/ 36831052 h 40202098"/>
              <a:gd name="connsiteX13" fmla="*/ 0 w 2615728"/>
              <a:gd name="connsiteY13" fmla="*/ 38993080 h 40202098"/>
              <a:gd name="connsiteX14" fmla="*/ 1079240 w 2615728"/>
              <a:gd name="connsiteY14" fmla="*/ 38993080 h 40202098"/>
              <a:gd name="connsiteX15" fmla="*/ 1160686 w 2615728"/>
              <a:gd name="connsiteY15" fmla="*/ 28825688 h 40202098"/>
              <a:gd name="connsiteX16" fmla="*/ 1087958 w 2615728"/>
              <a:gd name="connsiteY16" fmla="*/ 28825688 h 40202098"/>
              <a:gd name="connsiteX17" fmla="*/ 1023962 w 2615728"/>
              <a:gd name="connsiteY17" fmla="*/ 34026240 h 40202098"/>
              <a:gd name="connsiteX18" fmla="*/ 747601 w 2615728"/>
              <a:gd name="connsiteY18" fmla="*/ 34493708 h 40202098"/>
              <a:gd name="connsiteX19" fmla="*/ 223986 w 2615728"/>
              <a:gd name="connsiteY19" fmla="*/ 34493708 h 40202098"/>
              <a:gd name="connsiteX20" fmla="*/ 2615729 w 2615728"/>
              <a:gd name="connsiteY20" fmla="*/ 27248010 h 40202098"/>
              <a:gd name="connsiteX21" fmla="*/ 2063018 w 2615728"/>
              <a:gd name="connsiteY21" fmla="*/ 14451074 h 40202098"/>
              <a:gd name="connsiteX22" fmla="*/ 1693577 w 2615728"/>
              <a:gd name="connsiteY22" fmla="*/ 17431208 h 40202098"/>
              <a:gd name="connsiteX23" fmla="*/ 1693577 w 2615728"/>
              <a:gd name="connsiteY23" fmla="*/ 6036728 h 40202098"/>
              <a:gd name="connsiteX24" fmla="*/ 1940843 w 2615728"/>
              <a:gd name="connsiteY24" fmla="*/ 6796298 h 40202098"/>
              <a:gd name="connsiteX25" fmla="*/ 2502285 w 2615728"/>
              <a:gd name="connsiteY25" fmla="*/ 719248 h 40202098"/>
              <a:gd name="connsiteX26" fmla="*/ 2473189 w 2615728"/>
              <a:gd name="connsiteY26" fmla="*/ 76509 h 40202098"/>
              <a:gd name="connsiteX27" fmla="*/ 2449922 w 2615728"/>
              <a:gd name="connsiteY27" fmla="*/ 251829 h 40202098"/>
              <a:gd name="connsiteX28" fmla="*/ 2054287 w 2615728"/>
              <a:gd name="connsiteY28" fmla="*/ 1946386 h 40202098"/>
              <a:gd name="connsiteX29" fmla="*/ 1667396 w 2615728"/>
              <a:gd name="connsiteY29" fmla="*/ 310268 h 40202098"/>
              <a:gd name="connsiteX30" fmla="*/ 1632483 w 2615728"/>
              <a:gd name="connsiteY30" fmla="*/ 134949 h 40202098"/>
              <a:gd name="connsiteX31" fmla="*/ 1603400 w 2615728"/>
              <a:gd name="connsiteY31" fmla="*/ 1537356 h 40202098"/>
              <a:gd name="connsiteX32" fmla="*/ 1603400 w 2615728"/>
              <a:gd name="connsiteY32" fmla="*/ 18833566 h 40202098"/>
              <a:gd name="connsiteX33" fmla="*/ 1644117 w 2615728"/>
              <a:gd name="connsiteY33" fmla="*/ 20352902 h 40202098"/>
              <a:gd name="connsiteX34" fmla="*/ 1681944 w 2615728"/>
              <a:gd name="connsiteY34" fmla="*/ 19826994 h 40202098"/>
              <a:gd name="connsiteX35" fmla="*/ 2057202 w 2615728"/>
              <a:gd name="connsiteY35" fmla="*/ 15736651 h 40202098"/>
              <a:gd name="connsiteX36" fmla="*/ 2304467 w 2615728"/>
              <a:gd name="connsiteY36" fmla="*/ 19476354 h 40202098"/>
              <a:gd name="connsiteX37" fmla="*/ 2356830 w 2615728"/>
              <a:gd name="connsiteY37" fmla="*/ 26838932 h 40202098"/>
              <a:gd name="connsiteX38" fmla="*/ 2287017 w 2615728"/>
              <a:gd name="connsiteY38" fmla="*/ 34844296 h 40202098"/>
              <a:gd name="connsiteX39" fmla="*/ 1975755 w 2615728"/>
              <a:gd name="connsiteY39" fmla="*/ 38642488 h 40202098"/>
              <a:gd name="connsiteX40" fmla="*/ 1548123 w 2615728"/>
              <a:gd name="connsiteY40" fmla="*/ 32097922 h 40202098"/>
              <a:gd name="connsiteX41" fmla="*/ 1597583 w 2615728"/>
              <a:gd name="connsiteY41" fmla="*/ 32214802 h 40202098"/>
              <a:gd name="connsiteX42" fmla="*/ 1743025 w 2615728"/>
              <a:gd name="connsiteY42" fmla="*/ 29351596 h 40202098"/>
              <a:gd name="connsiteX43" fmla="*/ 1597583 w 2615728"/>
              <a:gd name="connsiteY43" fmla="*/ 26488342 h 40202098"/>
              <a:gd name="connsiteX44" fmla="*/ 1455043 w 2615728"/>
              <a:gd name="connsiteY44" fmla="*/ 29585356 h 40202098"/>
              <a:gd name="connsiteX45" fmla="*/ 1981572 w 2615728"/>
              <a:gd name="connsiteY45" fmla="*/ 40278608 h 40202098"/>
              <a:gd name="connsiteX46" fmla="*/ 2615729 w 2615728"/>
              <a:gd name="connsiteY46" fmla="*/ 27248010 h 4020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615728" h="40202098">
                <a:moveTo>
                  <a:pt x="223986" y="34493708"/>
                </a:moveTo>
                <a:lnTo>
                  <a:pt x="532346" y="28475048"/>
                </a:lnTo>
                <a:cubicBezTo>
                  <a:pt x="986148" y="20411292"/>
                  <a:pt x="1160686" y="17255888"/>
                  <a:pt x="1160686" y="11412549"/>
                </a:cubicBezTo>
                <a:cubicBezTo>
                  <a:pt x="1160686" y="4751151"/>
                  <a:pt x="898872" y="76509"/>
                  <a:pt x="543979" y="76509"/>
                </a:cubicBezTo>
                <a:cubicBezTo>
                  <a:pt x="215255" y="76509"/>
                  <a:pt x="0" y="5452380"/>
                  <a:pt x="0" y="10652930"/>
                </a:cubicBezTo>
                <a:cubicBezTo>
                  <a:pt x="0" y="13925214"/>
                  <a:pt x="145442" y="13925214"/>
                  <a:pt x="154174" y="13925214"/>
                </a:cubicBezTo>
                <a:cubicBezTo>
                  <a:pt x="203622" y="13925214"/>
                  <a:pt x="305445" y="13223986"/>
                  <a:pt x="305445" y="10828200"/>
                </a:cubicBezTo>
                <a:cubicBezTo>
                  <a:pt x="305445" y="9308963"/>
                  <a:pt x="253082" y="7789725"/>
                  <a:pt x="151259" y="7789725"/>
                </a:cubicBezTo>
                <a:cubicBezTo>
                  <a:pt x="127992" y="7789725"/>
                  <a:pt x="122175" y="7789725"/>
                  <a:pt x="113444" y="7848165"/>
                </a:cubicBezTo>
                <a:cubicBezTo>
                  <a:pt x="180355" y="4049972"/>
                  <a:pt x="337431" y="1887946"/>
                  <a:pt x="506164" y="1887946"/>
                </a:cubicBezTo>
                <a:cubicBezTo>
                  <a:pt x="770880" y="1887946"/>
                  <a:pt x="895970" y="6621028"/>
                  <a:pt x="895970" y="11412549"/>
                </a:cubicBezTo>
                <a:cubicBezTo>
                  <a:pt x="895970" y="16087240"/>
                  <a:pt x="750515" y="20703442"/>
                  <a:pt x="590525" y="24326316"/>
                </a:cubicBezTo>
                <a:lnTo>
                  <a:pt x="31998" y="36831052"/>
                </a:lnTo>
                <a:cubicBezTo>
                  <a:pt x="0" y="37473792"/>
                  <a:pt x="0" y="37590672"/>
                  <a:pt x="0" y="38993080"/>
                </a:cubicBezTo>
                <a:lnTo>
                  <a:pt x="1079240" y="38993080"/>
                </a:lnTo>
                <a:lnTo>
                  <a:pt x="1160686" y="28825688"/>
                </a:lnTo>
                <a:lnTo>
                  <a:pt x="1087958" y="28825688"/>
                </a:lnTo>
                <a:cubicBezTo>
                  <a:pt x="1073423" y="30578684"/>
                  <a:pt x="1053058" y="33149740"/>
                  <a:pt x="1023962" y="34026240"/>
                </a:cubicBezTo>
                <a:cubicBezTo>
                  <a:pt x="1003598" y="34493708"/>
                  <a:pt x="811609" y="34493708"/>
                  <a:pt x="747601" y="34493708"/>
                </a:cubicBezTo>
                <a:lnTo>
                  <a:pt x="223986" y="34493708"/>
                </a:lnTo>
                <a:close/>
                <a:moveTo>
                  <a:pt x="2615729" y="27248010"/>
                </a:moveTo>
                <a:cubicBezTo>
                  <a:pt x="2615729" y="20294462"/>
                  <a:pt x="2377195" y="14451074"/>
                  <a:pt x="2063018" y="14451074"/>
                </a:cubicBezTo>
                <a:cubicBezTo>
                  <a:pt x="1923380" y="14451074"/>
                  <a:pt x="1798303" y="15386012"/>
                  <a:pt x="1693577" y="17431208"/>
                </a:cubicBezTo>
                <a:lnTo>
                  <a:pt x="1693577" y="6036728"/>
                </a:lnTo>
                <a:cubicBezTo>
                  <a:pt x="1751757" y="6387268"/>
                  <a:pt x="1847751" y="6796298"/>
                  <a:pt x="1940843" y="6796298"/>
                </a:cubicBezTo>
                <a:cubicBezTo>
                  <a:pt x="2298651" y="6796298"/>
                  <a:pt x="2502285" y="1478917"/>
                  <a:pt x="2502285" y="719248"/>
                </a:cubicBezTo>
                <a:cubicBezTo>
                  <a:pt x="2502285" y="368708"/>
                  <a:pt x="2493553" y="76509"/>
                  <a:pt x="2473189" y="76509"/>
                </a:cubicBezTo>
                <a:cubicBezTo>
                  <a:pt x="2470274" y="76509"/>
                  <a:pt x="2464457" y="76509"/>
                  <a:pt x="2449922" y="251829"/>
                </a:cubicBezTo>
                <a:cubicBezTo>
                  <a:pt x="2391743" y="777688"/>
                  <a:pt x="2249202" y="1946386"/>
                  <a:pt x="2054287" y="1946386"/>
                </a:cubicBezTo>
                <a:cubicBezTo>
                  <a:pt x="1937928" y="1946386"/>
                  <a:pt x="1804119" y="1537356"/>
                  <a:pt x="1667396" y="310268"/>
                </a:cubicBezTo>
                <a:cubicBezTo>
                  <a:pt x="1644117" y="134949"/>
                  <a:pt x="1638300" y="134949"/>
                  <a:pt x="1632483" y="134949"/>
                </a:cubicBezTo>
                <a:cubicBezTo>
                  <a:pt x="1603400" y="134949"/>
                  <a:pt x="1603400" y="602368"/>
                  <a:pt x="1603400" y="1537356"/>
                </a:cubicBezTo>
                <a:lnTo>
                  <a:pt x="1603400" y="18833566"/>
                </a:lnTo>
                <a:cubicBezTo>
                  <a:pt x="1603400" y="19885434"/>
                  <a:pt x="1603400" y="20352902"/>
                  <a:pt x="1644117" y="20352902"/>
                </a:cubicBezTo>
                <a:cubicBezTo>
                  <a:pt x="1664481" y="20352902"/>
                  <a:pt x="1670298" y="20177582"/>
                  <a:pt x="1681944" y="19826994"/>
                </a:cubicBezTo>
                <a:cubicBezTo>
                  <a:pt x="1713942" y="18892006"/>
                  <a:pt x="1821569" y="15736651"/>
                  <a:pt x="2057202" y="15736651"/>
                </a:cubicBezTo>
                <a:cubicBezTo>
                  <a:pt x="2208473" y="15736651"/>
                  <a:pt x="2281200" y="18424536"/>
                  <a:pt x="2304467" y="19476354"/>
                </a:cubicBezTo>
                <a:cubicBezTo>
                  <a:pt x="2351013" y="21638380"/>
                  <a:pt x="2356830" y="23917286"/>
                  <a:pt x="2356830" y="26838932"/>
                </a:cubicBezTo>
                <a:cubicBezTo>
                  <a:pt x="2356830" y="28884128"/>
                  <a:pt x="2356830" y="32390122"/>
                  <a:pt x="2287017" y="34844296"/>
                </a:cubicBezTo>
                <a:cubicBezTo>
                  <a:pt x="2217192" y="37123204"/>
                  <a:pt x="2109564" y="38642488"/>
                  <a:pt x="1975755" y="38642488"/>
                </a:cubicBezTo>
                <a:cubicBezTo>
                  <a:pt x="1763390" y="38642488"/>
                  <a:pt x="1597583" y="35545524"/>
                  <a:pt x="1548123" y="32097922"/>
                </a:cubicBezTo>
                <a:cubicBezTo>
                  <a:pt x="1556854" y="32156362"/>
                  <a:pt x="1565585" y="32214802"/>
                  <a:pt x="1597583" y="32214802"/>
                </a:cubicBezTo>
                <a:cubicBezTo>
                  <a:pt x="1693577" y="32214802"/>
                  <a:pt x="1743025" y="30753954"/>
                  <a:pt x="1743025" y="29351596"/>
                </a:cubicBezTo>
                <a:cubicBezTo>
                  <a:pt x="1743025" y="27949190"/>
                  <a:pt x="1693577" y="26488342"/>
                  <a:pt x="1597583" y="26488342"/>
                </a:cubicBezTo>
                <a:cubicBezTo>
                  <a:pt x="1556854" y="26488342"/>
                  <a:pt x="1455043" y="26897372"/>
                  <a:pt x="1455043" y="29585356"/>
                </a:cubicBezTo>
                <a:cubicBezTo>
                  <a:pt x="1455043" y="34610588"/>
                  <a:pt x="1655763" y="40278608"/>
                  <a:pt x="1981572" y="40278608"/>
                </a:cubicBezTo>
                <a:cubicBezTo>
                  <a:pt x="2319015" y="40278608"/>
                  <a:pt x="2615729" y="34669028"/>
                  <a:pt x="2615729" y="2724801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1" name="Forma libre: forma 240">
            <a:extLst>
              <a:ext uri="{FF2B5EF4-FFF2-40B4-BE49-F238E27FC236}">
                <a16:creationId xmlns:a16="http://schemas.microsoft.com/office/drawing/2014/main" id="{8A7B4298-CC10-CC47-46C5-A1AB4F180681}"/>
              </a:ext>
            </a:extLst>
          </p:cNvPr>
          <p:cNvSpPr/>
          <p:nvPr/>
        </p:nvSpPr>
        <p:spPr>
          <a:xfrm flipV="1">
            <a:off x="129647602" y="712947192"/>
            <a:ext cx="1022350" cy="12700"/>
          </a:xfrm>
          <a:custGeom>
            <a:avLst/>
            <a:gdLst>
              <a:gd name="connsiteX0" fmla="*/ 0 w 1022350"/>
              <a:gd name="connsiteY0" fmla="*/ 111875 h 12700"/>
              <a:gd name="connsiteX1" fmla="*/ 1022350 w 1022350"/>
              <a:gd name="connsiteY1" fmla="*/ 1118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11875"/>
                </a:moveTo>
                <a:lnTo>
                  <a:pt x="1022350" y="111875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2" name="Forma libre: forma 241">
            <a:extLst>
              <a:ext uri="{FF2B5EF4-FFF2-40B4-BE49-F238E27FC236}">
                <a16:creationId xmlns:a16="http://schemas.microsoft.com/office/drawing/2014/main" id="{A84DF3CC-8649-2FB3-66F2-FC0326404895}"/>
              </a:ext>
            </a:extLst>
          </p:cNvPr>
          <p:cNvSpPr/>
          <p:nvPr/>
        </p:nvSpPr>
        <p:spPr>
          <a:xfrm flipV="1">
            <a:off x="129647602" y="712947192"/>
            <a:ext cx="1022350" cy="12700"/>
          </a:xfrm>
          <a:custGeom>
            <a:avLst/>
            <a:gdLst>
              <a:gd name="connsiteX0" fmla="*/ 0 w 1022350"/>
              <a:gd name="connsiteY0" fmla="*/ 111875 h 12700"/>
              <a:gd name="connsiteX1" fmla="*/ 1022350 w 1022350"/>
              <a:gd name="connsiteY1" fmla="*/ 111875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11875"/>
                </a:moveTo>
                <a:lnTo>
                  <a:pt x="1022350" y="111875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3" name="Forma libre: forma 242">
            <a:extLst>
              <a:ext uri="{FF2B5EF4-FFF2-40B4-BE49-F238E27FC236}">
                <a16:creationId xmlns:a16="http://schemas.microsoft.com/office/drawing/2014/main" id="{31C70584-DE3C-930C-BD9D-4FC22D156C04}"/>
              </a:ext>
            </a:extLst>
          </p:cNvPr>
          <p:cNvSpPr/>
          <p:nvPr/>
        </p:nvSpPr>
        <p:spPr>
          <a:xfrm flipV="1">
            <a:off x="131806106" y="691362302"/>
            <a:ext cx="1224681" cy="40202147"/>
          </a:xfrm>
          <a:custGeom>
            <a:avLst/>
            <a:gdLst>
              <a:gd name="connsiteX0" fmla="*/ 1224682 w 1224681"/>
              <a:gd name="connsiteY0" fmla="*/ 20329594 h 40202147"/>
              <a:gd name="connsiteX1" fmla="*/ 1108323 w 1224681"/>
              <a:gd name="connsiteY1" fmla="*/ 6656210 h 40202147"/>
              <a:gd name="connsiteX2" fmla="*/ 613792 w 1224681"/>
              <a:gd name="connsiteY2" fmla="*/ 111641 h 40202147"/>
              <a:gd name="connsiteX3" fmla="*/ 107628 w 1224681"/>
              <a:gd name="connsiteY3" fmla="*/ 7065239 h 40202147"/>
              <a:gd name="connsiteX4" fmla="*/ 0 w 1224681"/>
              <a:gd name="connsiteY4" fmla="*/ 20329594 h 40202147"/>
              <a:gd name="connsiteX5" fmla="*/ 130894 w 1224681"/>
              <a:gd name="connsiteY5" fmla="*/ 34412008 h 40202147"/>
              <a:gd name="connsiteX6" fmla="*/ 610890 w 1224681"/>
              <a:gd name="connsiteY6" fmla="*/ 40313788 h 40202147"/>
              <a:gd name="connsiteX7" fmla="*/ 1117054 w 1224681"/>
              <a:gd name="connsiteY7" fmla="*/ 33535512 h 40202147"/>
              <a:gd name="connsiteX8" fmla="*/ 1224682 w 1224681"/>
              <a:gd name="connsiteY8" fmla="*/ 20329594 h 40202147"/>
              <a:gd name="connsiteX9" fmla="*/ 610890 w 1224681"/>
              <a:gd name="connsiteY9" fmla="*/ 39028260 h 40202147"/>
              <a:gd name="connsiteX10" fmla="*/ 273447 w 1224681"/>
              <a:gd name="connsiteY10" fmla="*/ 31957784 h 40202147"/>
              <a:gd name="connsiteX11" fmla="*/ 241436 w 1224681"/>
              <a:gd name="connsiteY11" fmla="*/ 19628416 h 40202147"/>
              <a:gd name="connsiteX12" fmla="*/ 264716 w 1224681"/>
              <a:gd name="connsiteY12" fmla="*/ 8876675 h 40202147"/>
              <a:gd name="connsiteX13" fmla="*/ 610890 w 1224681"/>
              <a:gd name="connsiteY13" fmla="*/ 1397219 h 40202147"/>
              <a:gd name="connsiteX14" fmla="*/ 954150 w 1224681"/>
              <a:gd name="connsiteY14" fmla="*/ 8233887 h 40202147"/>
              <a:gd name="connsiteX15" fmla="*/ 983233 w 1224681"/>
              <a:gd name="connsiteY15" fmla="*/ 19628416 h 40202147"/>
              <a:gd name="connsiteX16" fmla="*/ 951235 w 1224681"/>
              <a:gd name="connsiteY16" fmla="*/ 31724124 h 40202147"/>
              <a:gd name="connsiteX17" fmla="*/ 610890 w 1224681"/>
              <a:gd name="connsiteY17" fmla="*/ 39028260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4681" h="40202147">
                <a:moveTo>
                  <a:pt x="1224682" y="20329594"/>
                </a:moveTo>
                <a:cubicBezTo>
                  <a:pt x="1224682" y="15654953"/>
                  <a:pt x="1210146" y="10980262"/>
                  <a:pt x="1108323" y="6656210"/>
                </a:cubicBezTo>
                <a:cubicBezTo>
                  <a:pt x="974514" y="1046629"/>
                  <a:pt x="735968" y="111641"/>
                  <a:pt x="613792" y="111641"/>
                </a:cubicBezTo>
                <a:cubicBezTo>
                  <a:pt x="439254" y="111641"/>
                  <a:pt x="226901" y="1630978"/>
                  <a:pt x="107628" y="7065239"/>
                </a:cubicBezTo>
                <a:cubicBezTo>
                  <a:pt x="14536" y="11097141"/>
                  <a:pt x="0" y="15654953"/>
                  <a:pt x="0" y="20329594"/>
                </a:cubicBezTo>
                <a:cubicBezTo>
                  <a:pt x="0" y="24712088"/>
                  <a:pt x="11633" y="29971078"/>
                  <a:pt x="130894" y="34412008"/>
                </a:cubicBezTo>
                <a:cubicBezTo>
                  <a:pt x="255984" y="39145140"/>
                  <a:pt x="468350" y="40313788"/>
                  <a:pt x="610890" y="40313788"/>
                </a:cubicBezTo>
                <a:cubicBezTo>
                  <a:pt x="767966" y="40313788"/>
                  <a:pt x="989062" y="39086700"/>
                  <a:pt x="1117054" y="33535512"/>
                </a:cubicBezTo>
                <a:cubicBezTo>
                  <a:pt x="1210146" y="29503658"/>
                  <a:pt x="1224682" y="24945846"/>
                  <a:pt x="1224682" y="20329594"/>
                </a:cubicBezTo>
                <a:close/>
                <a:moveTo>
                  <a:pt x="610890" y="39028260"/>
                </a:moveTo>
                <a:cubicBezTo>
                  <a:pt x="497433" y="39028260"/>
                  <a:pt x="325797" y="37567416"/>
                  <a:pt x="273447" y="31957784"/>
                </a:cubicBezTo>
                <a:cubicBezTo>
                  <a:pt x="241436" y="28451840"/>
                  <a:pt x="241436" y="23075970"/>
                  <a:pt x="241436" y="19628416"/>
                </a:cubicBezTo>
                <a:cubicBezTo>
                  <a:pt x="241436" y="15888713"/>
                  <a:pt x="241436" y="12032030"/>
                  <a:pt x="264716" y="8876675"/>
                </a:cubicBezTo>
                <a:cubicBezTo>
                  <a:pt x="319993" y="1923128"/>
                  <a:pt x="538163" y="1397219"/>
                  <a:pt x="610890" y="1397219"/>
                </a:cubicBezTo>
                <a:cubicBezTo>
                  <a:pt x="706884" y="1397219"/>
                  <a:pt x="898872" y="2448987"/>
                  <a:pt x="954150" y="8233887"/>
                </a:cubicBezTo>
                <a:cubicBezTo>
                  <a:pt x="983233" y="11506171"/>
                  <a:pt x="983233" y="15947053"/>
                  <a:pt x="983233" y="19628416"/>
                </a:cubicBezTo>
                <a:cubicBezTo>
                  <a:pt x="983233" y="24010858"/>
                  <a:pt x="983233" y="27984322"/>
                  <a:pt x="951235" y="31724124"/>
                </a:cubicBezTo>
                <a:cubicBezTo>
                  <a:pt x="907604" y="37275264"/>
                  <a:pt x="741784" y="39028260"/>
                  <a:pt x="610890" y="3902826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4" name="Forma libre: forma 243">
            <a:extLst>
              <a:ext uri="{FF2B5EF4-FFF2-40B4-BE49-F238E27FC236}">
                <a16:creationId xmlns:a16="http://schemas.microsoft.com/office/drawing/2014/main" id="{578707A6-BF23-6E7B-50C0-00D3A06DDF99}"/>
              </a:ext>
            </a:extLst>
          </p:cNvPr>
          <p:cNvSpPr/>
          <p:nvPr/>
        </p:nvSpPr>
        <p:spPr>
          <a:xfrm flipV="1">
            <a:off x="133398245" y="692647830"/>
            <a:ext cx="308359" cy="6193928"/>
          </a:xfrm>
          <a:custGeom>
            <a:avLst/>
            <a:gdLst>
              <a:gd name="connsiteX0" fmla="*/ 308359 w 308359"/>
              <a:gd name="connsiteY0" fmla="*/ 3206131 h 6193928"/>
              <a:gd name="connsiteX1" fmla="*/ 154174 w 308359"/>
              <a:gd name="connsiteY1" fmla="*/ 109166 h 6193928"/>
              <a:gd name="connsiteX2" fmla="*/ 0 w 308359"/>
              <a:gd name="connsiteY2" fmla="*/ 3206131 h 6193928"/>
              <a:gd name="connsiteX3" fmla="*/ 154174 w 308359"/>
              <a:gd name="connsiteY3" fmla="*/ 6303095 h 6193928"/>
              <a:gd name="connsiteX4" fmla="*/ 308359 w 308359"/>
              <a:gd name="connsiteY4" fmla="*/ 3206131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206131"/>
                </a:moveTo>
                <a:cubicBezTo>
                  <a:pt x="308359" y="1511574"/>
                  <a:pt x="238534" y="109166"/>
                  <a:pt x="154174" y="109166"/>
                </a:cubicBezTo>
                <a:cubicBezTo>
                  <a:pt x="69813" y="109166"/>
                  <a:pt x="0" y="1511574"/>
                  <a:pt x="0" y="3206131"/>
                </a:cubicBezTo>
                <a:cubicBezTo>
                  <a:pt x="0" y="4900688"/>
                  <a:pt x="69813" y="6303095"/>
                  <a:pt x="154174" y="6303095"/>
                </a:cubicBezTo>
                <a:cubicBezTo>
                  <a:pt x="238534" y="6303095"/>
                  <a:pt x="308359" y="4900688"/>
                  <a:pt x="308359" y="3206131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5" name="Forma libre: forma 244">
            <a:extLst>
              <a:ext uri="{FF2B5EF4-FFF2-40B4-BE49-F238E27FC236}">
                <a16:creationId xmlns:a16="http://schemas.microsoft.com/office/drawing/2014/main" id="{6035539F-3DD1-2AC8-4CCE-51ABA7F21F60}"/>
              </a:ext>
            </a:extLst>
          </p:cNvPr>
          <p:cNvSpPr/>
          <p:nvPr/>
        </p:nvSpPr>
        <p:spPr>
          <a:xfrm flipV="1">
            <a:off x="134101247" y="691362302"/>
            <a:ext cx="2647726" cy="40202147"/>
          </a:xfrm>
          <a:custGeom>
            <a:avLst/>
            <a:gdLst>
              <a:gd name="connsiteX0" fmla="*/ 1160686 w 2647726"/>
              <a:gd name="connsiteY0" fmla="*/ 27283192 h 40202147"/>
              <a:gd name="connsiteX1" fmla="*/ 607975 w 2647726"/>
              <a:gd name="connsiteY1" fmla="*/ 14486256 h 40202147"/>
              <a:gd name="connsiteX2" fmla="*/ 238534 w 2647726"/>
              <a:gd name="connsiteY2" fmla="*/ 17466390 h 40202147"/>
              <a:gd name="connsiteX3" fmla="*/ 238534 w 2647726"/>
              <a:gd name="connsiteY3" fmla="*/ 6071910 h 40202147"/>
              <a:gd name="connsiteX4" fmla="*/ 485800 w 2647726"/>
              <a:gd name="connsiteY4" fmla="*/ 6831480 h 40202147"/>
              <a:gd name="connsiteX5" fmla="*/ 1047242 w 2647726"/>
              <a:gd name="connsiteY5" fmla="*/ 754430 h 40202147"/>
              <a:gd name="connsiteX6" fmla="*/ 1018146 w 2647726"/>
              <a:gd name="connsiteY6" fmla="*/ 111641 h 40202147"/>
              <a:gd name="connsiteX7" fmla="*/ 994866 w 2647726"/>
              <a:gd name="connsiteY7" fmla="*/ 286961 h 40202147"/>
              <a:gd name="connsiteX8" fmla="*/ 599244 w 2647726"/>
              <a:gd name="connsiteY8" fmla="*/ 1981568 h 40202147"/>
              <a:gd name="connsiteX9" fmla="*/ 212353 w 2647726"/>
              <a:gd name="connsiteY9" fmla="*/ 345401 h 40202147"/>
              <a:gd name="connsiteX10" fmla="*/ 177440 w 2647726"/>
              <a:gd name="connsiteY10" fmla="*/ 170081 h 40202147"/>
              <a:gd name="connsiteX11" fmla="*/ 148357 w 2647726"/>
              <a:gd name="connsiteY11" fmla="*/ 1572538 h 40202147"/>
              <a:gd name="connsiteX12" fmla="*/ 148357 w 2647726"/>
              <a:gd name="connsiteY12" fmla="*/ 18868748 h 40202147"/>
              <a:gd name="connsiteX13" fmla="*/ 189074 w 2647726"/>
              <a:gd name="connsiteY13" fmla="*/ 20388034 h 40202147"/>
              <a:gd name="connsiteX14" fmla="*/ 226888 w 2647726"/>
              <a:gd name="connsiteY14" fmla="*/ 19862176 h 40202147"/>
              <a:gd name="connsiteX15" fmla="*/ 602159 w 2647726"/>
              <a:gd name="connsiteY15" fmla="*/ 15771833 h 40202147"/>
              <a:gd name="connsiteX16" fmla="*/ 849424 w 2647726"/>
              <a:gd name="connsiteY16" fmla="*/ 19511536 h 40202147"/>
              <a:gd name="connsiteX17" fmla="*/ 901787 w 2647726"/>
              <a:gd name="connsiteY17" fmla="*/ 26874114 h 40202147"/>
              <a:gd name="connsiteX18" fmla="*/ 831974 w 2647726"/>
              <a:gd name="connsiteY18" fmla="*/ 34879480 h 40202147"/>
              <a:gd name="connsiteX19" fmla="*/ 520700 w 2647726"/>
              <a:gd name="connsiteY19" fmla="*/ 38677672 h 40202147"/>
              <a:gd name="connsiteX20" fmla="*/ 93080 w 2647726"/>
              <a:gd name="connsiteY20" fmla="*/ 32133104 h 40202147"/>
              <a:gd name="connsiteX21" fmla="*/ 142540 w 2647726"/>
              <a:gd name="connsiteY21" fmla="*/ 32249984 h 40202147"/>
              <a:gd name="connsiteX22" fmla="*/ 287982 w 2647726"/>
              <a:gd name="connsiteY22" fmla="*/ 29386778 h 40202147"/>
              <a:gd name="connsiteX23" fmla="*/ 142540 w 2647726"/>
              <a:gd name="connsiteY23" fmla="*/ 26523524 h 40202147"/>
              <a:gd name="connsiteX24" fmla="*/ 0 w 2647726"/>
              <a:gd name="connsiteY24" fmla="*/ 29620538 h 40202147"/>
              <a:gd name="connsiteX25" fmla="*/ 526529 w 2647726"/>
              <a:gd name="connsiteY25" fmla="*/ 40313788 h 40202147"/>
              <a:gd name="connsiteX26" fmla="*/ 1160686 w 2647726"/>
              <a:gd name="connsiteY26" fmla="*/ 27283192 h 40202147"/>
              <a:gd name="connsiteX27" fmla="*/ 2647727 w 2647726"/>
              <a:gd name="connsiteY27" fmla="*/ 20329594 h 40202147"/>
              <a:gd name="connsiteX28" fmla="*/ 2531368 w 2647726"/>
              <a:gd name="connsiteY28" fmla="*/ 6656210 h 40202147"/>
              <a:gd name="connsiteX29" fmla="*/ 2036837 w 2647726"/>
              <a:gd name="connsiteY29" fmla="*/ 111641 h 40202147"/>
              <a:gd name="connsiteX30" fmla="*/ 1530673 w 2647726"/>
              <a:gd name="connsiteY30" fmla="*/ 7065239 h 40202147"/>
              <a:gd name="connsiteX31" fmla="*/ 1423033 w 2647726"/>
              <a:gd name="connsiteY31" fmla="*/ 20329594 h 40202147"/>
              <a:gd name="connsiteX32" fmla="*/ 1553939 w 2647726"/>
              <a:gd name="connsiteY32" fmla="*/ 34412008 h 40202147"/>
              <a:gd name="connsiteX33" fmla="*/ 2033922 w 2647726"/>
              <a:gd name="connsiteY33" fmla="*/ 40313788 h 40202147"/>
              <a:gd name="connsiteX34" fmla="*/ 2540099 w 2647726"/>
              <a:gd name="connsiteY34" fmla="*/ 33535512 h 40202147"/>
              <a:gd name="connsiteX35" fmla="*/ 2647727 w 2647726"/>
              <a:gd name="connsiteY35" fmla="*/ 20329594 h 40202147"/>
              <a:gd name="connsiteX36" fmla="*/ 2033922 w 2647726"/>
              <a:gd name="connsiteY36" fmla="*/ 39028260 h 40202147"/>
              <a:gd name="connsiteX37" fmla="*/ 1696479 w 2647726"/>
              <a:gd name="connsiteY37" fmla="*/ 31957784 h 40202147"/>
              <a:gd name="connsiteX38" fmla="*/ 1664481 w 2647726"/>
              <a:gd name="connsiteY38" fmla="*/ 19628416 h 40202147"/>
              <a:gd name="connsiteX39" fmla="*/ 1687761 w 2647726"/>
              <a:gd name="connsiteY39" fmla="*/ 8876675 h 40202147"/>
              <a:gd name="connsiteX40" fmla="*/ 2033922 w 2647726"/>
              <a:gd name="connsiteY40" fmla="*/ 1397219 h 40202147"/>
              <a:gd name="connsiteX41" fmla="*/ 2377195 w 2647726"/>
              <a:gd name="connsiteY41" fmla="*/ 8233887 h 40202147"/>
              <a:gd name="connsiteX42" fmla="*/ 2406278 w 2647726"/>
              <a:gd name="connsiteY42" fmla="*/ 19628416 h 40202147"/>
              <a:gd name="connsiteX43" fmla="*/ 2374280 w 2647726"/>
              <a:gd name="connsiteY43" fmla="*/ 31724124 h 40202147"/>
              <a:gd name="connsiteX44" fmla="*/ 2033922 w 2647726"/>
              <a:gd name="connsiteY44" fmla="*/ 39028260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647726" h="40202147">
                <a:moveTo>
                  <a:pt x="1160686" y="27283192"/>
                </a:moveTo>
                <a:cubicBezTo>
                  <a:pt x="1160686" y="20329594"/>
                  <a:pt x="922151" y="14486256"/>
                  <a:pt x="607975" y="14486256"/>
                </a:cubicBezTo>
                <a:cubicBezTo>
                  <a:pt x="468337" y="14486256"/>
                  <a:pt x="343260" y="15421194"/>
                  <a:pt x="238534" y="17466390"/>
                </a:cubicBezTo>
                <a:lnTo>
                  <a:pt x="238534" y="6071910"/>
                </a:lnTo>
                <a:cubicBezTo>
                  <a:pt x="296714" y="6422450"/>
                  <a:pt x="392708" y="6831480"/>
                  <a:pt x="485800" y="6831480"/>
                </a:cubicBezTo>
                <a:cubicBezTo>
                  <a:pt x="843607" y="6831480"/>
                  <a:pt x="1047242" y="1514099"/>
                  <a:pt x="1047242" y="754430"/>
                </a:cubicBezTo>
                <a:cubicBezTo>
                  <a:pt x="1047242" y="403841"/>
                  <a:pt x="1038510" y="111641"/>
                  <a:pt x="1018146" y="111641"/>
                </a:cubicBezTo>
                <a:cubicBezTo>
                  <a:pt x="1015231" y="111641"/>
                  <a:pt x="1009414" y="111641"/>
                  <a:pt x="994866" y="286961"/>
                </a:cubicBezTo>
                <a:cubicBezTo>
                  <a:pt x="936699" y="812870"/>
                  <a:pt x="794147" y="1981568"/>
                  <a:pt x="599244" y="1981568"/>
                </a:cubicBezTo>
                <a:cubicBezTo>
                  <a:pt x="482885" y="1981568"/>
                  <a:pt x="349076" y="1572538"/>
                  <a:pt x="212353" y="345401"/>
                </a:cubicBezTo>
                <a:cubicBezTo>
                  <a:pt x="189074" y="170081"/>
                  <a:pt x="183257" y="170081"/>
                  <a:pt x="177440" y="170081"/>
                </a:cubicBezTo>
                <a:cubicBezTo>
                  <a:pt x="148357" y="170081"/>
                  <a:pt x="148357" y="637550"/>
                  <a:pt x="148357" y="1572538"/>
                </a:cubicBezTo>
                <a:lnTo>
                  <a:pt x="148357" y="18868748"/>
                </a:lnTo>
                <a:cubicBezTo>
                  <a:pt x="148357" y="19920616"/>
                  <a:pt x="148357" y="20388034"/>
                  <a:pt x="189074" y="20388034"/>
                </a:cubicBezTo>
                <a:cubicBezTo>
                  <a:pt x="209438" y="20388034"/>
                  <a:pt x="215255" y="20212716"/>
                  <a:pt x="226888" y="19862176"/>
                </a:cubicBezTo>
                <a:cubicBezTo>
                  <a:pt x="258899" y="18927188"/>
                  <a:pt x="366526" y="15771833"/>
                  <a:pt x="602159" y="15771833"/>
                </a:cubicBezTo>
                <a:cubicBezTo>
                  <a:pt x="753430" y="15771833"/>
                  <a:pt x="826157" y="18459718"/>
                  <a:pt x="849424" y="19511536"/>
                </a:cubicBezTo>
                <a:cubicBezTo>
                  <a:pt x="895970" y="21673562"/>
                  <a:pt x="901787" y="23952418"/>
                  <a:pt x="901787" y="26874114"/>
                </a:cubicBezTo>
                <a:cubicBezTo>
                  <a:pt x="901787" y="28919310"/>
                  <a:pt x="901787" y="32425304"/>
                  <a:pt x="831974" y="34879480"/>
                </a:cubicBezTo>
                <a:cubicBezTo>
                  <a:pt x="762149" y="37158384"/>
                  <a:pt x="654521" y="38677672"/>
                  <a:pt x="520700" y="38677672"/>
                </a:cubicBezTo>
                <a:cubicBezTo>
                  <a:pt x="308347" y="38677672"/>
                  <a:pt x="142540" y="35580708"/>
                  <a:pt x="93080" y="32133104"/>
                </a:cubicBezTo>
                <a:cubicBezTo>
                  <a:pt x="101811" y="32191544"/>
                  <a:pt x="110530" y="32249984"/>
                  <a:pt x="142540" y="32249984"/>
                </a:cubicBezTo>
                <a:cubicBezTo>
                  <a:pt x="238534" y="32249984"/>
                  <a:pt x="287982" y="30789136"/>
                  <a:pt x="287982" y="29386778"/>
                </a:cubicBezTo>
                <a:cubicBezTo>
                  <a:pt x="287982" y="27984322"/>
                  <a:pt x="238534" y="26523524"/>
                  <a:pt x="142540" y="26523524"/>
                </a:cubicBezTo>
                <a:cubicBezTo>
                  <a:pt x="101811" y="26523524"/>
                  <a:pt x="0" y="26932554"/>
                  <a:pt x="0" y="29620538"/>
                </a:cubicBezTo>
                <a:cubicBezTo>
                  <a:pt x="0" y="34645768"/>
                  <a:pt x="200720" y="40313788"/>
                  <a:pt x="526529" y="40313788"/>
                </a:cubicBezTo>
                <a:cubicBezTo>
                  <a:pt x="863972" y="40313788"/>
                  <a:pt x="1160686" y="34704208"/>
                  <a:pt x="1160686" y="27283192"/>
                </a:cubicBezTo>
                <a:close/>
                <a:moveTo>
                  <a:pt x="2647727" y="20329594"/>
                </a:moveTo>
                <a:cubicBezTo>
                  <a:pt x="2647727" y="15654953"/>
                  <a:pt x="2633179" y="10980262"/>
                  <a:pt x="2531368" y="6656210"/>
                </a:cubicBezTo>
                <a:cubicBezTo>
                  <a:pt x="2397559" y="1046629"/>
                  <a:pt x="2159013" y="111641"/>
                  <a:pt x="2036837" y="111641"/>
                </a:cubicBezTo>
                <a:cubicBezTo>
                  <a:pt x="1862299" y="111641"/>
                  <a:pt x="1649933" y="1630978"/>
                  <a:pt x="1530673" y="7065239"/>
                </a:cubicBezTo>
                <a:cubicBezTo>
                  <a:pt x="1437581" y="11097141"/>
                  <a:pt x="1423033" y="15654953"/>
                  <a:pt x="1423033" y="20329594"/>
                </a:cubicBezTo>
                <a:cubicBezTo>
                  <a:pt x="1423033" y="24712088"/>
                  <a:pt x="1434678" y="29971078"/>
                  <a:pt x="1553939" y="34412008"/>
                </a:cubicBezTo>
                <a:cubicBezTo>
                  <a:pt x="1679029" y="39145140"/>
                  <a:pt x="1891382" y="40313788"/>
                  <a:pt x="2033922" y="40313788"/>
                </a:cubicBezTo>
                <a:cubicBezTo>
                  <a:pt x="2191011" y="40313788"/>
                  <a:pt x="2412095" y="39086700"/>
                  <a:pt x="2540099" y="33535512"/>
                </a:cubicBezTo>
                <a:cubicBezTo>
                  <a:pt x="2633179" y="29503658"/>
                  <a:pt x="2647727" y="24945846"/>
                  <a:pt x="2647727" y="20329594"/>
                </a:cubicBezTo>
                <a:close/>
                <a:moveTo>
                  <a:pt x="2033922" y="39028260"/>
                </a:moveTo>
                <a:cubicBezTo>
                  <a:pt x="1920478" y="39028260"/>
                  <a:pt x="1748842" y="37567416"/>
                  <a:pt x="1696479" y="31957784"/>
                </a:cubicBezTo>
                <a:cubicBezTo>
                  <a:pt x="1664481" y="28451840"/>
                  <a:pt x="1664481" y="23075970"/>
                  <a:pt x="1664481" y="19628416"/>
                </a:cubicBezTo>
                <a:cubicBezTo>
                  <a:pt x="1664481" y="15888713"/>
                  <a:pt x="1664481" y="12032030"/>
                  <a:pt x="1687761" y="8876675"/>
                </a:cubicBezTo>
                <a:cubicBezTo>
                  <a:pt x="1743025" y="1923128"/>
                  <a:pt x="1961207" y="1397219"/>
                  <a:pt x="2033922" y="1397219"/>
                </a:cubicBezTo>
                <a:cubicBezTo>
                  <a:pt x="2129929" y="1397219"/>
                  <a:pt x="2321917" y="2448987"/>
                  <a:pt x="2377195" y="8233887"/>
                </a:cubicBezTo>
                <a:cubicBezTo>
                  <a:pt x="2406278" y="11506171"/>
                  <a:pt x="2406278" y="15947053"/>
                  <a:pt x="2406278" y="19628416"/>
                </a:cubicBezTo>
                <a:cubicBezTo>
                  <a:pt x="2406278" y="24010858"/>
                  <a:pt x="2406278" y="27984322"/>
                  <a:pt x="2374280" y="31724124"/>
                </a:cubicBezTo>
                <a:cubicBezTo>
                  <a:pt x="2330649" y="37275264"/>
                  <a:pt x="2164829" y="39028260"/>
                  <a:pt x="2033922" y="3902826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6" name="Forma libre: forma 245">
            <a:extLst>
              <a:ext uri="{FF2B5EF4-FFF2-40B4-BE49-F238E27FC236}">
                <a16:creationId xmlns:a16="http://schemas.microsoft.com/office/drawing/2014/main" id="{E802C11D-2036-14F0-B3AC-C487B0DD2D23}"/>
              </a:ext>
            </a:extLst>
          </p:cNvPr>
          <p:cNvSpPr/>
          <p:nvPr/>
        </p:nvSpPr>
        <p:spPr>
          <a:xfrm flipV="1">
            <a:off x="129647602" y="936037426"/>
            <a:ext cx="1022350" cy="12700"/>
          </a:xfrm>
          <a:custGeom>
            <a:avLst/>
            <a:gdLst>
              <a:gd name="connsiteX0" fmla="*/ 0 w 1022350"/>
              <a:gd name="connsiteY0" fmla="*/ 147007 h 12700"/>
              <a:gd name="connsiteX1" fmla="*/ 1022350 w 1022350"/>
              <a:gd name="connsiteY1" fmla="*/ 14700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47007"/>
                </a:moveTo>
                <a:lnTo>
                  <a:pt x="1022350" y="147007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7" name="Forma libre: forma 246">
            <a:extLst>
              <a:ext uri="{FF2B5EF4-FFF2-40B4-BE49-F238E27FC236}">
                <a16:creationId xmlns:a16="http://schemas.microsoft.com/office/drawing/2014/main" id="{986468FA-4E7B-1606-E065-F22D4B836BF2}"/>
              </a:ext>
            </a:extLst>
          </p:cNvPr>
          <p:cNvSpPr/>
          <p:nvPr/>
        </p:nvSpPr>
        <p:spPr>
          <a:xfrm flipV="1">
            <a:off x="129647602" y="936037426"/>
            <a:ext cx="1022350" cy="12700"/>
          </a:xfrm>
          <a:custGeom>
            <a:avLst/>
            <a:gdLst>
              <a:gd name="connsiteX0" fmla="*/ 0 w 1022350"/>
              <a:gd name="connsiteY0" fmla="*/ 147007 h 12700"/>
              <a:gd name="connsiteX1" fmla="*/ 1022350 w 1022350"/>
              <a:gd name="connsiteY1" fmla="*/ 147007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47007"/>
                </a:moveTo>
                <a:lnTo>
                  <a:pt x="1022350" y="147007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8" name="Forma libre: forma 247">
            <a:extLst>
              <a:ext uri="{FF2B5EF4-FFF2-40B4-BE49-F238E27FC236}">
                <a16:creationId xmlns:a16="http://schemas.microsoft.com/office/drawing/2014/main" id="{644C7A81-D572-1F83-2156-35472CFB8C28}"/>
              </a:ext>
            </a:extLst>
          </p:cNvPr>
          <p:cNvSpPr/>
          <p:nvPr/>
        </p:nvSpPr>
        <p:spPr>
          <a:xfrm flipV="1">
            <a:off x="131806106" y="914451792"/>
            <a:ext cx="1224681" cy="40202147"/>
          </a:xfrm>
          <a:custGeom>
            <a:avLst/>
            <a:gdLst>
              <a:gd name="connsiteX0" fmla="*/ 1224682 w 1224681"/>
              <a:gd name="connsiteY0" fmla="*/ 20364776 h 40202147"/>
              <a:gd name="connsiteX1" fmla="*/ 1108323 w 1224681"/>
              <a:gd name="connsiteY1" fmla="*/ 6691342 h 40202147"/>
              <a:gd name="connsiteX2" fmla="*/ 613792 w 1224681"/>
              <a:gd name="connsiteY2" fmla="*/ 146774 h 40202147"/>
              <a:gd name="connsiteX3" fmla="*/ 107628 w 1224681"/>
              <a:gd name="connsiteY3" fmla="*/ 7100421 h 40202147"/>
              <a:gd name="connsiteX4" fmla="*/ 0 w 1224681"/>
              <a:gd name="connsiteY4" fmla="*/ 20364776 h 40202147"/>
              <a:gd name="connsiteX5" fmla="*/ 130894 w 1224681"/>
              <a:gd name="connsiteY5" fmla="*/ 34447192 h 40202147"/>
              <a:gd name="connsiteX6" fmla="*/ 610890 w 1224681"/>
              <a:gd name="connsiteY6" fmla="*/ 40348920 h 40202147"/>
              <a:gd name="connsiteX7" fmla="*/ 1117054 w 1224681"/>
              <a:gd name="connsiteY7" fmla="*/ 33570692 h 40202147"/>
              <a:gd name="connsiteX8" fmla="*/ 1224682 w 1224681"/>
              <a:gd name="connsiteY8" fmla="*/ 20364776 h 40202147"/>
              <a:gd name="connsiteX9" fmla="*/ 610890 w 1224681"/>
              <a:gd name="connsiteY9" fmla="*/ 39063444 h 40202147"/>
              <a:gd name="connsiteX10" fmla="*/ 273447 w 1224681"/>
              <a:gd name="connsiteY10" fmla="*/ 31992916 h 40202147"/>
              <a:gd name="connsiteX11" fmla="*/ 241436 w 1224681"/>
              <a:gd name="connsiteY11" fmla="*/ 19663598 h 40202147"/>
              <a:gd name="connsiteX12" fmla="*/ 264716 w 1224681"/>
              <a:gd name="connsiteY12" fmla="*/ 8911857 h 40202147"/>
              <a:gd name="connsiteX13" fmla="*/ 610890 w 1224681"/>
              <a:gd name="connsiteY13" fmla="*/ 1432351 h 40202147"/>
              <a:gd name="connsiteX14" fmla="*/ 954150 w 1224681"/>
              <a:gd name="connsiteY14" fmla="*/ 8269019 h 40202147"/>
              <a:gd name="connsiteX15" fmla="*/ 983233 w 1224681"/>
              <a:gd name="connsiteY15" fmla="*/ 19663598 h 40202147"/>
              <a:gd name="connsiteX16" fmla="*/ 951235 w 1224681"/>
              <a:gd name="connsiteY16" fmla="*/ 31759256 h 40202147"/>
              <a:gd name="connsiteX17" fmla="*/ 610890 w 1224681"/>
              <a:gd name="connsiteY17" fmla="*/ 39063444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24681" h="40202147">
                <a:moveTo>
                  <a:pt x="1224682" y="20364776"/>
                </a:moveTo>
                <a:cubicBezTo>
                  <a:pt x="1224682" y="15690085"/>
                  <a:pt x="1210146" y="11015394"/>
                  <a:pt x="1108323" y="6691342"/>
                </a:cubicBezTo>
                <a:cubicBezTo>
                  <a:pt x="974514" y="1081811"/>
                  <a:pt x="735968" y="146774"/>
                  <a:pt x="613792" y="146774"/>
                </a:cubicBezTo>
                <a:cubicBezTo>
                  <a:pt x="439254" y="146774"/>
                  <a:pt x="226901" y="1666110"/>
                  <a:pt x="107628" y="7100421"/>
                </a:cubicBezTo>
                <a:cubicBezTo>
                  <a:pt x="14536" y="11132274"/>
                  <a:pt x="0" y="15690085"/>
                  <a:pt x="0" y="20364776"/>
                </a:cubicBezTo>
                <a:cubicBezTo>
                  <a:pt x="0" y="24747268"/>
                  <a:pt x="11633" y="30006260"/>
                  <a:pt x="130894" y="34447192"/>
                </a:cubicBezTo>
                <a:cubicBezTo>
                  <a:pt x="255984" y="39180224"/>
                  <a:pt x="468350" y="40348920"/>
                  <a:pt x="610890" y="40348920"/>
                </a:cubicBezTo>
                <a:cubicBezTo>
                  <a:pt x="767966" y="40348920"/>
                  <a:pt x="989062" y="39121884"/>
                  <a:pt x="1117054" y="33570692"/>
                </a:cubicBezTo>
                <a:cubicBezTo>
                  <a:pt x="1210146" y="29538840"/>
                  <a:pt x="1224682" y="24981028"/>
                  <a:pt x="1224682" y="20364776"/>
                </a:cubicBezTo>
                <a:close/>
                <a:moveTo>
                  <a:pt x="610890" y="39063444"/>
                </a:moveTo>
                <a:cubicBezTo>
                  <a:pt x="497433" y="39063444"/>
                  <a:pt x="325797" y="37602548"/>
                  <a:pt x="273447" y="31992916"/>
                </a:cubicBezTo>
                <a:cubicBezTo>
                  <a:pt x="241436" y="28487022"/>
                  <a:pt x="241436" y="23111152"/>
                  <a:pt x="241436" y="19663598"/>
                </a:cubicBezTo>
                <a:cubicBezTo>
                  <a:pt x="241436" y="15923845"/>
                  <a:pt x="241436" y="12067212"/>
                  <a:pt x="264716" y="8911857"/>
                </a:cubicBezTo>
                <a:cubicBezTo>
                  <a:pt x="319993" y="1958210"/>
                  <a:pt x="538163" y="1432351"/>
                  <a:pt x="610890" y="1432351"/>
                </a:cubicBezTo>
                <a:cubicBezTo>
                  <a:pt x="706884" y="1432351"/>
                  <a:pt x="898872" y="2484169"/>
                  <a:pt x="954150" y="8269019"/>
                </a:cubicBezTo>
                <a:cubicBezTo>
                  <a:pt x="983233" y="11541353"/>
                  <a:pt x="983233" y="15982185"/>
                  <a:pt x="983233" y="19663598"/>
                </a:cubicBezTo>
                <a:cubicBezTo>
                  <a:pt x="983233" y="24045990"/>
                  <a:pt x="983233" y="28019504"/>
                  <a:pt x="951235" y="31759256"/>
                </a:cubicBezTo>
                <a:cubicBezTo>
                  <a:pt x="907604" y="37310448"/>
                  <a:pt x="741784" y="39063444"/>
                  <a:pt x="610890" y="3906344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49" name="Forma libre: forma 248">
            <a:extLst>
              <a:ext uri="{FF2B5EF4-FFF2-40B4-BE49-F238E27FC236}">
                <a16:creationId xmlns:a16="http://schemas.microsoft.com/office/drawing/2014/main" id="{3488ACA3-1A31-D691-48E0-C39153DDA1C8}"/>
              </a:ext>
            </a:extLst>
          </p:cNvPr>
          <p:cNvSpPr/>
          <p:nvPr/>
        </p:nvSpPr>
        <p:spPr>
          <a:xfrm flipV="1">
            <a:off x="133398245" y="915737270"/>
            <a:ext cx="308359" cy="6193928"/>
          </a:xfrm>
          <a:custGeom>
            <a:avLst/>
            <a:gdLst>
              <a:gd name="connsiteX0" fmla="*/ 308359 w 308359"/>
              <a:gd name="connsiteY0" fmla="*/ 3241213 h 6193928"/>
              <a:gd name="connsiteX1" fmla="*/ 154174 w 308359"/>
              <a:gd name="connsiteY1" fmla="*/ 144298 h 6193928"/>
              <a:gd name="connsiteX2" fmla="*/ 0 w 308359"/>
              <a:gd name="connsiteY2" fmla="*/ 3241213 h 6193928"/>
              <a:gd name="connsiteX3" fmla="*/ 154174 w 308359"/>
              <a:gd name="connsiteY3" fmla="*/ 6338227 h 6193928"/>
              <a:gd name="connsiteX4" fmla="*/ 308359 w 308359"/>
              <a:gd name="connsiteY4" fmla="*/ 3241213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241213"/>
                </a:moveTo>
                <a:cubicBezTo>
                  <a:pt x="308359" y="1546656"/>
                  <a:pt x="238534" y="144298"/>
                  <a:pt x="154174" y="144298"/>
                </a:cubicBezTo>
                <a:cubicBezTo>
                  <a:pt x="69813" y="144298"/>
                  <a:pt x="0" y="1546656"/>
                  <a:pt x="0" y="3241213"/>
                </a:cubicBezTo>
                <a:cubicBezTo>
                  <a:pt x="0" y="4935770"/>
                  <a:pt x="69813" y="6338227"/>
                  <a:pt x="154174" y="6338227"/>
                </a:cubicBezTo>
                <a:cubicBezTo>
                  <a:pt x="238534" y="6338227"/>
                  <a:pt x="308359" y="4935770"/>
                  <a:pt x="308359" y="3241213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0" name="Forma libre: forma 249">
            <a:extLst>
              <a:ext uri="{FF2B5EF4-FFF2-40B4-BE49-F238E27FC236}">
                <a16:creationId xmlns:a16="http://schemas.microsoft.com/office/drawing/2014/main" id="{C125463F-4BF2-86D6-2743-5BFC71E8F291}"/>
              </a:ext>
            </a:extLst>
          </p:cNvPr>
          <p:cNvSpPr/>
          <p:nvPr/>
        </p:nvSpPr>
        <p:spPr>
          <a:xfrm flipV="1">
            <a:off x="134118697" y="914451792"/>
            <a:ext cx="2598278" cy="40786446"/>
          </a:xfrm>
          <a:custGeom>
            <a:avLst/>
            <a:gdLst>
              <a:gd name="connsiteX0" fmla="*/ 1221780 w 2598278"/>
              <a:gd name="connsiteY0" fmla="*/ 4061892 h 40786446"/>
              <a:gd name="connsiteX1" fmla="*/ 1247961 w 2598278"/>
              <a:gd name="connsiteY1" fmla="*/ 2016696 h 40786446"/>
              <a:gd name="connsiteX2" fmla="*/ 541077 w 2598278"/>
              <a:gd name="connsiteY2" fmla="*/ 2016696 h 40786446"/>
              <a:gd name="connsiteX3" fmla="*/ 168721 w 2598278"/>
              <a:gd name="connsiteY3" fmla="*/ 146820 h 40786446"/>
              <a:gd name="connsiteX4" fmla="*/ 95994 w 2598278"/>
              <a:gd name="connsiteY4" fmla="*/ 146820 h 40786446"/>
              <a:gd name="connsiteX5" fmla="*/ 0 w 2598278"/>
              <a:gd name="connsiteY5" fmla="*/ 12184138 h 40786446"/>
              <a:gd name="connsiteX6" fmla="*/ 72727 w 2598278"/>
              <a:gd name="connsiteY6" fmla="*/ 12184138 h 40786446"/>
              <a:gd name="connsiteX7" fmla="*/ 145442 w 2598278"/>
              <a:gd name="connsiteY7" fmla="*/ 6866608 h 40786446"/>
              <a:gd name="connsiteX8" fmla="*/ 430535 w 2598278"/>
              <a:gd name="connsiteY8" fmla="*/ 6516068 h 40786446"/>
              <a:gd name="connsiteX9" fmla="*/ 1032694 w 2598278"/>
              <a:gd name="connsiteY9" fmla="*/ 6516068 h 40786446"/>
              <a:gd name="connsiteX10" fmla="*/ 706884 w 2598278"/>
              <a:gd name="connsiteY10" fmla="*/ 15748571 h 40786446"/>
              <a:gd name="connsiteX11" fmla="*/ 349076 w 2598278"/>
              <a:gd name="connsiteY11" fmla="*/ 37719472 h 40786446"/>
              <a:gd name="connsiteX12" fmla="*/ 482885 w 2598278"/>
              <a:gd name="connsiteY12" fmla="*/ 40933268 h 40786446"/>
              <a:gd name="connsiteX13" fmla="*/ 616707 w 2598278"/>
              <a:gd name="connsiteY13" fmla="*/ 37719472 h 40786446"/>
              <a:gd name="connsiteX14" fmla="*/ 616707 w 2598278"/>
              <a:gd name="connsiteY14" fmla="*/ 34739336 h 40786446"/>
              <a:gd name="connsiteX15" fmla="*/ 648705 w 2598278"/>
              <a:gd name="connsiteY15" fmla="*/ 25156294 h 40786446"/>
              <a:gd name="connsiteX16" fmla="*/ 829060 w 2598278"/>
              <a:gd name="connsiteY16" fmla="*/ 15164173 h 40786446"/>
              <a:gd name="connsiteX17" fmla="*/ 1221780 w 2598278"/>
              <a:gd name="connsiteY17" fmla="*/ 4061892 h 40786446"/>
              <a:gd name="connsiteX18" fmla="*/ 2598279 w 2598278"/>
              <a:gd name="connsiteY18" fmla="*/ 27902670 h 40786446"/>
              <a:gd name="connsiteX19" fmla="*/ 2045568 w 2598278"/>
              <a:gd name="connsiteY19" fmla="*/ 15105733 h 40786446"/>
              <a:gd name="connsiteX20" fmla="*/ 1676127 w 2598278"/>
              <a:gd name="connsiteY20" fmla="*/ 18085868 h 40786446"/>
              <a:gd name="connsiteX21" fmla="*/ 1676127 w 2598278"/>
              <a:gd name="connsiteY21" fmla="*/ 6691388 h 40786446"/>
              <a:gd name="connsiteX22" fmla="*/ 1923393 w 2598278"/>
              <a:gd name="connsiteY22" fmla="*/ 7451007 h 40786446"/>
              <a:gd name="connsiteX23" fmla="*/ 2484835 w 2598278"/>
              <a:gd name="connsiteY23" fmla="*/ 1373957 h 40786446"/>
              <a:gd name="connsiteX24" fmla="*/ 2455739 w 2598278"/>
              <a:gd name="connsiteY24" fmla="*/ 731119 h 40786446"/>
              <a:gd name="connsiteX25" fmla="*/ 2432472 w 2598278"/>
              <a:gd name="connsiteY25" fmla="*/ 906438 h 40786446"/>
              <a:gd name="connsiteX26" fmla="*/ 2036837 w 2598278"/>
              <a:gd name="connsiteY26" fmla="*/ 2600996 h 40786446"/>
              <a:gd name="connsiteX27" fmla="*/ 1649946 w 2598278"/>
              <a:gd name="connsiteY27" fmla="*/ 964878 h 40786446"/>
              <a:gd name="connsiteX28" fmla="*/ 1615033 w 2598278"/>
              <a:gd name="connsiteY28" fmla="*/ 789559 h 40786446"/>
              <a:gd name="connsiteX29" fmla="*/ 1585950 w 2598278"/>
              <a:gd name="connsiteY29" fmla="*/ 2192016 h 40786446"/>
              <a:gd name="connsiteX30" fmla="*/ 1585950 w 2598278"/>
              <a:gd name="connsiteY30" fmla="*/ 19488226 h 40786446"/>
              <a:gd name="connsiteX31" fmla="*/ 1626667 w 2598278"/>
              <a:gd name="connsiteY31" fmla="*/ 21007562 h 40786446"/>
              <a:gd name="connsiteX32" fmla="*/ 1664494 w 2598278"/>
              <a:gd name="connsiteY32" fmla="*/ 20481604 h 40786446"/>
              <a:gd name="connsiteX33" fmla="*/ 2039752 w 2598278"/>
              <a:gd name="connsiteY33" fmla="*/ 16391310 h 40786446"/>
              <a:gd name="connsiteX34" fmla="*/ 2287017 w 2598278"/>
              <a:gd name="connsiteY34" fmla="*/ 20131064 h 40786446"/>
              <a:gd name="connsiteX35" fmla="*/ 2339380 w 2598278"/>
              <a:gd name="connsiteY35" fmla="*/ 27493590 h 40786446"/>
              <a:gd name="connsiteX36" fmla="*/ 2269567 w 2598278"/>
              <a:gd name="connsiteY36" fmla="*/ 35498956 h 40786446"/>
              <a:gd name="connsiteX37" fmla="*/ 1958305 w 2598278"/>
              <a:gd name="connsiteY37" fmla="*/ 39297148 h 40786446"/>
              <a:gd name="connsiteX38" fmla="*/ 1530673 w 2598278"/>
              <a:gd name="connsiteY38" fmla="*/ 32752582 h 40786446"/>
              <a:gd name="connsiteX39" fmla="*/ 1580133 w 2598278"/>
              <a:gd name="connsiteY39" fmla="*/ 32869462 h 40786446"/>
              <a:gd name="connsiteX40" fmla="*/ 1725575 w 2598278"/>
              <a:gd name="connsiteY40" fmla="*/ 30006306 h 40786446"/>
              <a:gd name="connsiteX41" fmla="*/ 1580133 w 2598278"/>
              <a:gd name="connsiteY41" fmla="*/ 27143050 h 40786446"/>
              <a:gd name="connsiteX42" fmla="*/ 1437593 w 2598278"/>
              <a:gd name="connsiteY42" fmla="*/ 30240064 h 40786446"/>
              <a:gd name="connsiteX43" fmla="*/ 1964122 w 2598278"/>
              <a:gd name="connsiteY43" fmla="*/ 40933268 h 40786446"/>
              <a:gd name="connsiteX44" fmla="*/ 2598279 w 2598278"/>
              <a:gd name="connsiteY44" fmla="*/ 27902670 h 407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598278" h="40786446">
                <a:moveTo>
                  <a:pt x="1221780" y="4061892"/>
                </a:moveTo>
                <a:cubicBezTo>
                  <a:pt x="1247961" y="3360714"/>
                  <a:pt x="1247961" y="3243834"/>
                  <a:pt x="1247961" y="2016696"/>
                </a:cubicBezTo>
                <a:lnTo>
                  <a:pt x="541077" y="2016696"/>
                </a:lnTo>
                <a:cubicBezTo>
                  <a:pt x="186172" y="2016696"/>
                  <a:pt x="180355" y="1257078"/>
                  <a:pt x="168721" y="146820"/>
                </a:cubicBezTo>
                <a:lnTo>
                  <a:pt x="95994" y="146820"/>
                </a:lnTo>
                <a:lnTo>
                  <a:pt x="0" y="12184138"/>
                </a:lnTo>
                <a:lnTo>
                  <a:pt x="72727" y="12184138"/>
                </a:lnTo>
                <a:cubicBezTo>
                  <a:pt x="81446" y="11249199"/>
                  <a:pt x="107628" y="7567886"/>
                  <a:pt x="145442" y="6866608"/>
                </a:cubicBezTo>
                <a:cubicBezTo>
                  <a:pt x="165807" y="6516068"/>
                  <a:pt x="392708" y="6516068"/>
                  <a:pt x="430535" y="6516068"/>
                </a:cubicBezTo>
                <a:lnTo>
                  <a:pt x="1032694" y="6516068"/>
                </a:lnTo>
                <a:cubicBezTo>
                  <a:pt x="1000696" y="7451007"/>
                  <a:pt x="770880" y="13820255"/>
                  <a:pt x="706884" y="15748571"/>
                </a:cubicBezTo>
                <a:cubicBezTo>
                  <a:pt x="445071" y="23637058"/>
                  <a:pt x="349076" y="31759302"/>
                  <a:pt x="349076" y="37719472"/>
                </a:cubicBezTo>
                <a:cubicBezTo>
                  <a:pt x="349076" y="38303772"/>
                  <a:pt x="349076" y="40933268"/>
                  <a:pt x="482885" y="40933268"/>
                </a:cubicBezTo>
                <a:cubicBezTo>
                  <a:pt x="616707" y="40933268"/>
                  <a:pt x="616707" y="38303772"/>
                  <a:pt x="616707" y="37719472"/>
                </a:cubicBezTo>
                <a:lnTo>
                  <a:pt x="616707" y="34739336"/>
                </a:lnTo>
                <a:cubicBezTo>
                  <a:pt x="616707" y="31525544"/>
                  <a:pt x="625438" y="28311650"/>
                  <a:pt x="648705" y="25156294"/>
                </a:cubicBezTo>
                <a:cubicBezTo>
                  <a:pt x="660338" y="23812376"/>
                  <a:pt x="701067" y="18787046"/>
                  <a:pt x="829060" y="15164173"/>
                </a:cubicBezTo>
                <a:lnTo>
                  <a:pt x="1221780" y="4061892"/>
                </a:lnTo>
                <a:close/>
                <a:moveTo>
                  <a:pt x="2598279" y="27902670"/>
                </a:moveTo>
                <a:cubicBezTo>
                  <a:pt x="2598279" y="20949122"/>
                  <a:pt x="2359744" y="15105733"/>
                  <a:pt x="2045568" y="15105733"/>
                </a:cubicBezTo>
                <a:cubicBezTo>
                  <a:pt x="1905930" y="15105733"/>
                  <a:pt x="1780853" y="16040671"/>
                  <a:pt x="1676127" y="18085868"/>
                </a:cubicBezTo>
                <a:lnTo>
                  <a:pt x="1676127" y="6691388"/>
                </a:lnTo>
                <a:cubicBezTo>
                  <a:pt x="1734307" y="7041928"/>
                  <a:pt x="1830301" y="7451007"/>
                  <a:pt x="1923393" y="7451007"/>
                </a:cubicBezTo>
                <a:cubicBezTo>
                  <a:pt x="2281200" y="7451007"/>
                  <a:pt x="2484835" y="2133576"/>
                  <a:pt x="2484835" y="1373957"/>
                </a:cubicBezTo>
                <a:cubicBezTo>
                  <a:pt x="2484835" y="1023318"/>
                  <a:pt x="2476103" y="731119"/>
                  <a:pt x="2455739" y="731119"/>
                </a:cubicBezTo>
                <a:cubicBezTo>
                  <a:pt x="2452824" y="731119"/>
                  <a:pt x="2447007" y="731119"/>
                  <a:pt x="2432472" y="906438"/>
                </a:cubicBezTo>
                <a:cubicBezTo>
                  <a:pt x="2374292" y="1432397"/>
                  <a:pt x="2231752" y="2600996"/>
                  <a:pt x="2036837" y="2600996"/>
                </a:cubicBezTo>
                <a:cubicBezTo>
                  <a:pt x="1920478" y="2600996"/>
                  <a:pt x="1786669" y="2192016"/>
                  <a:pt x="1649946" y="964878"/>
                </a:cubicBezTo>
                <a:cubicBezTo>
                  <a:pt x="1626667" y="789559"/>
                  <a:pt x="1620850" y="789559"/>
                  <a:pt x="1615033" y="789559"/>
                </a:cubicBezTo>
                <a:cubicBezTo>
                  <a:pt x="1585950" y="789559"/>
                  <a:pt x="1585950" y="1257078"/>
                  <a:pt x="1585950" y="2192016"/>
                </a:cubicBezTo>
                <a:lnTo>
                  <a:pt x="1585950" y="19488226"/>
                </a:lnTo>
                <a:cubicBezTo>
                  <a:pt x="1585950" y="20540044"/>
                  <a:pt x="1585950" y="21007562"/>
                  <a:pt x="1626667" y="21007562"/>
                </a:cubicBezTo>
                <a:cubicBezTo>
                  <a:pt x="1647031" y="21007562"/>
                  <a:pt x="1652848" y="20832242"/>
                  <a:pt x="1664494" y="20481604"/>
                </a:cubicBezTo>
                <a:cubicBezTo>
                  <a:pt x="1696492" y="19546664"/>
                  <a:pt x="1804119" y="16391310"/>
                  <a:pt x="2039752" y="16391310"/>
                </a:cubicBezTo>
                <a:cubicBezTo>
                  <a:pt x="2191023" y="16391310"/>
                  <a:pt x="2263750" y="19079246"/>
                  <a:pt x="2287017" y="20131064"/>
                </a:cubicBezTo>
                <a:cubicBezTo>
                  <a:pt x="2333563" y="22293040"/>
                  <a:pt x="2339380" y="24571896"/>
                  <a:pt x="2339380" y="27493590"/>
                </a:cubicBezTo>
                <a:cubicBezTo>
                  <a:pt x="2339380" y="29538786"/>
                  <a:pt x="2339380" y="33044780"/>
                  <a:pt x="2269567" y="35498956"/>
                </a:cubicBezTo>
                <a:cubicBezTo>
                  <a:pt x="2199742" y="37777912"/>
                  <a:pt x="2092114" y="39297148"/>
                  <a:pt x="1958305" y="39297148"/>
                </a:cubicBezTo>
                <a:cubicBezTo>
                  <a:pt x="1745940" y="39297148"/>
                  <a:pt x="1580133" y="36200136"/>
                  <a:pt x="1530673" y="32752582"/>
                </a:cubicBezTo>
                <a:cubicBezTo>
                  <a:pt x="1539404" y="32811022"/>
                  <a:pt x="1548135" y="32869462"/>
                  <a:pt x="1580133" y="32869462"/>
                </a:cubicBezTo>
                <a:cubicBezTo>
                  <a:pt x="1676127" y="32869462"/>
                  <a:pt x="1725575" y="31408664"/>
                  <a:pt x="1725575" y="30006306"/>
                </a:cubicBezTo>
                <a:cubicBezTo>
                  <a:pt x="1725575" y="28603848"/>
                  <a:pt x="1676127" y="27143050"/>
                  <a:pt x="1580133" y="27143050"/>
                </a:cubicBezTo>
                <a:cubicBezTo>
                  <a:pt x="1539404" y="27143050"/>
                  <a:pt x="1437593" y="27552030"/>
                  <a:pt x="1437593" y="30240064"/>
                </a:cubicBezTo>
                <a:cubicBezTo>
                  <a:pt x="1437593" y="35265296"/>
                  <a:pt x="1638312" y="40933268"/>
                  <a:pt x="1964122" y="40933268"/>
                </a:cubicBezTo>
                <a:cubicBezTo>
                  <a:pt x="2301565" y="40933268"/>
                  <a:pt x="2598279" y="35323636"/>
                  <a:pt x="2598279" y="2790267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1" name="Forma libre: forma 250">
            <a:extLst>
              <a:ext uri="{FF2B5EF4-FFF2-40B4-BE49-F238E27FC236}">
                <a16:creationId xmlns:a16="http://schemas.microsoft.com/office/drawing/2014/main" id="{5DED858F-02B6-A947-5925-B9A427965D3F}"/>
              </a:ext>
            </a:extLst>
          </p:cNvPr>
          <p:cNvSpPr/>
          <p:nvPr/>
        </p:nvSpPr>
        <p:spPr>
          <a:xfrm flipV="1">
            <a:off x="129647602" y="1159121856"/>
            <a:ext cx="1022350" cy="12700"/>
          </a:xfrm>
          <a:custGeom>
            <a:avLst/>
            <a:gdLst>
              <a:gd name="connsiteX0" fmla="*/ 0 w 1022350"/>
              <a:gd name="connsiteY0" fmla="*/ 182139 h 12700"/>
              <a:gd name="connsiteX1" fmla="*/ 1022350 w 1022350"/>
              <a:gd name="connsiteY1" fmla="*/ 1821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82139"/>
                </a:moveTo>
                <a:lnTo>
                  <a:pt x="1022350" y="182139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2" name="Forma libre: forma 251">
            <a:extLst>
              <a:ext uri="{FF2B5EF4-FFF2-40B4-BE49-F238E27FC236}">
                <a16:creationId xmlns:a16="http://schemas.microsoft.com/office/drawing/2014/main" id="{320FA0EF-7214-5231-0BE2-25C7CD98A36A}"/>
              </a:ext>
            </a:extLst>
          </p:cNvPr>
          <p:cNvSpPr/>
          <p:nvPr/>
        </p:nvSpPr>
        <p:spPr>
          <a:xfrm flipV="1">
            <a:off x="129647602" y="1159121856"/>
            <a:ext cx="1022350" cy="12700"/>
          </a:xfrm>
          <a:custGeom>
            <a:avLst/>
            <a:gdLst>
              <a:gd name="connsiteX0" fmla="*/ 0 w 1022350"/>
              <a:gd name="connsiteY0" fmla="*/ 182139 h 12700"/>
              <a:gd name="connsiteX1" fmla="*/ 1022350 w 1022350"/>
              <a:gd name="connsiteY1" fmla="*/ 182139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182139"/>
                </a:moveTo>
                <a:lnTo>
                  <a:pt x="1022350" y="182139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3" name="Forma libre: forma 252">
            <a:extLst>
              <a:ext uri="{FF2B5EF4-FFF2-40B4-BE49-F238E27FC236}">
                <a16:creationId xmlns:a16="http://schemas.microsoft.com/office/drawing/2014/main" id="{D1FE881C-102C-6B34-EA43-0BF5AC3C23CD}"/>
              </a:ext>
            </a:extLst>
          </p:cNvPr>
          <p:cNvSpPr/>
          <p:nvPr/>
        </p:nvSpPr>
        <p:spPr>
          <a:xfrm flipV="1">
            <a:off x="131951548" y="1138828050"/>
            <a:ext cx="959978" cy="38916570"/>
          </a:xfrm>
          <a:custGeom>
            <a:avLst/>
            <a:gdLst>
              <a:gd name="connsiteX0" fmla="*/ 596342 w 959978"/>
              <a:gd name="connsiteY0" fmla="*/ 1701344 h 38916570"/>
              <a:gd name="connsiteX1" fmla="*/ 529444 w 959978"/>
              <a:gd name="connsiteY1" fmla="*/ 182007 h 38916570"/>
              <a:gd name="connsiteX2" fmla="*/ 0 w 959978"/>
              <a:gd name="connsiteY2" fmla="*/ 3921761 h 38916570"/>
              <a:gd name="connsiteX3" fmla="*/ 0 w 959978"/>
              <a:gd name="connsiteY3" fmla="*/ 5733098 h 38916570"/>
              <a:gd name="connsiteX4" fmla="*/ 381074 w 959978"/>
              <a:gd name="connsiteY4" fmla="*/ 4213861 h 38916570"/>
              <a:gd name="connsiteX5" fmla="*/ 381074 w 959978"/>
              <a:gd name="connsiteY5" fmla="*/ 34482328 h 38916570"/>
              <a:gd name="connsiteX6" fmla="*/ 110542 w 959978"/>
              <a:gd name="connsiteY6" fmla="*/ 37287140 h 38916570"/>
              <a:gd name="connsiteX7" fmla="*/ 17463 w 959978"/>
              <a:gd name="connsiteY7" fmla="*/ 37287140 h 38916570"/>
              <a:gd name="connsiteX8" fmla="*/ 17463 w 959978"/>
              <a:gd name="connsiteY8" fmla="*/ 39098576 h 38916570"/>
              <a:gd name="connsiteX9" fmla="*/ 488714 w 959978"/>
              <a:gd name="connsiteY9" fmla="*/ 38923260 h 38916570"/>
              <a:gd name="connsiteX10" fmla="*/ 959979 w 959978"/>
              <a:gd name="connsiteY10" fmla="*/ 39098576 h 38916570"/>
              <a:gd name="connsiteX11" fmla="*/ 959979 w 959978"/>
              <a:gd name="connsiteY11" fmla="*/ 37287140 h 38916570"/>
              <a:gd name="connsiteX12" fmla="*/ 866887 w 959978"/>
              <a:gd name="connsiteY12" fmla="*/ 37287140 h 38916570"/>
              <a:gd name="connsiteX13" fmla="*/ 596342 w 959978"/>
              <a:gd name="connsiteY13" fmla="*/ 34482328 h 38916570"/>
              <a:gd name="connsiteX14" fmla="*/ 596342 w 959978"/>
              <a:gd name="connsiteY14" fmla="*/ 1701344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570">
                <a:moveTo>
                  <a:pt x="596342" y="1701344"/>
                </a:moveTo>
                <a:cubicBezTo>
                  <a:pt x="596342" y="298887"/>
                  <a:pt x="596342" y="182007"/>
                  <a:pt x="529444" y="182007"/>
                </a:cubicBezTo>
                <a:cubicBezTo>
                  <a:pt x="349076" y="3921761"/>
                  <a:pt x="93092" y="3921761"/>
                  <a:pt x="0" y="3921761"/>
                </a:cubicBezTo>
                <a:lnTo>
                  <a:pt x="0" y="5733098"/>
                </a:lnTo>
                <a:cubicBezTo>
                  <a:pt x="58179" y="5733098"/>
                  <a:pt x="229815" y="5733098"/>
                  <a:pt x="381074" y="4213861"/>
                </a:cubicBezTo>
                <a:lnTo>
                  <a:pt x="381074" y="34482328"/>
                </a:lnTo>
                <a:cubicBezTo>
                  <a:pt x="381074" y="36585960"/>
                  <a:pt x="372356" y="37287140"/>
                  <a:pt x="110542" y="37287140"/>
                </a:cubicBezTo>
                <a:lnTo>
                  <a:pt x="17463" y="37287140"/>
                </a:lnTo>
                <a:lnTo>
                  <a:pt x="17463" y="39098576"/>
                </a:lnTo>
                <a:cubicBezTo>
                  <a:pt x="119273" y="38923260"/>
                  <a:pt x="372356" y="38923260"/>
                  <a:pt x="488714" y="38923260"/>
                </a:cubicBezTo>
                <a:cubicBezTo>
                  <a:pt x="605073" y="38923260"/>
                  <a:pt x="858155" y="38923260"/>
                  <a:pt x="959979" y="39098576"/>
                </a:cubicBezTo>
                <a:lnTo>
                  <a:pt x="959979" y="37287140"/>
                </a:lnTo>
                <a:lnTo>
                  <a:pt x="866887" y="37287140"/>
                </a:lnTo>
                <a:cubicBezTo>
                  <a:pt x="605073" y="37287140"/>
                  <a:pt x="596342" y="36644400"/>
                  <a:pt x="596342" y="34482328"/>
                </a:cubicBezTo>
                <a:lnTo>
                  <a:pt x="596342" y="170134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4" name="Forma libre: forma 253">
            <a:extLst>
              <a:ext uri="{FF2B5EF4-FFF2-40B4-BE49-F238E27FC236}">
                <a16:creationId xmlns:a16="http://schemas.microsoft.com/office/drawing/2014/main" id="{139A66BA-2BB6-0267-0490-E0E100CF170D}"/>
              </a:ext>
            </a:extLst>
          </p:cNvPr>
          <p:cNvSpPr/>
          <p:nvPr/>
        </p:nvSpPr>
        <p:spPr>
          <a:xfrm flipV="1">
            <a:off x="133398245" y="1138828050"/>
            <a:ext cx="308359" cy="6193928"/>
          </a:xfrm>
          <a:custGeom>
            <a:avLst/>
            <a:gdLst>
              <a:gd name="connsiteX0" fmla="*/ 308359 w 308359"/>
              <a:gd name="connsiteY0" fmla="*/ 3276346 h 6193928"/>
              <a:gd name="connsiteX1" fmla="*/ 154174 w 308359"/>
              <a:gd name="connsiteY1" fmla="*/ 179431 h 6193928"/>
              <a:gd name="connsiteX2" fmla="*/ 0 w 308359"/>
              <a:gd name="connsiteY2" fmla="*/ 3276346 h 6193928"/>
              <a:gd name="connsiteX3" fmla="*/ 154174 w 308359"/>
              <a:gd name="connsiteY3" fmla="*/ 6373360 h 6193928"/>
              <a:gd name="connsiteX4" fmla="*/ 308359 w 308359"/>
              <a:gd name="connsiteY4" fmla="*/ 3276346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276346"/>
                </a:moveTo>
                <a:cubicBezTo>
                  <a:pt x="308359" y="1581789"/>
                  <a:pt x="238534" y="179431"/>
                  <a:pt x="154174" y="179431"/>
                </a:cubicBezTo>
                <a:cubicBezTo>
                  <a:pt x="69813" y="179431"/>
                  <a:pt x="0" y="1581789"/>
                  <a:pt x="0" y="3276346"/>
                </a:cubicBezTo>
                <a:cubicBezTo>
                  <a:pt x="0" y="4971002"/>
                  <a:pt x="69813" y="6373360"/>
                  <a:pt x="154174" y="6373360"/>
                </a:cubicBezTo>
                <a:cubicBezTo>
                  <a:pt x="238534" y="6373360"/>
                  <a:pt x="308359" y="4971002"/>
                  <a:pt x="308359" y="327634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5" name="Forma libre: forma 254">
            <a:extLst>
              <a:ext uri="{FF2B5EF4-FFF2-40B4-BE49-F238E27FC236}">
                <a16:creationId xmlns:a16="http://schemas.microsoft.com/office/drawing/2014/main" id="{67B33611-BF51-603C-0A13-E0E7368885AB}"/>
              </a:ext>
            </a:extLst>
          </p:cNvPr>
          <p:cNvSpPr/>
          <p:nvPr/>
        </p:nvSpPr>
        <p:spPr>
          <a:xfrm flipV="1">
            <a:off x="134069236" y="1137542472"/>
            <a:ext cx="2679737" cy="40202147"/>
          </a:xfrm>
          <a:custGeom>
            <a:avLst/>
            <a:gdLst>
              <a:gd name="connsiteX0" fmla="*/ 1224694 w 2679737"/>
              <a:gd name="connsiteY0" fmla="*/ 20399810 h 40202147"/>
              <a:gd name="connsiteX1" fmla="*/ 1108336 w 2679737"/>
              <a:gd name="connsiteY1" fmla="*/ 6726474 h 40202147"/>
              <a:gd name="connsiteX2" fmla="*/ 613804 w 2679737"/>
              <a:gd name="connsiteY2" fmla="*/ 181906 h 40202147"/>
              <a:gd name="connsiteX3" fmla="*/ 107640 w 2679737"/>
              <a:gd name="connsiteY3" fmla="*/ 7135454 h 40202147"/>
              <a:gd name="connsiteX4" fmla="*/ 0 w 2679737"/>
              <a:gd name="connsiteY4" fmla="*/ 20399810 h 40202147"/>
              <a:gd name="connsiteX5" fmla="*/ 130907 w 2679737"/>
              <a:gd name="connsiteY5" fmla="*/ 34482224 h 40202147"/>
              <a:gd name="connsiteX6" fmla="*/ 610890 w 2679737"/>
              <a:gd name="connsiteY6" fmla="*/ 40384052 h 40202147"/>
              <a:gd name="connsiteX7" fmla="*/ 1117067 w 2679737"/>
              <a:gd name="connsiteY7" fmla="*/ 33605728 h 40202147"/>
              <a:gd name="connsiteX8" fmla="*/ 1224694 w 2679737"/>
              <a:gd name="connsiteY8" fmla="*/ 20399810 h 40202147"/>
              <a:gd name="connsiteX9" fmla="*/ 610890 w 2679737"/>
              <a:gd name="connsiteY9" fmla="*/ 39098476 h 40202147"/>
              <a:gd name="connsiteX10" fmla="*/ 273447 w 2679737"/>
              <a:gd name="connsiteY10" fmla="*/ 32028050 h 40202147"/>
              <a:gd name="connsiteX11" fmla="*/ 241449 w 2679737"/>
              <a:gd name="connsiteY11" fmla="*/ 19698632 h 40202147"/>
              <a:gd name="connsiteX12" fmla="*/ 264728 w 2679737"/>
              <a:gd name="connsiteY12" fmla="*/ 8946890 h 40202147"/>
              <a:gd name="connsiteX13" fmla="*/ 610890 w 2679737"/>
              <a:gd name="connsiteY13" fmla="*/ 1467483 h 40202147"/>
              <a:gd name="connsiteX14" fmla="*/ 954162 w 2679737"/>
              <a:gd name="connsiteY14" fmla="*/ 8304152 h 40202147"/>
              <a:gd name="connsiteX15" fmla="*/ 983245 w 2679737"/>
              <a:gd name="connsiteY15" fmla="*/ 19698632 h 40202147"/>
              <a:gd name="connsiteX16" fmla="*/ 951247 w 2679737"/>
              <a:gd name="connsiteY16" fmla="*/ 31794290 h 40202147"/>
              <a:gd name="connsiteX17" fmla="*/ 610890 w 2679737"/>
              <a:gd name="connsiteY17" fmla="*/ 39098476 h 40202147"/>
              <a:gd name="connsiteX18" fmla="*/ 2679737 w 2679737"/>
              <a:gd name="connsiteY18" fmla="*/ 20399810 h 40202147"/>
              <a:gd name="connsiteX19" fmla="*/ 2563379 w 2679737"/>
              <a:gd name="connsiteY19" fmla="*/ 6726474 h 40202147"/>
              <a:gd name="connsiteX20" fmla="*/ 2068847 w 2679737"/>
              <a:gd name="connsiteY20" fmla="*/ 181906 h 40202147"/>
              <a:gd name="connsiteX21" fmla="*/ 1562683 w 2679737"/>
              <a:gd name="connsiteY21" fmla="*/ 7135454 h 40202147"/>
              <a:gd name="connsiteX22" fmla="*/ 1455043 w 2679737"/>
              <a:gd name="connsiteY22" fmla="*/ 20399810 h 40202147"/>
              <a:gd name="connsiteX23" fmla="*/ 1585950 w 2679737"/>
              <a:gd name="connsiteY23" fmla="*/ 34482224 h 40202147"/>
              <a:gd name="connsiteX24" fmla="*/ 2065933 w 2679737"/>
              <a:gd name="connsiteY24" fmla="*/ 40384052 h 40202147"/>
              <a:gd name="connsiteX25" fmla="*/ 2572110 w 2679737"/>
              <a:gd name="connsiteY25" fmla="*/ 33605728 h 40202147"/>
              <a:gd name="connsiteX26" fmla="*/ 2679737 w 2679737"/>
              <a:gd name="connsiteY26" fmla="*/ 20399810 h 40202147"/>
              <a:gd name="connsiteX27" fmla="*/ 2065933 w 2679737"/>
              <a:gd name="connsiteY27" fmla="*/ 39098476 h 40202147"/>
              <a:gd name="connsiteX28" fmla="*/ 1728490 w 2679737"/>
              <a:gd name="connsiteY28" fmla="*/ 32028050 h 40202147"/>
              <a:gd name="connsiteX29" fmla="*/ 1696492 w 2679737"/>
              <a:gd name="connsiteY29" fmla="*/ 19698632 h 40202147"/>
              <a:gd name="connsiteX30" fmla="*/ 1719771 w 2679737"/>
              <a:gd name="connsiteY30" fmla="*/ 8946890 h 40202147"/>
              <a:gd name="connsiteX31" fmla="*/ 2065933 w 2679737"/>
              <a:gd name="connsiteY31" fmla="*/ 1467483 h 40202147"/>
              <a:gd name="connsiteX32" fmla="*/ 2409205 w 2679737"/>
              <a:gd name="connsiteY32" fmla="*/ 8304152 h 40202147"/>
              <a:gd name="connsiteX33" fmla="*/ 2438289 w 2679737"/>
              <a:gd name="connsiteY33" fmla="*/ 19698632 h 40202147"/>
              <a:gd name="connsiteX34" fmla="*/ 2406290 w 2679737"/>
              <a:gd name="connsiteY34" fmla="*/ 31794290 h 40202147"/>
              <a:gd name="connsiteX35" fmla="*/ 2065933 w 2679737"/>
              <a:gd name="connsiteY35" fmla="*/ 39098476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79737" h="40202147">
                <a:moveTo>
                  <a:pt x="1224694" y="20399810"/>
                </a:moveTo>
                <a:cubicBezTo>
                  <a:pt x="1224694" y="15725119"/>
                  <a:pt x="1210146" y="11050526"/>
                  <a:pt x="1108336" y="6726474"/>
                </a:cubicBezTo>
                <a:cubicBezTo>
                  <a:pt x="974527" y="1116844"/>
                  <a:pt x="735980" y="181906"/>
                  <a:pt x="613804" y="181906"/>
                </a:cubicBezTo>
                <a:cubicBezTo>
                  <a:pt x="439266" y="181906"/>
                  <a:pt x="226901" y="1701243"/>
                  <a:pt x="107640" y="7135454"/>
                </a:cubicBezTo>
                <a:cubicBezTo>
                  <a:pt x="14548" y="11167406"/>
                  <a:pt x="0" y="15725119"/>
                  <a:pt x="0" y="20399810"/>
                </a:cubicBezTo>
                <a:cubicBezTo>
                  <a:pt x="0" y="24782302"/>
                  <a:pt x="11646" y="30041292"/>
                  <a:pt x="130907" y="34482224"/>
                </a:cubicBezTo>
                <a:cubicBezTo>
                  <a:pt x="255997" y="39215356"/>
                  <a:pt x="468362" y="40384052"/>
                  <a:pt x="610890" y="40384052"/>
                </a:cubicBezTo>
                <a:cubicBezTo>
                  <a:pt x="767978" y="40384052"/>
                  <a:pt x="989062" y="39156916"/>
                  <a:pt x="1117067" y="33605728"/>
                </a:cubicBezTo>
                <a:cubicBezTo>
                  <a:pt x="1210146" y="29573874"/>
                  <a:pt x="1224694" y="25016062"/>
                  <a:pt x="1224694" y="20399810"/>
                </a:cubicBezTo>
                <a:close/>
                <a:moveTo>
                  <a:pt x="610890" y="39098476"/>
                </a:moveTo>
                <a:cubicBezTo>
                  <a:pt x="497446" y="39098476"/>
                  <a:pt x="325822" y="37637680"/>
                  <a:pt x="273447" y="32028050"/>
                </a:cubicBezTo>
                <a:cubicBezTo>
                  <a:pt x="241449" y="28522056"/>
                  <a:pt x="241449" y="23146184"/>
                  <a:pt x="241449" y="19698632"/>
                </a:cubicBezTo>
                <a:cubicBezTo>
                  <a:pt x="241449" y="15958878"/>
                  <a:pt x="241449" y="12102245"/>
                  <a:pt x="264728" y="8946890"/>
                </a:cubicBezTo>
                <a:cubicBezTo>
                  <a:pt x="319993" y="1993343"/>
                  <a:pt x="538175" y="1467483"/>
                  <a:pt x="610890" y="1467483"/>
                </a:cubicBezTo>
                <a:cubicBezTo>
                  <a:pt x="706896" y="1467483"/>
                  <a:pt x="898885" y="2519202"/>
                  <a:pt x="954162" y="8304152"/>
                </a:cubicBezTo>
                <a:cubicBezTo>
                  <a:pt x="983245" y="11576386"/>
                  <a:pt x="983245" y="16017318"/>
                  <a:pt x="983245" y="19698632"/>
                </a:cubicBezTo>
                <a:cubicBezTo>
                  <a:pt x="983245" y="24081124"/>
                  <a:pt x="983245" y="28054536"/>
                  <a:pt x="951247" y="31794290"/>
                </a:cubicBezTo>
                <a:cubicBezTo>
                  <a:pt x="907616" y="37345480"/>
                  <a:pt x="741797" y="39098476"/>
                  <a:pt x="610890" y="39098476"/>
                </a:cubicBezTo>
                <a:close/>
                <a:moveTo>
                  <a:pt x="2679737" y="20399810"/>
                </a:moveTo>
                <a:cubicBezTo>
                  <a:pt x="2679737" y="15725119"/>
                  <a:pt x="2665189" y="11050526"/>
                  <a:pt x="2563379" y="6726474"/>
                </a:cubicBezTo>
                <a:cubicBezTo>
                  <a:pt x="2429570" y="1116844"/>
                  <a:pt x="2191023" y="181906"/>
                  <a:pt x="2068847" y="181906"/>
                </a:cubicBezTo>
                <a:cubicBezTo>
                  <a:pt x="1894309" y="181906"/>
                  <a:pt x="1681944" y="1701243"/>
                  <a:pt x="1562683" y="7135454"/>
                </a:cubicBezTo>
                <a:cubicBezTo>
                  <a:pt x="1469591" y="11167406"/>
                  <a:pt x="1455043" y="15725119"/>
                  <a:pt x="1455043" y="20399810"/>
                </a:cubicBezTo>
                <a:cubicBezTo>
                  <a:pt x="1455043" y="24782302"/>
                  <a:pt x="1466689" y="30041292"/>
                  <a:pt x="1585950" y="34482224"/>
                </a:cubicBezTo>
                <a:cubicBezTo>
                  <a:pt x="1711040" y="39215356"/>
                  <a:pt x="1923393" y="40384052"/>
                  <a:pt x="2065933" y="40384052"/>
                </a:cubicBezTo>
                <a:cubicBezTo>
                  <a:pt x="2223021" y="40384052"/>
                  <a:pt x="2444105" y="39156916"/>
                  <a:pt x="2572110" y="33605728"/>
                </a:cubicBezTo>
                <a:cubicBezTo>
                  <a:pt x="2665189" y="29573874"/>
                  <a:pt x="2679737" y="25016062"/>
                  <a:pt x="2679737" y="20399810"/>
                </a:cubicBezTo>
                <a:close/>
                <a:moveTo>
                  <a:pt x="2065933" y="39098476"/>
                </a:moveTo>
                <a:cubicBezTo>
                  <a:pt x="1952489" y="39098476"/>
                  <a:pt x="1780853" y="37637680"/>
                  <a:pt x="1728490" y="32028050"/>
                </a:cubicBezTo>
                <a:cubicBezTo>
                  <a:pt x="1696492" y="28522056"/>
                  <a:pt x="1696492" y="23146184"/>
                  <a:pt x="1696492" y="19698632"/>
                </a:cubicBezTo>
                <a:cubicBezTo>
                  <a:pt x="1696492" y="15958878"/>
                  <a:pt x="1696492" y="12102245"/>
                  <a:pt x="1719771" y="8946890"/>
                </a:cubicBezTo>
                <a:cubicBezTo>
                  <a:pt x="1775036" y="1993343"/>
                  <a:pt x="1993218" y="1467483"/>
                  <a:pt x="2065933" y="1467483"/>
                </a:cubicBezTo>
                <a:cubicBezTo>
                  <a:pt x="2161939" y="1467483"/>
                  <a:pt x="2353928" y="2519202"/>
                  <a:pt x="2409205" y="8304152"/>
                </a:cubicBezTo>
                <a:cubicBezTo>
                  <a:pt x="2438289" y="11576386"/>
                  <a:pt x="2438289" y="16017318"/>
                  <a:pt x="2438289" y="19698632"/>
                </a:cubicBezTo>
                <a:cubicBezTo>
                  <a:pt x="2438289" y="24081124"/>
                  <a:pt x="2438289" y="28054536"/>
                  <a:pt x="2406290" y="31794290"/>
                </a:cubicBezTo>
                <a:cubicBezTo>
                  <a:pt x="2362659" y="37345480"/>
                  <a:pt x="2196840" y="39098476"/>
                  <a:pt x="2065933" y="3909847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6" name="Forma libre: forma 255">
            <a:extLst>
              <a:ext uri="{FF2B5EF4-FFF2-40B4-BE49-F238E27FC236}">
                <a16:creationId xmlns:a16="http://schemas.microsoft.com/office/drawing/2014/main" id="{34E732B6-1A8B-C4E7-A673-00F9E3854902}"/>
              </a:ext>
            </a:extLst>
          </p:cNvPr>
          <p:cNvSpPr/>
          <p:nvPr/>
        </p:nvSpPr>
        <p:spPr>
          <a:xfrm flipV="1">
            <a:off x="129647602" y="1382212139"/>
            <a:ext cx="1022350" cy="12700"/>
          </a:xfrm>
          <a:custGeom>
            <a:avLst/>
            <a:gdLst>
              <a:gd name="connsiteX0" fmla="*/ 0 w 1022350"/>
              <a:gd name="connsiteY0" fmla="*/ 217271 h 12700"/>
              <a:gd name="connsiteX1" fmla="*/ 1022350 w 1022350"/>
              <a:gd name="connsiteY1" fmla="*/ 217271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17271"/>
                </a:moveTo>
                <a:lnTo>
                  <a:pt x="1022350" y="217271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7" name="Forma libre: forma 256">
            <a:extLst>
              <a:ext uri="{FF2B5EF4-FFF2-40B4-BE49-F238E27FC236}">
                <a16:creationId xmlns:a16="http://schemas.microsoft.com/office/drawing/2014/main" id="{5A2AE8BB-D9D9-CCD4-871C-8C49C33203F7}"/>
              </a:ext>
            </a:extLst>
          </p:cNvPr>
          <p:cNvSpPr/>
          <p:nvPr/>
        </p:nvSpPr>
        <p:spPr>
          <a:xfrm flipV="1">
            <a:off x="129647602" y="1382212139"/>
            <a:ext cx="1022350" cy="12700"/>
          </a:xfrm>
          <a:custGeom>
            <a:avLst/>
            <a:gdLst>
              <a:gd name="connsiteX0" fmla="*/ 0 w 1022350"/>
              <a:gd name="connsiteY0" fmla="*/ 217271 h 12700"/>
              <a:gd name="connsiteX1" fmla="*/ 1022350 w 1022350"/>
              <a:gd name="connsiteY1" fmla="*/ 217271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17271"/>
                </a:moveTo>
                <a:lnTo>
                  <a:pt x="1022350" y="217271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8" name="Forma libre: forma 257">
            <a:extLst>
              <a:ext uri="{FF2B5EF4-FFF2-40B4-BE49-F238E27FC236}">
                <a16:creationId xmlns:a16="http://schemas.microsoft.com/office/drawing/2014/main" id="{342A7B94-1241-5468-AF82-69644DAC1F09}"/>
              </a:ext>
            </a:extLst>
          </p:cNvPr>
          <p:cNvSpPr/>
          <p:nvPr/>
        </p:nvSpPr>
        <p:spPr>
          <a:xfrm flipV="1">
            <a:off x="131951548" y="1361922600"/>
            <a:ext cx="959978" cy="38916570"/>
          </a:xfrm>
          <a:custGeom>
            <a:avLst/>
            <a:gdLst>
              <a:gd name="connsiteX0" fmla="*/ 596342 w 959978"/>
              <a:gd name="connsiteY0" fmla="*/ 1736477 h 38916570"/>
              <a:gd name="connsiteX1" fmla="*/ 529444 w 959978"/>
              <a:gd name="connsiteY1" fmla="*/ 217140 h 38916570"/>
              <a:gd name="connsiteX2" fmla="*/ 0 w 959978"/>
              <a:gd name="connsiteY2" fmla="*/ 3956894 h 38916570"/>
              <a:gd name="connsiteX3" fmla="*/ 0 w 959978"/>
              <a:gd name="connsiteY3" fmla="*/ 5768231 h 38916570"/>
              <a:gd name="connsiteX4" fmla="*/ 381074 w 959978"/>
              <a:gd name="connsiteY4" fmla="*/ 4248994 h 38916570"/>
              <a:gd name="connsiteX5" fmla="*/ 381074 w 959978"/>
              <a:gd name="connsiteY5" fmla="*/ 34517460 h 38916570"/>
              <a:gd name="connsiteX6" fmla="*/ 110542 w 959978"/>
              <a:gd name="connsiteY6" fmla="*/ 37322272 h 38916570"/>
              <a:gd name="connsiteX7" fmla="*/ 17463 w 959978"/>
              <a:gd name="connsiteY7" fmla="*/ 37322272 h 38916570"/>
              <a:gd name="connsiteX8" fmla="*/ 17463 w 959978"/>
              <a:gd name="connsiteY8" fmla="*/ 39133712 h 38916570"/>
              <a:gd name="connsiteX9" fmla="*/ 488714 w 959978"/>
              <a:gd name="connsiteY9" fmla="*/ 38958392 h 38916570"/>
              <a:gd name="connsiteX10" fmla="*/ 959979 w 959978"/>
              <a:gd name="connsiteY10" fmla="*/ 39133712 h 38916570"/>
              <a:gd name="connsiteX11" fmla="*/ 959979 w 959978"/>
              <a:gd name="connsiteY11" fmla="*/ 37322272 h 38916570"/>
              <a:gd name="connsiteX12" fmla="*/ 866887 w 959978"/>
              <a:gd name="connsiteY12" fmla="*/ 37322272 h 38916570"/>
              <a:gd name="connsiteX13" fmla="*/ 596342 w 959978"/>
              <a:gd name="connsiteY13" fmla="*/ 34517460 h 38916570"/>
              <a:gd name="connsiteX14" fmla="*/ 596342 w 959978"/>
              <a:gd name="connsiteY14" fmla="*/ 1736477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570">
                <a:moveTo>
                  <a:pt x="596342" y="1736477"/>
                </a:moveTo>
                <a:cubicBezTo>
                  <a:pt x="596342" y="334020"/>
                  <a:pt x="596342" y="217140"/>
                  <a:pt x="529444" y="217140"/>
                </a:cubicBezTo>
                <a:cubicBezTo>
                  <a:pt x="349076" y="3956894"/>
                  <a:pt x="93092" y="3956894"/>
                  <a:pt x="0" y="3956894"/>
                </a:cubicBezTo>
                <a:lnTo>
                  <a:pt x="0" y="5768231"/>
                </a:lnTo>
                <a:cubicBezTo>
                  <a:pt x="58179" y="5768231"/>
                  <a:pt x="229815" y="5768231"/>
                  <a:pt x="381074" y="4248994"/>
                </a:cubicBezTo>
                <a:lnTo>
                  <a:pt x="381074" y="34517460"/>
                </a:lnTo>
                <a:cubicBezTo>
                  <a:pt x="381074" y="36621096"/>
                  <a:pt x="372356" y="37322272"/>
                  <a:pt x="110542" y="37322272"/>
                </a:cubicBezTo>
                <a:lnTo>
                  <a:pt x="17463" y="37322272"/>
                </a:lnTo>
                <a:lnTo>
                  <a:pt x="17463" y="39133712"/>
                </a:lnTo>
                <a:cubicBezTo>
                  <a:pt x="119273" y="38958392"/>
                  <a:pt x="372356" y="38958392"/>
                  <a:pt x="488714" y="38958392"/>
                </a:cubicBezTo>
                <a:cubicBezTo>
                  <a:pt x="605073" y="38958392"/>
                  <a:pt x="858155" y="38958392"/>
                  <a:pt x="959979" y="39133712"/>
                </a:cubicBezTo>
                <a:lnTo>
                  <a:pt x="959979" y="37322272"/>
                </a:lnTo>
                <a:lnTo>
                  <a:pt x="866887" y="37322272"/>
                </a:lnTo>
                <a:cubicBezTo>
                  <a:pt x="605073" y="37322272"/>
                  <a:pt x="596342" y="36679536"/>
                  <a:pt x="596342" y="34517460"/>
                </a:cubicBezTo>
                <a:lnTo>
                  <a:pt x="596342" y="173647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59" name="Forma libre: forma 258">
            <a:extLst>
              <a:ext uri="{FF2B5EF4-FFF2-40B4-BE49-F238E27FC236}">
                <a16:creationId xmlns:a16="http://schemas.microsoft.com/office/drawing/2014/main" id="{66DC42E8-596E-0571-F320-38C56499888D}"/>
              </a:ext>
            </a:extLst>
          </p:cNvPr>
          <p:cNvSpPr/>
          <p:nvPr/>
        </p:nvSpPr>
        <p:spPr>
          <a:xfrm flipV="1">
            <a:off x="133398245" y="1361922600"/>
            <a:ext cx="308359" cy="6193928"/>
          </a:xfrm>
          <a:custGeom>
            <a:avLst/>
            <a:gdLst>
              <a:gd name="connsiteX0" fmla="*/ 308359 w 308359"/>
              <a:gd name="connsiteY0" fmla="*/ 3311479 h 6193928"/>
              <a:gd name="connsiteX1" fmla="*/ 154174 w 308359"/>
              <a:gd name="connsiteY1" fmla="*/ 214564 h 6193928"/>
              <a:gd name="connsiteX2" fmla="*/ 0 w 308359"/>
              <a:gd name="connsiteY2" fmla="*/ 3311479 h 6193928"/>
              <a:gd name="connsiteX3" fmla="*/ 154174 w 308359"/>
              <a:gd name="connsiteY3" fmla="*/ 6408493 h 6193928"/>
              <a:gd name="connsiteX4" fmla="*/ 308359 w 308359"/>
              <a:gd name="connsiteY4" fmla="*/ 3311479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311479"/>
                </a:moveTo>
                <a:cubicBezTo>
                  <a:pt x="308359" y="1616922"/>
                  <a:pt x="238534" y="214564"/>
                  <a:pt x="154174" y="214564"/>
                </a:cubicBezTo>
                <a:cubicBezTo>
                  <a:pt x="69813" y="214564"/>
                  <a:pt x="0" y="1616922"/>
                  <a:pt x="0" y="3311479"/>
                </a:cubicBezTo>
                <a:cubicBezTo>
                  <a:pt x="0" y="5006135"/>
                  <a:pt x="69813" y="6408493"/>
                  <a:pt x="154174" y="6408493"/>
                </a:cubicBezTo>
                <a:cubicBezTo>
                  <a:pt x="238534" y="6408493"/>
                  <a:pt x="308359" y="5006135"/>
                  <a:pt x="308359" y="331147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0" name="Forma libre: forma 259">
            <a:extLst>
              <a:ext uri="{FF2B5EF4-FFF2-40B4-BE49-F238E27FC236}">
                <a16:creationId xmlns:a16="http://schemas.microsoft.com/office/drawing/2014/main" id="{88A88A69-369D-1800-5CFE-5B996C525305}"/>
              </a:ext>
            </a:extLst>
          </p:cNvPr>
          <p:cNvSpPr/>
          <p:nvPr/>
        </p:nvSpPr>
        <p:spPr>
          <a:xfrm flipV="1">
            <a:off x="134101247" y="1360637022"/>
            <a:ext cx="2615728" cy="40202147"/>
          </a:xfrm>
          <a:custGeom>
            <a:avLst/>
            <a:gdLst>
              <a:gd name="connsiteX0" fmla="*/ 223986 w 2615728"/>
              <a:gd name="connsiteY0" fmla="*/ 34634236 h 40202147"/>
              <a:gd name="connsiteX1" fmla="*/ 532346 w 2615728"/>
              <a:gd name="connsiteY1" fmla="*/ 28615628 h 40202147"/>
              <a:gd name="connsiteX2" fmla="*/ 1160686 w 2615728"/>
              <a:gd name="connsiteY2" fmla="*/ 11553079 h 40202147"/>
              <a:gd name="connsiteX3" fmla="*/ 543979 w 2615728"/>
              <a:gd name="connsiteY3" fmla="*/ 217039 h 40202147"/>
              <a:gd name="connsiteX4" fmla="*/ 0 w 2615728"/>
              <a:gd name="connsiteY4" fmla="*/ 10793460 h 40202147"/>
              <a:gd name="connsiteX5" fmla="*/ 154174 w 2615728"/>
              <a:gd name="connsiteY5" fmla="*/ 14065695 h 40202147"/>
              <a:gd name="connsiteX6" fmla="*/ 305445 w 2615728"/>
              <a:gd name="connsiteY6" fmla="*/ 10968780 h 40202147"/>
              <a:gd name="connsiteX7" fmla="*/ 151259 w 2615728"/>
              <a:gd name="connsiteY7" fmla="*/ 7930206 h 40202147"/>
              <a:gd name="connsiteX8" fmla="*/ 113444 w 2615728"/>
              <a:gd name="connsiteY8" fmla="*/ 7988646 h 40202147"/>
              <a:gd name="connsiteX9" fmla="*/ 506164 w 2615728"/>
              <a:gd name="connsiteY9" fmla="*/ 2028476 h 40202147"/>
              <a:gd name="connsiteX10" fmla="*/ 895970 w 2615728"/>
              <a:gd name="connsiteY10" fmla="*/ 11553079 h 40202147"/>
              <a:gd name="connsiteX11" fmla="*/ 590525 w 2615728"/>
              <a:gd name="connsiteY11" fmla="*/ 24466896 h 40202147"/>
              <a:gd name="connsiteX12" fmla="*/ 31998 w 2615728"/>
              <a:gd name="connsiteY12" fmla="*/ 36971532 h 40202147"/>
              <a:gd name="connsiteX13" fmla="*/ 0 w 2615728"/>
              <a:gd name="connsiteY13" fmla="*/ 39133608 h 40202147"/>
              <a:gd name="connsiteX14" fmla="*/ 1079240 w 2615728"/>
              <a:gd name="connsiteY14" fmla="*/ 39133608 h 40202147"/>
              <a:gd name="connsiteX15" fmla="*/ 1160686 w 2615728"/>
              <a:gd name="connsiteY15" fmla="*/ 28966268 h 40202147"/>
              <a:gd name="connsiteX16" fmla="*/ 1087958 w 2615728"/>
              <a:gd name="connsiteY16" fmla="*/ 28966268 h 40202147"/>
              <a:gd name="connsiteX17" fmla="*/ 1023962 w 2615728"/>
              <a:gd name="connsiteY17" fmla="*/ 34166816 h 40202147"/>
              <a:gd name="connsiteX18" fmla="*/ 747601 w 2615728"/>
              <a:gd name="connsiteY18" fmla="*/ 34634236 h 40202147"/>
              <a:gd name="connsiteX19" fmla="*/ 223986 w 2615728"/>
              <a:gd name="connsiteY19" fmla="*/ 34634236 h 40202147"/>
              <a:gd name="connsiteX20" fmla="*/ 2615729 w 2615728"/>
              <a:gd name="connsiteY20" fmla="*/ 27388590 h 40202147"/>
              <a:gd name="connsiteX21" fmla="*/ 2063018 w 2615728"/>
              <a:gd name="connsiteY21" fmla="*/ 14591653 h 40202147"/>
              <a:gd name="connsiteX22" fmla="*/ 1693577 w 2615728"/>
              <a:gd name="connsiteY22" fmla="*/ 17571688 h 40202147"/>
              <a:gd name="connsiteX23" fmla="*/ 1693577 w 2615728"/>
              <a:gd name="connsiteY23" fmla="*/ 6177209 h 40202147"/>
              <a:gd name="connsiteX24" fmla="*/ 1940843 w 2615728"/>
              <a:gd name="connsiteY24" fmla="*/ 6936828 h 40202147"/>
              <a:gd name="connsiteX25" fmla="*/ 2502285 w 2615728"/>
              <a:gd name="connsiteY25" fmla="*/ 859778 h 40202147"/>
              <a:gd name="connsiteX26" fmla="*/ 2473189 w 2615728"/>
              <a:gd name="connsiteY26" fmla="*/ 217039 h 40202147"/>
              <a:gd name="connsiteX27" fmla="*/ 2449922 w 2615728"/>
              <a:gd name="connsiteY27" fmla="*/ 392359 h 40202147"/>
              <a:gd name="connsiteX28" fmla="*/ 2054287 w 2615728"/>
              <a:gd name="connsiteY28" fmla="*/ 2086916 h 40202147"/>
              <a:gd name="connsiteX29" fmla="*/ 1667396 w 2615728"/>
              <a:gd name="connsiteY29" fmla="*/ 450798 h 40202147"/>
              <a:gd name="connsiteX30" fmla="*/ 1632483 w 2615728"/>
              <a:gd name="connsiteY30" fmla="*/ 275479 h 40202147"/>
              <a:gd name="connsiteX31" fmla="*/ 1603400 w 2615728"/>
              <a:gd name="connsiteY31" fmla="*/ 1677936 h 40202147"/>
              <a:gd name="connsiteX32" fmla="*/ 1603400 w 2615728"/>
              <a:gd name="connsiteY32" fmla="*/ 18974146 h 40202147"/>
              <a:gd name="connsiteX33" fmla="*/ 1644117 w 2615728"/>
              <a:gd name="connsiteY33" fmla="*/ 20493382 h 40202147"/>
              <a:gd name="connsiteX34" fmla="*/ 1681944 w 2615728"/>
              <a:gd name="connsiteY34" fmla="*/ 19967524 h 40202147"/>
              <a:gd name="connsiteX35" fmla="*/ 2057202 w 2615728"/>
              <a:gd name="connsiteY35" fmla="*/ 15877131 h 40202147"/>
              <a:gd name="connsiteX36" fmla="*/ 2304467 w 2615728"/>
              <a:gd name="connsiteY36" fmla="*/ 19616884 h 40202147"/>
              <a:gd name="connsiteX37" fmla="*/ 2356830 w 2615728"/>
              <a:gd name="connsiteY37" fmla="*/ 26979510 h 40202147"/>
              <a:gd name="connsiteX38" fmla="*/ 2287017 w 2615728"/>
              <a:gd name="connsiteY38" fmla="*/ 34984876 h 40202147"/>
              <a:gd name="connsiteX39" fmla="*/ 1975755 w 2615728"/>
              <a:gd name="connsiteY39" fmla="*/ 38782972 h 40202147"/>
              <a:gd name="connsiteX40" fmla="*/ 1548123 w 2615728"/>
              <a:gd name="connsiteY40" fmla="*/ 32238502 h 40202147"/>
              <a:gd name="connsiteX41" fmla="*/ 1597583 w 2615728"/>
              <a:gd name="connsiteY41" fmla="*/ 32355382 h 40202147"/>
              <a:gd name="connsiteX42" fmla="*/ 1743025 w 2615728"/>
              <a:gd name="connsiteY42" fmla="*/ 29492126 h 40202147"/>
              <a:gd name="connsiteX43" fmla="*/ 1597583 w 2615728"/>
              <a:gd name="connsiteY43" fmla="*/ 26628872 h 40202147"/>
              <a:gd name="connsiteX44" fmla="*/ 1455043 w 2615728"/>
              <a:gd name="connsiteY44" fmla="*/ 29725886 h 40202147"/>
              <a:gd name="connsiteX45" fmla="*/ 1981572 w 2615728"/>
              <a:gd name="connsiteY45" fmla="*/ 40419188 h 40202147"/>
              <a:gd name="connsiteX46" fmla="*/ 2615729 w 2615728"/>
              <a:gd name="connsiteY46" fmla="*/ 27388590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615728" h="40202147">
                <a:moveTo>
                  <a:pt x="223986" y="34634236"/>
                </a:moveTo>
                <a:lnTo>
                  <a:pt x="532346" y="28615628"/>
                </a:lnTo>
                <a:cubicBezTo>
                  <a:pt x="986148" y="20551822"/>
                  <a:pt x="1160686" y="17396368"/>
                  <a:pt x="1160686" y="11553079"/>
                </a:cubicBezTo>
                <a:cubicBezTo>
                  <a:pt x="1160686" y="4891731"/>
                  <a:pt x="898872" y="217039"/>
                  <a:pt x="543979" y="217039"/>
                </a:cubicBezTo>
                <a:cubicBezTo>
                  <a:pt x="215255" y="217039"/>
                  <a:pt x="0" y="5592910"/>
                  <a:pt x="0" y="10793460"/>
                </a:cubicBezTo>
                <a:cubicBezTo>
                  <a:pt x="0" y="14065695"/>
                  <a:pt x="145442" y="14065695"/>
                  <a:pt x="154174" y="14065695"/>
                </a:cubicBezTo>
                <a:cubicBezTo>
                  <a:pt x="203622" y="14065695"/>
                  <a:pt x="305445" y="13364516"/>
                  <a:pt x="305445" y="10968780"/>
                </a:cubicBezTo>
                <a:cubicBezTo>
                  <a:pt x="305445" y="9449542"/>
                  <a:pt x="253082" y="7930206"/>
                  <a:pt x="151259" y="7930206"/>
                </a:cubicBezTo>
                <a:cubicBezTo>
                  <a:pt x="127992" y="7930206"/>
                  <a:pt x="122175" y="7930206"/>
                  <a:pt x="113444" y="7988646"/>
                </a:cubicBezTo>
                <a:cubicBezTo>
                  <a:pt x="180355" y="4190452"/>
                  <a:pt x="337431" y="2028476"/>
                  <a:pt x="506164" y="2028476"/>
                </a:cubicBezTo>
                <a:cubicBezTo>
                  <a:pt x="770880" y="2028476"/>
                  <a:pt x="895970" y="6761607"/>
                  <a:pt x="895970" y="11553079"/>
                </a:cubicBezTo>
                <a:cubicBezTo>
                  <a:pt x="895970" y="16227770"/>
                  <a:pt x="750515" y="20844022"/>
                  <a:pt x="590525" y="24466896"/>
                </a:cubicBezTo>
                <a:lnTo>
                  <a:pt x="31998" y="36971532"/>
                </a:lnTo>
                <a:cubicBezTo>
                  <a:pt x="0" y="37614372"/>
                  <a:pt x="0" y="37731252"/>
                  <a:pt x="0" y="39133608"/>
                </a:cubicBezTo>
                <a:lnTo>
                  <a:pt x="1079240" y="39133608"/>
                </a:lnTo>
                <a:lnTo>
                  <a:pt x="1160686" y="28966268"/>
                </a:lnTo>
                <a:lnTo>
                  <a:pt x="1087958" y="28966268"/>
                </a:lnTo>
                <a:cubicBezTo>
                  <a:pt x="1073423" y="30719264"/>
                  <a:pt x="1053058" y="33290320"/>
                  <a:pt x="1023962" y="34166816"/>
                </a:cubicBezTo>
                <a:cubicBezTo>
                  <a:pt x="1003598" y="34634236"/>
                  <a:pt x="811609" y="34634236"/>
                  <a:pt x="747601" y="34634236"/>
                </a:cubicBezTo>
                <a:lnTo>
                  <a:pt x="223986" y="34634236"/>
                </a:lnTo>
                <a:close/>
                <a:moveTo>
                  <a:pt x="2615729" y="27388590"/>
                </a:moveTo>
                <a:cubicBezTo>
                  <a:pt x="2615729" y="20434942"/>
                  <a:pt x="2377195" y="14591653"/>
                  <a:pt x="2063018" y="14591653"/>
                </a:cubicBezTo>
                <a:cubicBezTo>
                  <a:pt x="1923380" y="14591653"/>
                  <a:pt x="1798303" y="15526492"/>
                  <a:pt x="1693577" y="17571688"/>
                </a:cubicBezTo>
                <a:lnTo>
                  <a:pt x="1693577" y="6177209"/>
                </a:lnTo>
                <a:cubicBezTo>
                  <a:pt x="1751757" y="6527848"/>
                  <a:pt x="1847751" y="6936828"/>
                  <a:pt x="1940843" y="6936828"/>
                </a:cubicBezTo>
                <a:cubicBezTo>
                  <a:pt x="2298651" y="6936828"/>
                  <a:pt x="2502285" y="1619496"/>
                  <a:pt x="2502285" y="859778"/>
                </a:cubicBezTo>
                <a:cubicBezTo>
                  <a:pt x="2502285" y="509238"/>
                  <a:pt x="2493553" y="217039"/>
                  <a:pt x="2473189" y="217039"/>
                </a:cubicBezTo>
                <a:cubicBezTo>
                  <a:pt x="2470274" y="217039"/>
                  <a:pt x="2464457" y="217039"/>
                  <a:pt x="2449922" y="392359"/>
                </a:cubicBezTo>
                <a:cubicBezTo>
                  <a:pt x="2391743" y="918218"/>
                  <a:pt x="2249202" y="2086916"/>
                  <a:pt x="2054287" y="2086916"/>
                </a:cubicBezTo>
                <a:cubicBezTo>
                  <a:pt x="1937928" y="2086916"/>
                  <a:pt x="1804119" y="1677936"/>
                  <a:pt x="1667396" y="450798"/>
                </a:cubicBezTo>
                <a:cubicBezTo>
                  <a:pt x="1644117" y="275479"/>
                  <a:pt x="1638300" y="275479"/>
                  <a:pt x="1632483" y="275479"/>
                </a:cubicBezTo>
                <a:cubicBezTo>
                  <a:pt x="1603400" y="275479"/>
                  <a:pt x="1603400" y="742898"/>
                  <a:pt x="1603400" y="1677936"/>
                </a:cubicBezTo>
                <a:lnTo>
                  <a:pt x="1603400" y="18974146"/>
                </a:lnTo>
                <a:cubicBezTo>
                  <a:pt x="1603400" y="20025964"/>
                  <a:pt x="1603400" y="20493382"/>
                  <a:pt x="1644117" y="20493382"/>
                </a:cubicBezTo>
                <a:cubicBezTo>
                  <a:pt x="1664481" y="20493382"/>
                  <a:pt x="1670298" y="20318064"/>
                  <a:pt x="1681944" y="19967524"/>
                </a:cubicBezTo>
                <a:cubicBezTo>
                  <a:pt x="1713942" y="19032586"/>
                  <a:pt x="1821569" y="15877131"/>
                  <a:pt x="2057202" y="15877131"/>
                </a:cubicBezTo>
                <a:cubicBezTo>
                  <a:pt x="2208473" y="15877131"/>
                  <a:pt x="2281200" y="18565066"/>
                  <a:pt x="2304467" y="19616884"/>
                </a:cubicBezTo>
                <a:cubicBezTo>
                  <a:pt x="2351013" y="21778860"/>
                  <a:pt x="2356830" y="24057816"/>
                  <a:pt x="2356830" y="26979510"/>
                </a:cubicBezTo>
                <a:cubicBezTo>
                  <a:pt x="2356830" y="29024708"/>
                  <a:pt x="2356830" y="32530700"/>
                  <a:pt x="2287017" y="34984876"/>
                </a:cubicBezTo>
                <a:cubicBezTo>
                  <a:pt x="2217192" y="37263732"/>
                  <a:pt x="2109564" y="38782972"/>
                  <a:pt x="1975755" y="38782972"/>
                </a:cubicBezTo>
                <a:cubicBezTo>
                  <a:pt x="1763390" y="38782972"/>
                  <a:pt x="1597583" y="35686056"/>
                  <a:pt x="1548123" y="32238502"/>
                </a:cubicBezTo>
                <a:cubicBezTo>
                  <a:pt x="1556854" y="32296942"/>
                  <a:pt x="1565585" y="32355382"/>
                  <a:pt x="1597583" y="32355382"/>
                </a:cubicBezTo>
                <a:cubicBezTo>
                  <a:pt x="1693577" y="32355382"/>
                  <a:pt x="1743025" y="30894484"/>
                  <a:pt x="1743025" y="29492126"/>
                </a:cubicBezTo>
                <a:cubicBezTo>
                  <a:pt x="1743025" y="28089670"/>
                  <a:pt x="1693577" y="26628872"/>
                  <a:pt x="1597583" y="26628872"/>
                </a:cubicBezTo>
                <a:cubicBezTo>
                  <a:pt x="1556854" y="26628872"/>
                  <a:pt x="1455043" y="27037950"/>
                  <a:pt x="1455043" y="29725886"/>
                </a:cubicBezTo>
                <a:cubicBezTo>
                  <a:pt x="1455043" y="34751116"/>
                  <a:pt x="1655763" y="40419188"/>
                  <a:pt x="1981572" y="40419188"/>
                </a:cubicBezTo>
                <a:cubicBezTo>
                  <a:pt x="2319015" y="40419188"/>
                  <a:pt x="2615729" y="34809556"/>
                  <a:pt x="2615729" y="2738859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1" name="Forma libre: forma 260">
            <a:extLst>
              <a:ext uri="{FF2B5EF4-FFF2-40B4-BE49-F238E27FC236}">
                <a16:creationId xmlns:a16="http://schemas.microsoft.com/office/drawing/2014/main" id="{FC2B8AF7-DAEB-CF32-A0C2-5664E09193A2}"/>
              </a:ext>
            </a:extLst>
          </p:cNvPr>
          <p:cNvSpPr/>
          <p:nvPr/>
        </p:nvSpPr>
        <p:spPr>
          <a:xfrm flipV="1">
            <a:off x="129647602" y="1605302423"/>
            <a:ext cx="1022350" cy="12700"/>
          </a:xfrm>
          <a:custGeom>
            <a:avLst/>
            <a:gdLst>
              <a:gd name="connsiteX0" fmla="*/ 0 w 1022350"/>
              <a:gd name="connsiteY0" fmla="*/ 252404 h 12700"/>
              <a:gd name="connsiteX1" fmla="*/ 1022350 w 1022350"/>
              <a:gd name="connsiteY1" fmla="*/ 25240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52404"/>
                </a:moveTo>
                <a:lnTo>
                  <a:pt x="1022350" y="252404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2" name="Forma libre: forma 261">
            <a:extLst>
              <a:ext uri="{FF2B5EF4-FFF2-40B4-BE49-F238E27FC236}">
                <a16:creationId xmlns:a16="http://schemas.microsoft.com/office/drawing/2014/main" id="{3B44BB15-CACC-53E0-A45B-07EF70718A67}"/>
              </a:ext>
            </a:extLst>
          </p:cNvPr>
          <p:cNvSpPr/>
          <p:nvPr/>
        </p:nvSpPr>
        <p:spPr>
          <a:xfrm flipV="1">
            <a:off x="129647602" y="1605302423"/>
            <a:ext cx="1022350" cy="12700"/>
          </a:xfrm>
          <a:custGeom>
            <a:avLst/>
            <a:gdLst>
              <a:gd name="connsiteX0" fmla="*/ 0 w 1022350"/>
              <a:gd name="connsiteY0" fmla="*/ 252404 h 12700"/>
              <a:gd name="connsiteX1" fmla="*/ 1022350 w 1022350"/>
              <a:gd name="connsiteY1" fmla="*/ 252404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52404"/>
                </a:moveTo>
                <a:lnTo>
                  <a:pt x="1022350" y="252404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3" name="Forma libre: forma 262">
            <a:extLst>
              <a:ext uri="{FF2B5EF4-FFF2-40B4-BE49-F238E27FC236}">
                <a16:creationId xmlns:a16="http://schemas.microsoft.com/office/drawing/2014/main" id="{585A112A-6E97-ED51-EBA1-B515AD5C34E5}"/>
              </a:ext>
            </a:extLst>
          </p:cNvPr>
          <p:cNvSpPr/>
          <p:nvPr/>
        </p:nvSpPr>
        <p:spPr>
          <a:xfrm flipV="1">
            <a:off x="131951548" y="1585010800"/>
            <a:ext cx="959978" cy="38916570"/>
          </a:xfrm>
          <a:custGeom>
            <a:avLst/>
            <a:gdLst>
              <a:gd name="connsiteX0" fmla="*/ 596342 w 959978"/>
              <a:gd name="connsiteY0" fmla="*/ 1771609 h 38916570"/>
              <a:gd name="connsiteX1" fmla="*/ 529444 w 959978"/>
              <a:gd name="connsiteY1" fmla="*/ 252272 h 38916570"/>
              <a:gd name="connsiteX2" fmla="*/ 0 w 959978"/>
              <a:gd name="connsiteY2" fmla="*/ 3992026 h 38916570"/>
              <a:gd name="connsiteX3" fmla="*/ 0 w 959978"/>
              <a:gd name="connsiteY3" fmla="*/ 5803363 h 38916570"/>
              <a:gd name="connsiteX4" fmla="*/ 381074 w 959978"/>
              <a:gd name="connsiteY4" fmla="*/ 4284126 h 38916570"/>
              <a:gd name="connsiteX5" fmla="*/ 381074 w 959978"/>
              <a:gd name="connsiteY5" fmla="*/ 34552592 h 38916570"/>
              <a:gd name="connsiteX6" fmla="*/ 110542 w 959978"/>
              <a:gd name="connsiteY6" fmla="*/ 37357404 h 38916570"/>
              <a:gd name="connsiteX7" fmla="*/ 17463 w 959978"/>
              <a:gd name="connsiteY7" fmla="*/ 37357404 h 38916570"/>
              <a:gd name="connsiteX8" fmla="*/ 17463 w 959978"/>
              <a:gd name="connsiteY8" fmla="*/ 39168844 h 38916570"/>
              <a:gd name="connsiteX9" fmla="*/ 488714 w 959978"/>
              <a:gd name="connsiteY9" fmla="*/ 38993524 h 38916570"/>
              <a:gd name="connsiteX10" fmla="*/ 959979 w 959978"/>
              <a:gd name="connsiteY10" fmla="*/ 39168844 h 38916570"/>
              <a:gd name="connsiteX11" fmla="*/ 959979 w 959978"/>
              <a:gd name="connsiteY11" fmla="*/ 37357404 h 38916570"/>
              <a:gd name="connsiteX12" fmla="*/ 866887 w 959978"/>
              <a:gd name="connsiteY12" fmla="*/ 37357404 h 38916570"/>
              <a:gd name="connsiteX13" fmla="*/ 596342 w 959978"/>
              <a:gd name="connsiteY13" fmla="*/ 34552592 h 38916570"/>
              <a:gd name="connsiteX14" fmla="*/ 596342 w 959978"/>
              <a:gd name="connsiteY14" fmla="*/ 1771609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570">
                <a:moveTo>
                  <a:pt x="596342" y="1771609"/>
                </a:moveTo>
                <a:cubicBezTo>
                  <a:pt x="596342" y="369152"/>
                  <a:pt x="596342" y="252272"/>
                  <a:pt x="529444" y="252272"/>
                </a:cubicBezTo>
                <a:cubicBezTo>
                  <a:pt x="349076" y="3992026"/>
                  <a:pt x="93092" y="3992026"/>
                  <a:pt x="0" y="3992026"/>
                </a:cubicBezTo>
                <a:lnTo>
                  <a:pt x="0" y="5803363"/>
                </a:lnTo>
                <a:cubicBezTo>
                  <a:pt x="58179" y="5803363"/>
                  <a:pt x="229815" y="5803363"/>
                  <a:pt x="381074" y="4284126"/>
                </a:cubicBezTo>
                <a:lnTo>
                  <a:pt x="381074" y="34552592"/>
                </a:lnTo>
                <a:cubicBezTo>
                  <a:pt x="381074" y="36656228"/>
                  <a:pt x="372356" y="37357404"/>
                  <a:pt x="110542" y="37357404"/>
                </a:cubicBezTo>
                <a:lnTo>
                  <a:pt x="17463" y="37357404"/>
                </a:lnTo>
                <a:lnTo>
                  <a:pt x="17463" y="39168844"/>
                </a:lnTo>
                <a:cubicBezTo>
                  <a:pt x="119273" y="38993524"/>
                  <a:pt x="372356" y="38993524"/>
                  <a:pt x="488714" y="38993524"/>
                </a:cubicBezTo>
                <a:cubicBezTo>
                  <a:pt x="605073" y="38993524"/>
                  <a:pt x="858155" y="38993524"/>
                  <a:pt x="959979" y="39168844"/>
                </a:cubicBezTo>
                <a:lnTo>
                  <a:pt x="959979" y="37357404"/>
                </a:lnTo>
                <a:lnTo>
                  <a:pt x="866887" y="37357404"/>
                </a:lnTo>
                <a:cubicBezTo>
                  <a:pt x="605073" y="37357404"/>
                  <a:pt x="596342" y="36714668"/>
                  <a:pt x="596342" y="34552592"/>
                </a:cubicBezTo>
                <a:lnTo>
                  <a:pt x="596342" y="17716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4" name="Forma libre: forma 263">
            <a:extLst>
              <a:ext uri="{FF2B5EF4-FFF2-40B4-BE49-F238E27FC236}">
                <a16:creationId xmlns:a16="http://schemas.microsoft.com/office/drawing/2014/main" id="{465108DB-8527-5C84-51C2-D628EEEC55B3}"/>
              </a:ext>
            </a:extLst>
          </p:cNvPr>
          <p:cNvSpPr/>
          <p:nvPr/>
        </p:nvSpPr>
        <p:spPr>
          <a:xfrm flipV="1">
            <a:off x="133398245" y="1585010800"/>
            <a:ext cx="308359" cy="6193928"/>
          </a:xfrm>
          <a:custGeom>
            <a:avLst/>
            <a:gdLst>
              <a:gd name="connsiteX0" fmla="*/ 308359 w 308359"/>
              <a:gd name="connsiteY0" fmla="*/ 3346611 h 6193928"/>
              <a:gd name="connsiteX1" fmla="*/ 154174 w 308359"/>
              <a:gd name="connsiteY1" fmla="*/ 249696 h 6193928"/>
              <a:gd name="connsiteX2" fmla="*/ 0 w 308359"/>
              <a:gd name="connsiteY2" fmla="*/ 3346611 h 6193928"/>
              <a:gd name="connsiteX3" fmla="*/ 154174 w 308359"/>
              <a:gd name="connsiteY3" fmla="*/ 6443625 h 6193928"/>
              <a:gd name="connsiteX4" fmla="*/ 308359 w 308359"/>
              <a:gd name="connsiteY4" fmla="*/ 3346611 h 619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928">
                <a:moveTo>
                  <a:pt x="308359" y="3346611"/>
                </a:moveTo>
                <a:cubicBezTo>
                  <a:pt x="308359" y="1652054"/>
                  <a:pt x="238534" y="249696"/>
                  <a:pt x="154174" y="249696"/>
                </a:cubicBezTo>
                <a:cubicBezTo>
                  <a:pt x="69813" y="249696"/>
                  <a:pt x="0" y="1652054"/>
                  <a:pt x="0" y="3346611"/>
                </a:cubicBezTo>
                <a:cubicBezTo>
                  <a:pt x="0" y="5041267"/>
                  <a:pt x="69813" y="6443625"/>
                  <a:pt x="154174" y="6443625"/>
                </a:cubicBezTo>
                <a:cubicBezTo>
                  <a:pt x="238534" y="6443625"/>
                  <a:pt x="308359" y="5041267"/>
                  <a:pt x="308359" y="3346611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5" name="Forma libre: forma 264">
            <a:extLst>
              <a:ext uri="{FF2B5EF4-FFF2-40B4-BE49-F238E27FC236}">
                <a16:creationId xmlns:a16="http://schemas.microsoft.com/office/drawing/2014/main" id="{C36B3360-9D11-6C58-284B-8EDC5B99E4FB}"/>
              </a:ext>
            </a:extLst>
          </p:cNvPr>
          <p:cNvSpPr/>
          <p:nvPr/>
        </p:nvSpPr>
        <p:spPr>
          <a:xfrm flipV="1">
            <a:off x="134101247" y="1583725222"/>
            <a:ext cx="2647726" cy="40202147"/>
          </a:xfrm>
          <a:custGeom>
            <a:avLst/>
            <a:gdLst>
              <a:gd name="connsiteX0" fmla="*/ 1160686 w 2647726"/>
              <a:gd name="connsiteY0" fmla="*/ 27423722 h 40202147"/>
              <a:gd name="connsiteX1" fmla="*/ 607975 w 2647726"/>
              <a:gd name="connsiteY1" fmla="*/ 14626785 h 40202147"/>
              <a:gd name="connsiteX2" fmla="*/ 238534 w 2647726"/>
              <a:gd name="connsiteY2" fmla="*/ 17606820 h 40202147"/>
              <a:gd name="connsiteX3" fmla="*/ 238534 w 2647726"/>
              <a:gd name="connsiteY3" fmla="*/ 6212341 h 40202147"/>
              <a:gd name="connsiteX4" fmla="*/ 485800 w 2647726"/>
              <a:gd name="connsiteY4" fmla="*/ 6971960 h 40202147"/>
              <a:gd name="connsiteX5" fmla="*/ 1047242 w 2647726"/>
              <a:gd name="connsiteY5" fmla="*/ 894910 h 40202147"/>
              <a:gd name="connsiteX6" fmla="*/ 1018146 w 2647726"/>
              <a:gd name="connsiteY6" fmla="*/ 252171 h 40202147"/>
              <a:gd name="connsiteX7" fmla="*/ 994866 w 2647726"/>
              <a:gd name="connsiteY7" fmla="*/ 427491 h 40202147"/>
              <a:gd name="connsiteX8" fmla="*/ 599244 w 2647726"/>
              <a:gd name="connsiteY8" fmla="*/ 2122048 h 40202147"/>
              <a:gd name="connsiteX9" fmla="*/ 212353 w 2647726"/>
              <a:gd name="connsiteY9" fmla="*/ 485930 h 40202147"/>
              <a:gd name="connsiteX10" fmla="*/ 177440 w 2647726"/>
              <a:gd name="connsiteY10" fmla="*/ 310611 h 40202147"/>
              <a:gd name="connsiteX11" fmla="*/ 148357 w 2647726"/>
              <a:gd name="connsiteY11" fmla="*/ 1713068 h 40202147"/>
              <a:gd name="connsiteX12" fmla="*/ 148357 w 2647726"/>
              <a:gd name="connsiteY12" fmla="*/ 19009278 h 40202147"/>
              <a:gd name="connsiteX13" fmla="*/ 189074 w 2647726"/>
              <a:gd name="connsiteY13" fmla="*/ 20528514 h 40202147"/>
              <a:gd name="connsiteX14" fmla="*/ 226888 w 2647726"/>
              <a:gd name="connsiteY14" fmla="*/ 20002656 h 40202147"/>
              <a:gd name="connsiteX15" fmla="*/ 602159 w 2647726"/>
              <a:gd name="connsiteY15" fmla="*/ 15912263 h 40202147"/>
              <a:gd name="connsiteX16" fmla="*/ 849424 w 2647726"/>
              <a:gd name="connsiteY16" fmla="*/ 19652016 h 40202147"/>
              <a:gd name="connsiteX17" fmla="*/ 901787 w 2647726"/>
              <a:gd name="connsiteY17" fmla="*/ 27014642 h 40202147"/>
              <a:gd name="connsiteX18" fmla="*/ 831974 w 2647726"/>
              <a:gd name="connsiteY18" fmla="*/ 35020008 h 40202147"/>
              <a:gd name="connsiteX19" fmla="*/ 520700 w 2647726"/>
              <a:gd name="connsiteY19" fmla="*/ 38818104 h 40202147"/>
              <a:gd name="connsiteX20" fmla="*/ 93080 w 2647726"/>
              <a:gd name="connsiteY20" fmla="*/ 32273634 h 40202147"/>
              <a:gd name="connsiteX21" fmla="*/ 142540 w 2647726"/>
              <a:gd name="connsiteY21" fmla="*/ 32390514 h 40202147"/>
              <a:gd name="connsiteX22" fmla="*/ 287982 w 2647726"/>
              <a:gd name="connsiteY22" fmla="*/ 29527258 h 40202147"/>
              <a:gd name="connsiteX23" fmla="*/ 142540 w 2647726"/>
              <a:gd name="connsiteY23" fmla="*/ 26664004 h 40202147"/>
              <a:gd name="connsiteX24" fmla="*/ 0 w 2647726"/>
              <a:gd name="connsiteY24" fmla="*/ 29761018 h 40202147"/>
              <a:gd name="connsiteX25" fmla="*/ 526529 w 2647726"/>
              <a:gd name="connsiteY25" fmla="*/ 40454320 h 40202147"/>
              <a:gd name="connsiteX26" fmla="*/ 1160686 w 2647726"/>
              <a:gd name="connsiteY26" fmla="*/ 27423722 h 40202147"/>
              <a:gd name="connsiteX27" fmla="*/ 2647727 w 2647726"/>
              <a:gd name="connsiteY27" fmla="*/ 20470074 h 40202147"/>
              <a:gd name="connsiteX28" fmla="*/ 2531368 w 2647726"/>
              <a:gd name="connsiteY28" fmla="*/ 6796739 h 40202147"/>
              <a:gd name="connsiteX29" fmla="*/ 2036837 w 2647726"/>
              <a:gd name="connsiteY29" fmla="*/ 252171 h 40202147"/>
              <a:gd name="connsiteX30" fmla="*/ 1530673 w 2647726"/>
              <a:gd name="connsiteY30" fmla="*/ 7205719 h 40202147"/>
              <a:gd name="connsiteX31" fmla="*/ 1423033 w 2647726"/>
              <a:gd name="connsiteY31" fmla="*/ 20470074 h 40202147"/>
              <a:gd name="connsiteX32" fmla="*/ 1553939 w 2647726"/>
              <a:gd name="connsiteY32" fmla="*/ 34552488 h 40202147"/>
              <a:gd name="connsiteX33" fmla="*/ 2033922 w 2647726"/>
              <a:gd name="connsiteY33" fmla="*/ 40454320 h 40202147"/>
              <a:gd name="connsiteX34" fmla="*/ 2540099 w 2647726"/>
              <a:gd name="connsiteY34" fmla="*/ 33675992 h 40202147"/>
              <a:gd name="connsiteX35" fmla="*/ 2647727 w 2647726"/>
              <a:gd name="connsiteY35" fmla="*/ 20470074 h 40202147"/>
              <a:gd name="connsiteX36" fmla="*/ 2033922 w 2647726"/>
              <a:gd name="connsiteY36" fmla="*/ 39168740 h 40202147"/>
              <a:gd name="connsiteX37" fmla="*/ 1696479 w 2647726"/>
              <a:gd name="connsiteY37" fmla="*/ 32098314 h 40202147"/>
              <a:gd name="connsiteX38" fmla="*/ 1664481 w 2647726"/>
              <a:gd name="connsiteY38" fmla="*/ 19768896 h 40202147"/>
              <a:gd name="connsiteX39" fmla="*/ 1687761 w 2647726"/>
              <a:gd name="connsiteY39" fmla="*/ 9017155 h 40202147"/>
              <a:gd name="connsiteX40" fmla="*/ 2033922 w 2647726"/>
              <a:gd name="connsiteY40" fmla="*/ 1537748 h 40202147"/>
              <a:gd name="connsiteX41" fmla="*/ 2377195 w 2647726"/>
              <a:gd name="connsiteY41" fmla="*/ 8374417 h 40202147"/>
              <a:gd name="connsiteX42" fmla="*/ 2406278 w 2647726"/>
              <a:gd name="connsiteY42" fmla="*/ 19768896 h 40202147"/>
              <a:gd name="connsiteX43" fmla="*/ 2374280 w 2647726"/>
              <a:gd name="connsiteY43" fmla="*/ 31864554 h 40202147"/>
              <a:gd name="connsiteX44" fmla="*/ 2033922 w 2647726"/>
              <a:gd name="connsiteY44" fmla="*/ 39168740 h 4020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647726" h="40202147">
                <a:moveTo>
                  <a:pt x="1160686" y="27423722"/>
                </a:moveTo>
                <a:cubicBezTo>
                  <a:pt x="1160686" y="20470074"/>
                  <a:pt x="922151" y="14626785"/>
                  <a:pt x="607975" y="14626785"/>
                </a:cubicBezTo>
                <a:cubicBezTo>
                  <a:pt x="468337" y="14626785"/>
                  <a:pt x="343260" y="15561624"/>
                  <a:pt x="238534" y="17606820"/>
                </a:cubicBezTo>
                <a:lnTo>
                  <a:pt x="238534" y="6212341"/>
                </a:lnTo>
                <a:cubicBezTo>
                  <a:pt x="296714" y="6562980"/>
                  <a:pt x="392708" y="6971960"/>
                  <a:pt x="485800" y="6971960"/>
                </a:cubicBezTo>
                <a:cubicBezTo>
                  <a:pt x="843607" y="6971960"/>
                  <a:pt x="1047242" y="1654628"/>
                  <a:pt x="1047242" y="894910"/>
                </a:cubicBezTo>
                <a:cubicBezTo>
                  <a:pt x="1047242" y="544370"/>
                  <a:pt x="1038510" y="252171"/>
                  <a:pt x="1018146" y="252171"/>
                </a:cubicBezTo>
                <a:cubicBezTo>
                  <a:pt x="1015231" y="252171"/>
                  <a:pt x="1009414" y="252171"/>
                  <a:pt x="994866" y="427491"/>
                </a:cubicBezTo>
                <a:cubicBezTo>
                  <a:pt x="936699" y="953350"/>
                  <a:pt x="794147" y="2122048"/>
                  <a:pt x="599244" y="2122048"/>
                </a:cubicBezTo>
                <a:cubicBezTo>
                  <a:pt x="482885" y="2122048"/>
                  <a:pt x="349076" y="1713068"/>
                  <a:pt x="212353" y="485930"/>
                </a:cubicBezTo>
                <a:cubicBezTo>
                  <a:pt x="189074" y="310611"/>
                  <a:pt x="183257" y="310611"/>
                  <a:pt x="177440" y="310611"/>
                </a:cubicBezTo>
                <a:cubicBezTo>
                  <a:pt x="148357" y="310611"/>
                  <a:pt x="148357" y="778030"/>
                  <a:pt x="148357" y="1713068"/>
                </a:cubicBezTo>
                <a:lnTo>
                  <a:pt x="148357" y="19009278"/>
                </a:lnTo>
                <a:cubicBezTo>
                  <a:pt x="148357" y="20061096"/>
                  <a:pt x="148357" y="20528514"/>
                  <a:pt x="189074" y="20528514"/>
                </a:cubicBezTo>
                <a:cubicBezTo>
                  <a:pt x="209438" y="20528514"/>
                  <a:pt x="215255" y="20353196"/>
                  <a:pt x="226888" y="20002656"/>
                </a:cubicBezTo>
                <a:cubicBezTo>
                  <a:pt x="258899" y="19067718"/>
                  <a:pt x="366526" y="15912263"/>
                  <a:pt x="602159" y="15912263"/>
                </a:cubicBezTo>
                <a:cubicBezTo>
                  <a:pt x="753430" y="15912263"/>
                  <a:pt x="826157" y="18600198"/>
                  <a:pt x="849424" y="19652016"/>
                </a:cubicBezTo>
                <a:cubicBezTo>
                  <a:pt x="895970" y="21813992"/>
                  <a:pt x="901787" y="24092948"/>
                  <a:pt x="901787" y="27014642"/>
                </a:cubicBezTo>
                <a:cubicBezTo>
                  <a:pt x="901787" y="29059840"/>
                  <a:pt x="901787" y="32565832"/>
                  <a:pt x="831974" y="35020008"/>
                </a:cubicBezTo>
                <a:cubicBezTo>
                  <a:pt x="762149" y="37298864"/>
                  <a:pt x="654521" y="38818104"/>
                  <a:pt x="520700" y="38818104"/>
                </a:cubicBezTo>
                <a:cubicBezTo>
                  <a:pt x="308347" y="38818104"/>
                  <a:pt x="142540" y="35721188"/>
                  <a:pt x="93080" y="32273634"/>
                </a:cubicBezTo>
                <a:cubicBezTo>
                  <a:pt x="101811" y="32332074"/>
                  <a:pt x="110530" y="32390514"/>
                  <a:pt x="142540" y="32390514"/>
                </a:cubicBezTo>
                <a:cubicBezTo>
                  <a:pt x="238534" y="32390514"/>
                  <a:pt x="287982" y="30929616"/>
                  <a:pt x="287982" y="29527258"/>
                </a:cubicBezTo>
                <a:cubicBezTo>
                  <a:pt x="287982" y="28124802"/>
                  <a:pt x="238534" y="26664004"/>
                  <a:pt x="142540" y="26664004"/>
                </a:cubicBezTo>
                <a:cubicBezTo>
                  <a:pt x="101811" y="26664004"/>
                  <a:pt x="0" y="27073082"/>
                  <a:pt x="0" y="29761018"/>
                </a:cubicBezTo>
                <a:cubicBezTo>
                  <a:pt x="0" y="34786248"/>
                  <a:pt x="200720" y="40454320"/>
                  <a:pt x="526529" y="40454320"/>
                </a:cubicBezTo>
                <a:cubicBezTo>
                  <a:pt x="863972" y="40454320"/>
                  <a:pt x="1160686" y="34844688"/>
                  <a:pt x="1160686" y="27423722"/>
                </a:cubicBezTo>
                <a:close/>
                <a:moveTo>
                  <a:pt x="2647727" y="20470074"/>
                </a:moveTo>
                <a:cubicBezTo>
                  <a:pt x="2647727" y="15795384"/>
                  <a:pt x="2633179" y="11120791"/>
                  <a:pt x="2531368" y="6796739"/>
                </a:cubicBezTo>
                <a:cubicBezTo>
                  <a:pt x="2397559" y="1187109"/>
                  <a:pt x="2159013" y="252171"/>
                  <a:pt x="2036837" y="252171"/>
                </a:cubicBezTo>
                <a:cubicBezTo>
                  <a:pt x="1862299" y="252171"/>
                  <a:pt x="1649933" y="1771508"/>
                  <a:pt x="1530673" y="7205719"/>
                </a:cubicBezTo>
                <a:cubicBezTo>
                  <a:pt x="1437581" y="11237671"/>
                  <a:pt x="1423033" y="15795384"/>
                  <a:pt x="1423033" y="20470074"/>
                </a:cubicBezTo>
                <a:cubicBezTo>
                  <a:pt x="1423033" y="24852568"/>
                  <a:pt x="1434678" y="30111558"/>
                  <a:pt x="1553939" y="34552488"/>
                </a:cubicBezTo>
                <a:cubicBezTo>
                  <a:pt x="1679029" y="39285620"/>
                  <a:pt x="1891382" y="40454320"/>
                  <a:pt x="2033922" y="40454320"/>
                </a:cubicBezTo>
                <a:cubicBezTo>
                  <a:pt x="2191011" y="40454320"/>
                  <a:pt x="2412095" y="39227180"/>
                  <a:pt x="2540099" y="33675992"/>
                </a:cubicBezTo>
                <a:cubicBezTo>
                  <a:pt x="2633179" y="29644138"/>
                  <a:pt x="2647727" y="25086326"/>
                  <a:pt x="2647727" y="20470074"/>
                </a:cubicBezTo>
                <a:close/>
                <a:moveTo>
                  <a:pt x="2033922" y="39168740"/>
                </a:moveTo>
                <a:cubicBezTo>
                  <a:pt x="1920478" y="39168740"/>
                  <a:pt x="1748842" y="37707944"/>
                  <a:pt x="1696479" y="32098314"/>
                </a:cubicBezTo>
                <a:cubicBezTo>
                  <a:pt x="1664481" y="28592320"/>
                  <a:pt x="1664481" y="23216450"/>
                  <a:pt x="1664481" y="19768896"/>
                </a:cubicBezTo>
                <a:cubicBezTo>
                  <a:pt x="1664481" y="16029143"/>
                  <a:pt x="1664481" y="12172510"/>
                  <a:pt x="1687761" y="9017155"/>
                </a:cubicBezTo>
                <a:cubicBezTo>
                  <a:pt x="1743025" y="2063608"/>
                  <a:pt x="1961207" y="1537748"/>
                  <a:pt x="2033922" y="1537748"/>
                </a:cubicBezTo>
                <a:cubicBezTo>
                  <a:pt x="2129929" y="1537748"/>
                  <a:pt x="2321917" y="2589467"/>
                  <a:pt x="2377195" y="8374417"/>
                </a:cubicBezTo>
                <a:cubicBezTo>
                  <a:pt x="2406278" y="11646651"/>
                  <a:pt x="2406278" y="16087583"/>
                  <a:pt x="2406278" y="19768896"/>
                </a:cubicBezTo>
                <a:cubicBezTo>
                  <a:pt x="2406278" y="24151388"/>
                  <a:pt x="2406278" y="28124802"/>
                  <a:pt x="2374280" y="31864554"/>
                </a:cubicBezTo>
                <a:cubicBezTo>
                  <a:pt x="2330649" y="37415744"/>
                  <a:pt x="2164829" y="39168740"/>
                  <a:pt x="2033922" y="3916874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6" name="Forma libre: forma 265">
            <a:extLst>
              <a:ext uri="{FF2B5EF4-FFF2-40B4-BE49-F238E27FC236}">
                <a16:creationId xmlns:a16="http://schemas.microsoft.com/office/drawing/2014/main" id="{5372C277-22D7-E771-0794-7CEF89BFDDD6}"/>
              </a:ext>
            </a:extLst>
          </p:cNvPr>
          <p:cNvSpPr/>
          <p:nvPr/>
        </p:nvSpPr>
        <p:spPr>
          <a:xfrm flipV="1">
            <a:off x="129647602" y="1828392806"/>
            <a:ext cx="1022350" cy="12700"/>
          </a:xfrm>
          <a:custGeom>
            <a:avLst/>
            <a:gdLst>
              <a:gd name="connsiteX0" fmla="*/ 0 w 1022350"/>
              <a:gd name="connsiteY0" fmla="*/ 287536 h 12700"/>
              <a:gd name="connsiteX1" fmla="*/ 1022350 w 1022350"/>
              <a:gd name="connsiteY1" fmla="*/ 28753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87536"/>
                </a:moveTo>
                <a:lnTo>
                  <a:pt x="1022350" y="287536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7" name="Forma libre: forma 266">
            <a:extLst>
              <a:ext uri="{FF2B5EF4-FFF2-40B4-BE49-F238E27FC236}">
                <a16:creationId xmlns:a16="http://schemas.microsoft.com/office/drawing/2014/main" id="{9E920BF7-8A18-44DE-58D0-16B2C84B20F1}"/>
              </a:ext>
            </a:extLst>
          </p:cNvPr>
          <p:cNvSpPr/>
          <p:nvPr/>
        </p:nvSpPr>
        <p:spPr>
          <a:xfrm flipV="1">
            <a:off x="129647602" y="1828392806"/>
            <a:ext cx="1022350" cy="12700"/>
          </a:xfrm>
          <a:custGeom>
            <a:avLst/>
            <a:gdLst>
              <a:gd name="connsiteX0" fmla="*/ 0 w 1022350"/>
              <a:gd name="connsiteY0" fmla="*/ 287536 h 12700"/>
              <a:gd name="connsiteX1" fmla="*/ 1022350 w 1022350"/>
              <a:gd name="connsiteY1" fmla="*/ 287536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287536"/>
                </a:moveTo>
                <a:lnTo>
                  <a:pt x="1022350" y="287536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8" name="Forma libre: forma 267">
            <a:extLst>
              <a:ext uri="{FF2B5EF4-FFF2-40B4-BE49-F238E27FC236}">
                <a16:creationId xmlns:a16="http://schemas.microsoft.com/office/drawing/2014/main" id="{7B7659EB-D853-3FDF-5E68-79D2AC8E75B5}"/>
              </a:ext>
            </a:extLst>
          </p:cNvPr>
          <p:cNvSpPr/>
          <p:nvPr/>
        </p:nvSpPr>
        <p:spPr>
          <a:xfrm flipV="1">
            <a:off x="131951548" y="1808099000"/>
            <a:ext cx="959978" cy="38916570"/>
          </a:xfrm>
          <a:custGeom>
            <a:avLst/>
            <a:gdLst>
              <a:gd name="connsiteX0" fmla="*/ 596342 w 959978"/>
              <a:gd name="connsiteY0" fmla="*/ 1806642 h 38916570"/>
              <a:gd name="connsiteX1" fmla="*/ 529444 w 959978"/>
              <a:gd name="connsiteY1" fmla="*/ 287404 h 38916570"/>
              <a:gd name="connsiteX2" fmla="*/ 0 w 959978"/>
              <a:gd name="connsiteY2" fmla="*/ 4027158 h 38916570"/>
              <a:gd name="connsiteX3" fmla="*/ 0 w 959978"/>
              <a:gd name="connsiteY3" fmla="*/ 5838495 h 38916570"/>
              <a:gd name="connsiteX4" fmla="*/ 381074 w 959978"/>
              <a:gd name="connsiteY4" fmla="*/ 4319258 h 38916570"/>
              <a:gd name="connsiteX5" fmla="*/ 381074 w 959978"/>
              <a:gd name="connsiteY5" fmla="*/ 34587724 h 38916570"/>
              <a:gd name="connsiteX6" fmla="*/ 110542 w 959978"/>
              <a:gd name="connsiteY6" fmla="*/ 37392636 h 38916570"/>
              <a:gd name="connsiteX7" fmla="*/ 17463 w 959978"/>
              <a:gd name="connsiteY7" fmla="*/ 37392636 h 38916570"/>
              <a:gd name="connsiteX8" fmla="*/ 17463 w 959978"/>
              <a:gd name="connsiteY8" fmla="*/ 39203976 h 38916570"/>
              <a:gd name="connsiteX9" fmla="*/ 488714 w 959978"/>
              <a:gd name="connsiteY9" fmla="*/ 39028756 h 38916570"/>
              <a:gd name="connsiteX10" fmla="*/ 959979 w 959978"/>
              <a:gd name="connsiteY10" fmla="*/ 39203976 h 38916570"/>
              <a:gd name="connsiteX11" fmla="*/ 959979 w 959978"/>
              <a:gd name="connsiteY11" fmla="*/ 37392636 h 38916570"/>
              <a:gd name="connsiteX12" fmla="*/ 866887 w 959978"/>
              <a:gd name="connsiteY12" fmla="*/ 37392636 h 38916570"/>
              <a:gd name="connsiteX13" fmla="*/ 596342 w 959978"/>
              <a:gd name="connsiteY13" fmla="*/ 34587724 h 38916570"/>
              <a:gd name="connsiteX14" fmla="*/ 596342 w 959978"/>
              <a:gd name="connsiteY14" fmla="*/ 1806642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9978" h="38916570">
                <a:moveTo>
                  <a:pt x="596342" y="1806642"/>
                </a:moveTo>
                <a:cubicBezTo>
                  <a:pt x="596342" y="404284"/>
                  <a:pt x="596342" y="287404"/>
                  <a:pt x="529444" y="287404"/>
                </a:cubicBezTo>
                <a:cubicBezTo>
                  <a:pt x="349076" y="4027158"/>
                  <a:pt x="93092" y="4027158"/>
                  <a:pt x="0" y="4027158"/>
                </a:cubicBezTo>
                <a:lnTo>
                  <a:pt x="0" y="5838495"/>
                </a:lnTo>
                <a:cubicBezTo>
                  <a:pt x="58179" y="5838495"/>
                  <a:pt x="229815" y="5838495"/>
                  <a:pt x="381074" y="4319258"/>
                </a:cubicBezTo>
                <a:lnTo>
                  <a:pt x="381074" y="34587724"/>
                </a:lnTo>
                <a:cubicBezTo>
                  <a:pt x="381074" y="36691360"/>
                  <a:pt x="372356" y="37392636"/>
                  <a:pt x="110542" y="37392636"/>
                </a:cubicBezTo>
                <a:lnTo>
                  <a:pt x="17463" y="37392636"/>
                </a:lnTo>
                <a:lnTo>
                  <a:pt x="17463" y="39203976"/>
                </a:lnTo>
                <a:cubicBezTo>
                  <a:pt x="119273" y="39028756"/>
                  <a:pt x="372356" y="39028756"/>
                  <a:pt x="488714" y="39028756"/>
                </a:cubicBezTo>
                <a:cubicBezTo>
                  <a:pt x="605073" y="39028756"/>
                  <a:pt x="858155" y="39028756"/>
                  <a:pt x="959979" y="39203976"/>
                </a:cubicBezTo>
                <a:lnTo>
                  <a:pt x="959979" y="37392636"/>
                </a:lnTo>
                <a:lnTo>
                  <a:pt x="866887" y="37392636"/>
                </a:lnTo>
                <a:cubicBezTo>
                  <a:pt x="605073" y="37392636"/>
                  <a:pt x="596342" y="36749700"/>
                  <a:pt x="596342" y="34587724"/>
                </a:cubicBezTo>
                <a:lnTo>
                  <a:pt x="596342" y="18066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69" name="Forma libre: forma 268">
            <a:extLst>
              <a:ext uri="{FF2B5EF4-FFF2-40B4-BE49-F238E27FC236}">
                <a16:creationId xmlns:a16="http://schemas.microsoft.com/office/drawing/2014/main" id="{791FD627-71AF-5CBC-B413-31B70D2C6BF5}"/>
              </a:ext>
            </a:extLst>
          </p:cNvPr>
          <p:cNvSpPr/>
          <p:nvPr/>
        </p:nvSpPr>
        <p:spPr>
          <a:xfrm flipV="1">
            <a:off x="133398245" y="1808099000"/>
            <a:ext cx="308359" cy="6193829"/>
          </a:xfrm>
          <a:custGeom>
            <a:avLst/>
            <a:gdLst>
              <a:gd name="connsiteX0" fmla="*/ 308359 w 308359"/>
              <a:gd name="connsiteY0" fmla="*/ 3381643 h 6193829"/>
              <a:gd name="connsiteX1" fmla="*/ 154174 w 308359"/>
              <a:gd name="connsiteY1" fmla="*/ 284828 h 6193829"/>
              <a:gd name="connsiteX2" fmla="*/ 0 w 308359"/>
              <a:gd name="connsiteY2" fmla="*/ 3381643 h 6193829"/>
              <a:gd name="connsiteX3" fmla="*/ 154174 w 308359"/>
              <a:gd name="connsiteY3" fmla="*/ 6478658 h 6193829"/>
              <a:gd name="connsiteX4" fmla="*/ 308359 w 308359"/>
              <a:gd name="connsiteY4" fmla="*/ 3381643 h 619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829">
                <a:moveTo>
                  <a:pt x="308359" y="3381643"/>
                </a:moveTo>
                <a:cubicBezTo>
                  <a:pt x="308359" y="1687186"/>
                  <a:pt x="238534" y="284828"/>
                  <a:pt x="154174" y="284828"/>
                </a:cubicBezTo>
                <a:cubicBezTo>
                  <a:pt x="69813" y="284828"/>
                  <a:pt x="0" y="1687186"/>
                  <a:pt x="0" y="3381643"/>
                </a:cubicBezTo>
                <a:cubicBezTo>
                  <a:pt x="0" y="5076300"/>
                  <a:pt x="69813" y="6478658"/>
                  <a:pt x="154174" y="6478658"/>
                </a:cubicBezTo>
                <a:cubicBezTo>
                  <a:pt x="238534" y="6478658"/>
                  <a:pt x="308359" y="5076300"/>
                  <a:pt x="308359" y="3381643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0" name="Forma libre: forma 269">
            <a:extLst>
              <a:ext uri="{FF2B5EF4-FFF2-40B4-BE49-F238E27FC236}">
                <a16:creationId xmlns:a16="http://schemas.microsoft.com/office/drawing/2014/main" id="{3962838B-D6BB-04B9-C949-642EE1773F4A}"/>
              </a:ext>
            </a:extLst>
          </p:cNvPr>
          <p:cNvSpPr/>
          <p:nvPr/>
        </p:nvSpPr>
        <p:spPr>
          <a:xfrm flipV="1">
            <a:off x="134118697" y="1806813521"/>
            <a:ext cx="2598278" cy="40786446"/>
          </a:xfrm>
          <a:custGeom>
            <a:avLst/>
            <a:gdLst>
              <a:gd name="connsiteX0" fmla="*/ 1221780 w 2598278"/>
              <a:gd name="connsiteY0" fmla="*/ 4202323 h 40786446"/>
              <a:gd name="connsiteX1" fmla="*/ 1247961 w 2598278"/>
              <a:gd name="connsiteY1" fmla="*/ 2157226 h 40786446"/>
              <a:gd name="connsiteX2" fmla="*/ 541077 w 2598278"/>
              <a:gd name="connsiteY2" fmla="*/ 2157226 h 40786446"/>
              <a:gd name="connsiteX3" fmla="*/ 168721 w 2598278"/>
              <a:gd name="connsiteY3" fmla="*/ 287349 h 40786446"/>
              <a:gd name="connsiteX4" fmla="*/ 95994 w 2598278"/>
              <a:gd name="connsiteY4" fmla="*/ 287349 h 40786446"/>
              <a:gd name="connsiteX5" fmla="*/ 0 w 2598278"/>
              <a:gd name="connsiteY5" fmla="*/ 12324568 h 40786446"/>
              <a:gd name="connsiteX6" fmla="*/ 72727 w 2598278"/>
              <a:gd name="connsiteY6" fmla="*/ 12324568 h 40786446"/>
              <a:gd name="connsiteX7" fmla="*/ 145442 w 2598278"/>
              <a:gd name="connsiteY7" fmla="*/ 7007237 h 40786446"/>
              <a:gd name="connsiteX8" fmla="*/ 430535 w 2598278"/>
              <a:gd name="connsiteY8" fmla="*/ 6656598 h 40786446"/>
              <a:gd name="connsiteX9" fmla="*/ 1032694 w 2598278"/>
              <a:gd name="connsiteY9" fmla="*/ 6656598 h 40786446"/>
              <a:gd name="connsiteX10" fmla="*/ 706884 w 2598278"/>
              <a:gd name="connsiteY10" fmla="*/ 15889101 h 40786446"/>
              <a:gd name="connsiteX11" fmla="*/ 349076 w 2598278"/>
              <a:gd name="connsiteY11" fmla="*/ 37860100 h 40786446"/>
              <a:gd name="connsiteX12" fmla="*/ 482885 w 2598278"/>
              <a:gd name="connsiteY12" fmla="*/ 41073796 h 40786446"/>
              <a:gd name="connsiteX13" fmla="*/ 616707 w 2598278"/>
              <a:gd name="connsiteY13" fmla="*/ 37860100 h 40786446"/>
              <a:gd name="connsiteX14" fmla="*/ 616707 w 2598278"/>
              <a:gd name="connsiteY14" fmla="*/ 34879968 h 40786446"/>
              <a:gd name="connsiteX15" fmla="*/ 648705 w 2598278"/>
              <a:gd name="connsiteY15" fmla="*/ 25296824 h 40786446"/>
              <a:gd name="connsiteX16" fmla="*/ 829060 w 2598278"/>
              <a:gd name="connsiteY16" fmla="*/ 15304702 h 40786446"/>
              <a:gd name="connsiteX17" fmla="*/ 1221780 w 2598278"/>
              <a:gd name="connsiteY17" fmla="*/ 4202323 h 40786446"/>
              <a:gd name="connsiteX18" fmla="*/ 2598279 w 2598278"/>
              <a:gd name="connsiteY18" fmla="*/ 28043200 h 40786446"/>
              <a:gd name="connsiteX19" fmla="*/ 2045568 w 2598278"/>
              <a:gd name="connsiteY19" fmla="*/ 15246362 h 40786446"/>
              <a:gd name="connsiteX20" fmla="*/ 1676127 w 2598278"/>
              <a:gd name="connsiteY20" fmla="*/ 18226496 h 40786446"/>
              <a:gd name="connsiteX21" fmla="*/ 1676127 w 2598278"/>
              <a:gd name="connsiteY21" fmla="*/ 6832017 h 40786446"/>
              <a:gd name="connsiteX22" fmla="*/ 1923393 w 2598278"/>
              <a:gd name="connsiteY22" fmla="*/ 7591635 h 40786446"/>
              <a:gd name="connsiteX23" fmla="*/ 2484835 w 2598278"/>
              <a:gd name="connsiteY23" fmla="*/ 1514487 h 40786446"/>
              <a:gd name="connsiteX24" fmla="*/ 2455739 w 2598278"/>
              <a:gd name="connsiteY24" fmla="*/ 871748 h 40786446"/>
              <a:gd name="connsiteX25" fmla="*/ 2432472 w 2598278"/>
              <a:gd name="connsiteY25" fmla="*/ 1046968 h 40786446"/>
              <a:gd name="connsiteX26" fmla="*/ 2036837 w 2598278"/>
              <a:gd name="connsiteY26" fmla="*/ 2741624 h 40786446"/>
              <a:gd name="connsiteX27" fmla="*/ 1649946 w 2598278"/>
              <a:gd name="connsiteY27" fmla="*/ 1105507 h 40786446"/>
              <a:gd name="connsiteX28" fmla="*/ 1615033 w 2598278"/>
              <a:gd name="connsiteY28" fmla="*/ 930088 h 40786446"/>
              <a:gd name="connsiteX29" fmla="*/ 1585950 w 2598278"/>
              <a:gd name="connsiteY29" fmla="*/ 2332645 h 40786446"/>
              <a:gd name="connsiteX30" fmla="*/ 1585950 w 2598278"/>
              <a:gd name="connsiteY30" fmla="*/ 19628854 h 40786446"/>
              <a:gd name="connsiteX31" fmla="*/ 1626667 w 2598278"/>
              <a:gd name="connsiteY31" fmla="*/ 21148092 h 40786446"/>
              <a:gd name="connsiteX32" fmla="*/ 1664494 w 2598278"/>
              <a:gd name="connsiteY32" fmla="*/ 20622232 h 40786446"/>
              <a:gd name="connsiteX33" fmla="*/ 2039752 w 2598278"/>
              <a:gd name="connsiteY33" fmla="*/ 16531840 h 40786446"/>
              <a:gd name="connsiteX34" fmla="*/ 2287017 w 2598278"/>
              <a:gd name="connsiteY34" fmla="*/ 20271592 h 40786446"/>
              <a:gd name="connsiteX35" fmla="*/ 2339380 w 2598278"/>
              <a:gd name="connsiteY35" fmla="*/ 27634220 h 40786446"/>
              <a:gd name="connsiteX36" fmla="*/ 2269567 w 2598278"/>
              <a:gd name="connsiteY36" fmla="*/ 35639584 h 40786446"/>
              <a:gd name="connsiteX37" fmla="*/ 1958305 w 2598278"/>
              <a:gd name="connsiteY37" fmla="*/ 39437680 h 40786446"/>
              <a:gd name="connsiteX38" fmla="*/ 1530673 w 2598278"/>
              <a:gd name="connsiteY38" fmla="*/ 32893210 h 40786446"/>
              <a:gd name="connsiteX39" fmla="*/ 1580133 w 2598278"/>
              <a:gd name="connsiteY39" fmla="*/ 33010090 h 40786446"/>
              <a:gd name="connsiteX40" fmla="*/ 1725575 w 2598278"/>
              <a:gd name="connsiteY40" fmla="*/ 30146836 h 40786446"/>
              <a:gd name="connsiteX41" fmla="*/ 1580133 w 2598278"/>
              <a:gd name="connsiteY41" fmla="*/ 27283580 h 40786446"/>
              <a:gd name="connsiteX42" fmla="*/ 1437593 w 2598278"/>
              <a:gd name="connsiteY42" fmla="*/ 30380594 h 40786446"/>
              <a:gd name="connsiteX43" fmla="*/ 1964122 w 2598278"/>
              <a:gd name="connsiteY43" fmla="*/ 41073796 h 40786446"/>
              <a:gd name="connsiteX44" fmla="*/ 2598279 w 2598278"/>
              <a:gd name="connsiteY44" fmla="*/ 28043200 h 407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598278" h="40786446">
                <a:moveTo>
                  <a:pt x="1221780" y="4202323"/>
                </a:moveTo>
                <a:cubicBezTo>
                  <a:pt x="1247961" y="3501243"/>
                  <a:pt x="1247961" y="3384363"/>
                  <a:pt x="1247961" y="2157226"/>
                </a:cubicBezTo>
                <a:lnTo>
                  <a:pt x="541077" y="2157226"/>
                </a:lnTo>
                <a:cubicBezTo>
                  <a:pt x="186172" y="2157226"/>
                  <a:pt x="180355" y="1397607"/>
                  <a:pt x="168721" y="287349"/>
                </a:cubicBezTo>
                <a:lnTo>
                  <a:pt x="95994" y="287349"/>
                </a:lnTo>
                <a:lnTo>
                  <a:pt x="0" y="12324568"/>
                </a:lnTo>
                <a:lnTo>
                  <a:pt x="72727" y="12324568"/>
                </a:lnTo>
                <a:cubicBezTo>
                  <a:pt x="81446" y="11389729"/>
                  <a:pt x="107628" y="7708515"/>
                  <a:pt x="145442" y="7007237"/>
                </a:cubicBezTo>
                <a:cubicBezTo>
                  <a:pt x="165807" y="6656598"/>
                  <a:pt x="392708" y="6656598"/>
                  <a:pt x="430535" y="6656598"/>
                </a:cubicBezTo>
                <a:lnTo>
                  <a:pt x="1032694" y="6656598"/>
                </a:lnTo>
                <a:cubicBezTo>
                  <a:pt x="1000696" y="7591635"/>
                  <a:pt x="770880" y="13960883"/>
                  <a:pt x="706884" y="15889101"/>
                </a:cubicBezTo>
                <a:cubicBezTo>
                  <a:pt x="445071" y="23777586"/>
                  <a:pt x="349076" y="31899832"/>
                  <a:pt x="349076" y="37860100"/>
                </a:cubicBezTo>
                <a:cubicBezTo>
                  <a:pt x="349076" y="38444300"/>
                  <a:pt x="349076" y="41073796"/>
                  <a:pt x="482885" y="41073796"/>
                </a:cubicBezTo>
                <a:cubicBezTo>
                  <a:pt x="616707" y="41073796"/>
                  <a:pt x="616707" y="38444300"/>
                  <a:pt x="616707" y="37860100"/>
                </a:cubicBezTo>
                <a:lnTo>
                  <a:pt x="616707" y="34879968"/>
                </a:lnTo>
                <a:cubicBezTo>
                  <a:pt x="616707" y="31666072"/>
                  <a:pt x="625438" y="28452178"/>
                  <a:pt x="648705" y="25296824"/>
                </a:cubicBezTo>
                <a:cubicBezTo>
                  <a:pt x="660338" y="23953006"/>
                  <a:pt x="701067" y="18927576"/>
                  <a:pt x="829060" y="15304702"/>
                </a:cubicBezTo>
                <a:lnTo>
                  <a:pt x="1221780" y="4202323"/>
                </a:lnTo>
                <a:close/>
                <a:moveTo>
                  <a:pt x="2598279" y="28043200"/>
                </a:moveTo>
                <a:cubicBezTo>
                  <a:pt x="2598279" y="21089750"/>
                  <a:pt x="2359744" y="15246362"/>
                  <a:pt x="2045568" y="15246362"/>
                </a:cubicBezTo>
                <a:cubicBezTo>
                  <a:pt x="1905930" y="15246362"/>
                  <a:pt x="1780853" y="16181201"/>
                  <a:pt x="1676127" y="18226496"/>
                </a:cubicBezTo>
                <a:lnTo>
                  <a:pt x="1676127" y="6832017"/>
                </a:lnTo>
                <a:cubicBezTo>
                  <a:pt x="1734307" y="7182457"/>
                  <a:pt x="1830301" y="7591635"/>
                  <a:pt x="1923393" y="7591635"/>
                </a:cubicBezTo>
                <a:cubicBezTo>
                  <a:pt x="2281200" y="7591635"/>
                  <a:pt x="2484835" y="2274105"/>
                  <a:pt x="2484835" y="1514487"/>
                </a:cubicBezTo>
                <a:cubicBezTo>
                  <a:pt x="2484835" y="1163848"/>
                  <a:pt x="2476103" y="871748"/>
                  <a:pt x="2455739" y="871748"/>
                </a:cubicBezTo>
                <a:cubicBezTo>
                  <a:pt x="2452824" y="871748"/>
                  <a:pt x="2447007" y="871748"/>
                  <a:pt x="2432472" y="1046968"/>
                </a:cubicBezTo>
                <a:cubicBezTo>
                  <a:pt x="2374292" y="1573026"/>
                  <a:pt x="2231752" y="2741624"/>
                  <a:pt x="2036837" y="2741624"/>
                </a:cubicBezTo>
                <a:cubicBezTo>
                  <a:pt x="1920478" y="2741624"/>
                  <a:pt x="1786669" y="2332645"/>
                  <a:pt x="1649946" y="1105507"/>
                </a:cubicBezTo>
                <a:cubicBezTo>
                  <a:pt x="1626667" y="930088"/>
                  <a:pt x="1620850" y="930088"/>
                  <a:pt x="1615033" y="930088"/>
                </a:cubicBezTo>
                <a:cubicBezTo>
                  <a:pt x="1585950" y="930088"/>
                  <a:pt x="1585950" y="1397607"/>
                  <a:pt x="1585950" y="2332645"/>
                </a:cubicBezTo>
                <a:lnTo>
                  <a:pt x="1585950" y="19628854"/>
                </a:lnTo>
                <a:cubicBezTo>
                  <a:pt x="1585950" y="20680572"/>
                  <a:pt x="1585950" y="21148092"/>
                  <a:pt x="1626667" y="21148092"/>
                </a:cubicBezTo>
                <a:cubicBezTo>
                  <a:pt x="1647031" y="21148092"/>
                  <a:pt x="1652848" y="20972870"/>
                  <a:pt x="1664494" y="20622232"/>
                </a:cubicBezTo>
                <a:cubicBezTo>
                  <a:pt x="1696492" y="19687194"/>
                  <a:pt x="1804119" y="16531840"/>
                  <a:pt x="2039752" y="16531840"/>
                </a:cubicBezTo>
                <a:cubicBezTo>
                  <a:pt x="2191023" y="16531840"/>
                  <a:pt x="2263750" y="19219874"/>
                  <a:pt x="2287017" y="20271592"/>
                </a:cubicBezTo>
                <a:cubicBezTo>
                  <a:pt x="2333563" y="22433570"/>
                  <a:pt x="2339380" y="24712426"/>
                  <a:pt x="2339380" y="27634220"/>
                </a:cubicBezTo>
                <a:cubicBezTo>
                  <a:pt x="2339380" y="29679316"/>
                  <a:pt x="2339380" y="33185310"/>
                  <a:pt x="2269567" y="35639584"/>
                </a:cubicBezTo>
                <a:cubicBezTo>
                  <a:pt x="2199742" y="37918440"/>
                  <a:pt x="2092114" y="39437680"/>
                  <a:pt x="1958305" y="39437680"/>
                </a:cubicBezTo>
                <a:cubicBezTo>
                  <a:pt x="1745940" y="39437680"/>
                  <a:pt x="1580133" y="36340664"/>
                  <a:pt x="1530673" y="32893210"/>
                </a:cubicBezTo>
                <a:cubicBezTo>
                  <a:pt x="1539404" y="32951550"/>
                  <a:pt x="1548135" y="33010090"/>
                  <a:pt x="1580133" y="33010090"/>
                </a:cubicBezTo>
                <a:cubicBezTo>
                  <a:pt x="1676127" y="33010090"/>
                  <a:pt x="1725575" y="31549192"/>
                  <a:pt x="1725575" y="30146836"/>
                </a:cubicBezTo>
                <a:cubicBezTo>
                  <a:pt x="1725575" y="28744478"/>
                  <a:pt x="1676127" y="27283580"/>
                  <a:pt x="1580133" y="27283580"/>
                </a:cubicBezTo>
                <a:cubicBezTo>
                  <a:pt x="1539404" y="27283580"/>
                  <a:pt x="1437593" y="27692560"/>
                  <a:pt x="1437593" y="30380594"/>
                </a:cubicBezTo>
                <a:cubicBezTo>
                  <a:pt x="1437593" y="35405824"/>
                  <a:pt x="1638312" y="41073796"/>
                  <a:pt x="1964122" y="41073796"/>
                </a:cubicBezTo>
                <a:cubicBezTo>
                  <a:pt x="2301565" y="41073796"/>
                  <a:pt x="2598279" y="35464168"/>
                  <a:pt x="2598279" y="2804320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1" name="Forma libre: forma 270">
            <a:extLst>
              <a:ext uri="{FF2B5EF4-FFF2-40B4-BE49-F238E27FC236}">
                <a16:creationId xmlns:a16="http://schemas.microsoft.com/office/drawing/2014/main" id="{5333B747-34A0-2E5E-D761-B751A2E5AC28}"/>
              </a:ext>
            </a:extLst>
          </p:cNvPr>
          <p:cNvSpPr/>
          <p:nvPr/>
        </p:nvSpPr>
        <p:spPr>
          <a:xfrm flipV="1">
            <a:off x="129647602" y="2051482990"/>
            <a:ext cx="1022350" cy="12700"/>
          </a:xfrm>
          <a:custGeom>
            <a:avLst/>
            <a:gdLst>
              <a:gd name="connsiteX0" fmla="*/ 0 w 1022350"/>
              <a:gd name="connsiteY0" fmla="*/ 322668 h 12700"/>
              <a:gd name="connsiteX1" fmla="*/ 1022350 w 1022350"/>
              <a:gd name="connsiteY1" fmla="*/ 32266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322668"/>
                </a:moveTo>
                <a:lnTo>
                  <a:pt x="1022350" y="322668"/>
                </a:lnTo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2" name="Forma libre: forma 271">
            <a:extLst>
              <a:ext uri="{FF2B5EF4-FFF2-40B4-BE49-F238E27FC236}">
                <a16:creationId xmlns:a16="http://schemas.microsoft.com/office/drawing/2014/main" id="{3050523D-EEE5-9E68-E980-E11FC5DA8786}"/>
              </a:ext>
            </a:extLst>
          </p:cNvPr>
          <p:cNvSpPr/>
          <p:nvPr/>
        </p:nvSpPr>
        <p:spPr>
          <a:xfrm flipV="1">
            <a:off x="129647602" y="2051482990"/>
            <a:ext cx="1022350" cy="12700"/>
          </a:xfrm>
          <a:custGeom>
            <a:avLst/>
            <a:gdLst>
              <a:gd name="connsiteX0" fmla="*/ 0 w 1022350"/>
              <a:gd name="connsiteY0" fmla="*/ 322668 h 12700"/>
              <a:gd name="connsiteX1" fmla="*/ 1022350 w 1022350"/>
              <a:gd name="connsiteY1" fmla="*/ 322668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2350" h="12700">
                <a:moveTo>
                  <a:pt x="0" y="322668"/>
                </a:moveTo>
                <a:lnTo>
                  <a:pt x="1022350" y="322668"/>
                </a:lnTo>
              </a:path>
            </a:pathLst>
          </a:custGeom>
          <a:noFill/>
          <a:ln w="4693921" cap="flat">
            <a:solidFill>
              <a:srgbClr val="000000">
                <a:alpha val="0"/>
              </a:srgbClr>
            </a:solidFill>
            <a:prstDash val="solid"/>
            <a:bevel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3" name="Forma libre: forma 272">
            <a:extLst>
              <a:ext uri="{FF2B5EF4-FFF2-40B4-BE49-F238E27FC236}">
                <a16:creationId xmlns:a16="http://schemas.microsoft.com/office/drawing/2014/main" id="{08BBBF3F-AF7E-F7AD-CFB5-99D0C2AA7092}"/>
              </a:ext>
            </a:extLst>
          </p:cNvPr>
          <p:cNvSpPr/>
          <p:nvPr/>
        </p:nvSpPr>
        <p:spPr>
          <a:xfrm flipV="1">
            <a:off x="131838104" y="2031187200"/>
            <a:ext cx="1160685" cy="38916570"/>
          </a:xfrm>
          <a:custGeom>
            <a:avLst/>
            <a:gdLst>
              <a:gd name="connsiteX0" fmla="*/ 223986 w 1160685"/>
              <a:gd name="connsiteY0" fmla="*/ 34739736 h 38916570"/>
              <a:gd name="connsiteX1" fmla="*/ 532346 w 1160685"/>
              <a:gd name="connsiteY1" fmla="*/ 28721126 h 38916570"/>
              <a:gd name="connsiteX2" fmla="*/ 1160686 w 1160685"/>
              <a:gd name="connsiteY2" fmla="*/ 11658477 h 38916570"/>
              <a:gd name="connsiteX3" fmla="*/ 543979 w 1160685"/>
              <a:gd name="connsiteY3" fmla="*/ 322536 h 38916570"/>
              <a:gd name="connsiteX4" fmla="*/ 0 w 1160685"/>
              <a:gd name="connsiteY4" fmla="*/ 10899057 h 38916570"/>
              <a:gd name="connsiteX5" fmla="*/ 154174 w 1160685"/>
              <a:gd name="connsiteY5" fmla="*/ 14171291 h 38916570"/>
              <a:gd name="connsiteX6" fmla="*/ 305445 w 1160685"/>
              <a:gd name="connsiteY6" fmla="*/ 11074277 h 38916570"/>
              <a:gd name="connsiteX7" fmla="*/ 151271 w 1160685"/>
              <a:gd name="connsiteY7" fmla="*/ 8035802 h 38916570"/>
              <a:gd name="connsiteX8" fmla="*/ 113444 w 1160685"/>
              <a:gd name="connsiteY8" fmla="*/ 8094143 h 38916570"/>
              <a:gd name="connsiteX9" fmla="*/ 506164 w 1160685"/>
              <a:gd name="connsiteY9" fmla="*/ 2133874 h 38916570"/>
              <a:gd name="connsiteX10" fmla="*/ 895970 w 1160685"/>
              <a:gd name="connsiteY10" fmla="*/ 11658477 h 38916570"/>
              <a:gd name="connsiteX11" fmla="*/ 590525 w 1160685"/>
              <a:gd name="connsiteY11" fmla="*/ 24572392 h 38916570"/>
              <a:gd name="connsiteX12" fmla="*/ 31998 w 1160685"/>
              <a:gd name="connsiteY12" fmla="*/ 37077132 h 38916570"/>
              <a:gd name="connsiteX13" fmla="*/ 0 w 1160685"/>
              <a:gd name="connsiteY13" fmla="*/ 39239108 h 38916570"/>
              <a:gd name="connsiteX14" fmla="*/ 1079240 w 1160685"/>
              <a:gd name="connsiteY14" fmla="*/ 39239108 h 38916570"/>
              <a:gd name="connsiteX15" fmla="*/ 1160686 w 1160685"/>
              <a:gd name="connsiteY15" fmla="*/ 29071764 h 38916570"/>
              <a:gd name="connsiteX16" fmla="*/ 1087971 w 1160685"/>
              <a:gd name="connsiteY16" fmla="*/ 29071764 h 38916570"/>
              <a:gd name="connsiteX17" fmla="*/ 1023962 w 1160685"/>
              <a:gd name="connsiteY17" fmla="*/ 34272216 h 38916570"/>
              <a:gd name="connsiteX18" fmla="*/ 747613 w 1160685"/>
              <a:gd name="connsiteY18" fmla="*/ 34739736 h 38916570"/>
              <a:gd name="connsiteX19" fmla="*/ 223986 w 1160685"/>
              <a:gd name="connsiteY19" fmla="*/ 34739736 h 38916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0685" h="38916570">
                <a:moveTo>
                  <a:pt x="223986" y="34739736"/>
                </a:moveTo>
                <a:lnTo>
                  <a:pt x="532346" y="28721126"/>
                </a:lnTo>
                <a:cubicBezTo>
                  <a:pt x="986148" y="20657420"/>
                  <a:pt x="1160686" y="17501866"/>
                  <a:pt x="1160686" y="11658477"/>
                </a:cubicBezTo>
                <a:cubicBezTo>
                  <a:pt x="1160686" y="4997129"/>
                  <a:pt x="898885" y="322536"/>
                  <a:pt x="543979" y="322536"/>
                </a:cubicBezTo>
                <a:cubicBezTo>
                  <a:pt x="215255" y="322536"/>
                  <a:pt x="0" y="5698407"/>
                  <a:pt x="0" y="10899057"/>
                </a:cubicBezTo>
                <a:cubicBezTo>
                  <a:pt x="0" y="14171291"/>
                  <a:pt x="145442" y="14171291"/>
                  <a:pt x="154174" y="14171291"/>
                </a:cubicBezTo>
                <a:cubicBezTo>
                  <a:pt x="203622" y="14171291"/>
                  <a:pt x="305445" y="13470013"/>
                  <a:pt x="305445" y="11074277"/>
                </a:cubicBezTo>
                <a:cubicBezTo>
                  <a:pt x="305445" y="9555039"/>
                  <a:pt x="253082" y="8035802"/>
                  <a:pt x="151271" y="8035802"/>
                </a:cubicBezTo>
                <a:cubicBezTo>
                  <a:pt x="127992" y="8035802"/>
                  <a:pt x="122175" y="8035802"/>
                  <a:pt x="113444" y="8094143"/>
                </a:cubicBezTo>
                <a:cubicBezTo>
                  <a:pt x="180355" y="4296049"/>
                  <a:pt x="337443" y="2133874"/>
                  <a:pt x="506164" y="2133874"/>
                </a:cubicBezTo>
                <a:cubicBezTo>
                  <a:pt x="770880" y="2133874"/>
                  <a:pt x="895970" y="6867005"/>
                  <a:pt x="895970" y="11658477"/>
                </a:cubicBezTo>
                <a:cubicBezTo>
                  <a:pt x="895970" y="16333268"/>
                  <a:pt x="750515" y="20949520"/>
                  <a:pt x="590525" y="24572392"/>
                </a:cubicBezTo>
                <a:lnTo>
                  <a:pt x="31998" y="37077132"/>
                </a:lnTo>
                <a:cubicBezTo>
                  <a:pt x="0" y="37719868"/>
                  <a:pt x="0" y="37836748"/>
                  <a:pt x="0" y="39239108"/>
                </a:cubicBezTo>
                <a:lnTo>
                  <a:pt x="1079240" y="39239108"/>
                </a:lnTo>
                <a:lnTo>
                  <a:pt x="1160686" y="29071764"/>
                </a:lnTo>
                <a:lnTo>
                  <a:pt x="1087971" y="29071764"/>
                </a:lnTo>
                <a:cubicBezTo>
                  <a:pt x="1073423" y="30824762"/>
                  <a:pt x="1053058" y="33395718"/>
                  <a:pt x="1023962" y="34272216"/>
                </a:cubicBezTo>
                <a:cubicBezTo>
                  <a:pt x="1003598" y="34739736"/>
                  <a:pt x="811609" y="34739736"/>
                  <a:pt x="747613" y="34739736"/>
                </a:cubicBezTo>
                <a:lnTo>
                  <a:pt x="223986" y="3473973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4" name="Forma libre: forma 273">
            <a:extLst>
              <a:ext uri="{FF2B5EF4-FFF2-40B4-BE49-F238E27FC236}">
                <a16:creationId xmlns:a16="http://schemas.microsoft.com/office/drawing/2014/main" id="{2AA94FD6-C1A9-A779-3F44-1ECF0877E347}"/>
              </a:ext>
            </a:extLst>
          </p:cNvPr>
          <p:cNvSpPr/>
          <p:nvPr/>
        </p:nvSpPr>
        <p:spPr>
          <a:xfrm flipV="1">
            <a:off x="133398245" y="2031187200"/>
            <a:ext cx="308359" cy="6193829"/>
          </a:xfrm>
          <a:custGeom>
            <a:avLst/>
            <a:gdLst>
              <a:gd name="connsiteX0" fmla="*/ 308359 w 308359"/>
              <a:gd name="connsiteY0" fmla="*/ 3416775 h 6193829"/>
              <a:gd name="connsiteX1" fmla="*/ 154174 w 308359"/>
              <a:gd name="connsiteY1" fmla="*/ 319960 h 6193829"/>
              <a:gd name="connsiteX2" fmla="*/ 0 w 308359"/>
              <a:gd name="connsiteY2" fmla="*/ 3416775 h 6193829"/>
              <a:gd name="connsiteX3" fmla="*/ 154174 w 308359"/>
              <a:gd name="connsiteY3" fmla="*/ 6513790 h 6193829"/>
              <a:gd name="connsiteX4" fmla="*/ 308359 w 308359"/>
              <a:gd name="connsiteY4" fmla="*/ 3416775 h 619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59" h="6193829">
                <a:moveTo>
                  <a:pt x="308359" y="3416775"/>
                </a:moveTo>
                <a:cubicBezTo>
                  <a:pt x="308359" y="1722318"/>
                  <a:pt x="238534" y="319960"/>
                  <a:pt x="154174" y="319960"/>
                </a:cubicBezTo>
                <a:cubicBezTo>
                  <a:pt x="69813" y="319960"/>
                  <a:pt x="0" y="1722318"/>
                  <a:pt x="0" y="3416775"/>
                </a:cubicBezTo>
                <a:cubicBezTo>
                  <a:pt x="0" y="5111432"/>
                  <a:pt x="69813" y="6513790"/>
                  <a:pt x="154174" y="6513790"/>
                </a:cubicBezTo>
                <a:cubicBezTo>
                  <a:pt x="238534" y="6513790"/>
                  <a:pt x="308359" y="5111432"/>
                  <a:pt x="308359" y="34167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5" name="Forma libre: forma 274">
            <a:extLst>
              <a:ext uri="{FF2B5EF4-FFF2-40B4-BE49-F238E27FC236}">
                <a16:creationId xmlns:a16="http://schemas.microsoft.com/office/drawing/2014/main" id="{C0253A20-027E-3DF3-2A0F-9B5EFF716F2B}"/>
              </a:ext>
            </a:extLst>
          </p:cNvPr>
          <p:cNvSpPr/>
          <p:nvPr/>
        </p:nvSpPr>
        <p:spPr>
          <a:xfrm flipV="1">
            <a:off x="134069236" y="2029901721"/>
            <a:ext cx="2679737" cy="40202048"/>
          </a:xfrm>
          <a:custGeom>
            <a:avLst/>
            <a:gdLst>
              <a:gd name="connsiteX0" fmla="*/ 1224694 w 2679737"/>
              <a:gd name="connsiteY0" fmla="*/ 20540438 h 40202048"/>
              <a:gd name="connsiteX1" fmla="*/ 1108336 w 2679737"/>
              <a:gd name="connsiteY1" fmla="*/ 6866904 h 40202048"/>
              <a:gd name="connsiteX2" fmla="*/ 613804 w 2679737"/>
              <a:gd name="connsiteY2" fmla="*/ 322435 h 40202048"/>
              <a:gd name="connsiteX3" fmla="*/ 107640 w 2679737"/>
              <a:gd name="connsiteY3" fmla="*/ 7276082 h 40202048"/>
              <a:gd name="connsiteX4" fmla="*/ 0 w 2679737"/>
              <a:gd name="connsiteY4" fmla="*/ 20540438 h 40202048"/>
              <a:gd name="connsiteX5" fmla="*/ 130907 w 2679737"/>
              <a:gd name="connsiteY5" fmla="*/ 34622752 h 40202048"/>
              <a:gd name="connsiteX6" fmla="*/ 610890 w 2679737"/>
              <a:gd name="connsiteY6" fmla="*/ 40524484 h 40202048"/>
              <a:gd name="connsiteX7" fmla="*/ 1117067 w 2679737"/>
              <a:gd name="connsiteY7" fmla="*/ 33746256 h 40202048"/>
              <a:gd name="connsiteX8" fmla="*/ 1224694 w 2679737"/>
              <a:gd name="connsiteY8" fmla="*/ 20540438 h 40202048"/>
              <a:gd name="connsiteX9" fmla="*/ 610890 w 2679737"/>
              <a:gd name="connsiteY9" fmla="*/ 39239004 h 40202048"/>
              <a:gd name="connsiteX10" fmla="*/ 273447 w 2679737"/>
              <a:gd name="connsiteY10" fmla="*/ 32168478 h 40202048"/>
              <a:gd name="connsiteX11" fmla="*/ 241449 w 2679737"/>
              <a:gd name="connsiteY11" fmla="*/ 19839160 h 40202048"/>
              <a:gd name="connsiteX12" fmla="*/ 264728 w 2679737"/>
              <a:gd name="connsiteY12" fmla="*/ 9087419 h 40202048"/>
              <a:gd name="connsiteX13" fmla="*/ 610890 w 2679737"/>
              <a:gd name="connsiteY13" fmla="*/ 1607913 h 40202048"/>
              <a:gd name="connsiteX14" fmla="*/ 954162 w 2679737"/>
              <a:gd name="connsiteY14" fmla="*/ 8444680 h 40202048"/>
              <a:gd name="connsiteX15" fmla="*/ 983245 w 2679737"/>
              <a:gd name="connsiteY15" fmla="*/ 19839160 h 40202048"/>
              <a:gd name="connsiteX16" fmla="*/ 951247 w 2679737"/>
              <a:gd name="connsiteY16" fmla="*/ 31934918 h 40202048"/>
              <a:gd name="connsiteX17" fmla="*/ 610890 w 2679737"/>
              <a:gd name="connsiteY17" fmla="*/ 39239004 h 40202048"/>
              <a:gd name="connsiteX18" fmla="*/ 2679737 w 2679737"/>
              <a:gd name="connsiteY18" fmla="*/ 20540438 h 40202048"/>
              <a:gd name="connsiteX19" fmla="*/ 2563379 w 2679737"/>
              <a:gd name="connsiteY19" fmla="*/ 6866904 h 40202048"/>
              <a:gd name="connsiteX20" fmla="*/ 2068847 w 2679737"/>
              <a:gd name="connsiteY20" fmla="*/ 322435 h 40202048"/>
              <a:gd name="connsiteX21" fmla="*/ 1562683 w 2679737"/>
              <a:gd name="connsiteY21" fmla="*/ 7276082 h 40202048"/>
              <a:gd name="connsiteX22" fmla="*/ 1455043 w 2679737"/>
              <a:gd name="connsiteY22" fmla="*/ 20540438 h 40202048"/>
              <a:gd name="connsiteX23" fmla="*/ 1585950 w 2679737"/>
              <a:gd name="connsiteY23" fmla="*/ 34622752 h 40202048"/>
              <a:gd name="connsiteX24" fmla="*/ 2065933 w 2679737"/>
              <a:gd name="connsiteY24" fmla="*/ 40524484 h 40202048"/>
              <a:gd name="connsiteX25" fmla="*/ 2572110 w 2679737"/>
              <a:gd name="connsiteY25" fmla="*/ 33746256 h 40202048"/>
              <a:gd name="connsiteX26" fmla="*/ 2679737 w 2679737"/>
              <a:gd name="connsiteY26" fmla="*/ 20540438 h 40202048"/>
              <a:gd name="connsiteX27" fmla="*/ 2065933 w 2679737"/>
              <a:gd name="connsiteY27" fmla="*/ 39239004 h 40202048"/>
              <a:gd name="connsiteX28" fmla="*/ 1728490 w 2679737"/>
              <a:gd name="connsiteY28" fmla="*/ 32168478 h 40202048"/>
              <a:gd name="connsiteX29" fmla="*/ 1696492 w 2679737"/>
              <a:gd name="connsiteY29" fmla="*/ 19839160 h 40202048"/>
              <a:gd name="connsiteX30" fmla="*/ 1719771 w 2679737"/>
              <a:gd name="connsiteY30" fmla="*/ 9087419 h 40202048"/>
              <a:gd name="connsiteX31" fmla="*/ 2065933 w 2679737"/>
              <a:gd name="connsiteY31" fmla="*/ 1607913 h 40202048"/>
              <a:gd name="connsiteX32" fmla="*/ 2409205 w 2679737"/>
              <a:gd name="connsiteY32" fmla="*/ 8444680 h 40202048"/>
              <a:gd name="connsiteX33" fmla="*/ 2438289 w 2679737"/>
              <a:gd name="connsiteY33" fmla="*/ 19839160 h 40202048"/>
              <a:gd name="connsiteX34" fmla="*/ 2406290 w 2679737"/>
              <a:gd name="connsiteY34" fmla="*/ 31934918 h 40202048"/>
              <a:gd name="connsiteX35" fmla="*/ 2065933 w 2679737"/>
              <a:gd name="connsiteY35" fmla="*/ 39239004 h 4020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79737" h="40202048">
                <a:moveTo>
                  <a:pt x="1224694" y="20540438"/>
                </a:moveTo>
                <a:cubicBezTo>
                  <a:pt x="1224694" y="15865648"/>
                  <a:pt x="1210146" y="11191055"/>
                  <a:pt x="1108336" y="6866904"/>
                </a:cubicBezTo>
                <a:cubicBezTo>
                  <a:pt x="974527" y="1257473"/>
                  <a:pt x="735980" y="322435"/>
                  <a:pt x="613804" y="322435"/>
                </a:cubicBezTo>
                <a:cubicBezTo>
                  <a:pt x="439266" y="322435"/>
                  <a:pt x="226901" y="1841673"/>
                  <a:pt x="107640" y="7276082"/>
                </a:cubicBezTo>
                <a:cubicBezTo>
                  <a:pt x="14548" y="11307935"/>
                  <a:pt x="0" y="15865648"/>
                  <a:pt x="0" y="20540438"/>
                </a:cubicBezTo>
                <a:cubicBezTo>
                  <a:pt x="0" y="24922930"/>
                  <a:pt x="11646" y="30181922"/>
                  <a:pt x="130907" y="34622752"/>
                </a:cubicBezTo>
                <a:cubicBezTo>
                  <a:pt x="255997" y="39355884"/>
                  <a:pt x="468362" y="40524484"/>
                  <a:pt x="610890" y="40524484"/>
                </a:cubicBezTo>
                <a:cubicBezTo>
                  <a:pt x="767978" y="40524484"/>
                  <a:pt x="989062" y="39297348"/>
                  <a:pt x="1117067" y="33746256"/>
                </a:cubicBezTo>
                <a:cubicBezTo>
                  <a:pt x="1210146" y="29714402"/>
                  <a:pt x="1224694" y="25156690"/>
                  <a:pt x="1224694" y="20540438"/>
                </a:cubicBezTo>
                <a:close/>
                <a:moveTo>
                  <a:pt x="610890" y="39239004"/>
                </a:moveTo>
                <a:cubicBezTo>
                  <a:pt x="497446" y="39239004"/>
                  <a:pt x="325822" y="37778108"/>
                  <a:pt x="273447" y="32168478"/>
                </a:cubicBezTo>
                <a:cubicBezTo>
                  <a:pt x="241449" y="28662684"/>
                  <a:pt x="241449" y="23286814"/>
                  <a:pt x="241449" y="19839160"/>
                </a:cubicBezTo>
                <a:cubicBezTo>
                  <a:pt x="241449" y="16099407"/>
                  <a:pt x="241449" y="12242774"/>
                  <a:pt x="264728" y="9087419"/>
                </a:cubicBezTo>
                <a:cubicBezTo>
                  <a:pt x="319993" y="2133773"/>
                  <a:pt x="538175" y="1607913"/>
                  <a:pt x="610890" y="1607913"/>
                </a:cubicBezTo>
                <a:cubicBezTo>
                  <a:pt x="706896" y="1607913"/>
                  <a:pt x="898885" y="2659831"/>
                  <a:pt x="954162" y="8444680"/>
                </a:cubicBezTo>
                <a:cubicBezTo>
                  <a:pt x="983245" y="11716915"/>
                  <a:pt x="983245" y="16157748"/>
                  <a:pt x="983245" y="19839160"/>
                </a:cubicBezTo>
                <a:cubicBezTo>
                  <a:pt x="983245" y="24221652"/>
                  <a:pt x="983245" y="28195164"/>
                  <a:pt x="951247" y="31934918"/>
                </a:cubicBezTo>
                <a:cubicBezTo>
                  <a:pt x="907616" y="37486008"/>
                  <a:pt x="741797" y="39239004"/>
                  <a:pt x="610890" y="39239004"/>
                </a:cubicBezTo>
                <a:close/>
                <a:moveTo>
                  <a:pt x="2679737" y="20540438"/>
                </a:moveTo>
                <a:cubicBezTo>
                  <a:pt x="2679737" y="15865648"/>
                  <a:pt x="2665189" y="11191055"/>
                  <a:pt x="2563379" y="6866904"/>
                </a:cubicBezTo>
                <a:cubicBezTo>
                  <a:pt x="2429570" y="1257473"/>
                  <a:pt x="2191023" y="322435"/>
                  <a:pt x="2068847" y="322435"/>
                </a:cubicBezTo>
                <a:cubicBezTo>
                  <a:pt x="1894309" y="322435"/>
                  <a:pt x="1681944" y="1841673"/>
                  <a:pt x="1562683" y="7276082"/>
                </a:cubicBezTo>
                <a:cubicBezTo>
                  <a:pt x="1469591" y="11307935"/>
                  <a:pt x="1455043" y="15865648"/>
                  <a:pt x="1455043" y="20540438"/>
                </a:cubicBezTo>
                <a:cubicBezTo>
                  <a:pt x="1455043" y="24922930"/>
                  <a:pt x="1466689" y="30181922"/>
                  <a:pt x="1585950" y="34622752"/>
                </a:cubicBezTo>
                <a:cubicBezTo>
                  <a:pt x="1711040" y="39355884"/>
                  <a:pt x="1923393" y="40524484"/>
                  <a:pt x="2065933" y="40524484"/>
                </a:cubicBezTo>
                <a:cubicBezTo>
                  <a:pt x="2223021" y="40524484"/>
                  <a:pt x="2444105" y="39297348"/>
                  <a:pt x="2572110" y="33746256"/>
                </a:cubicBezTo>
                <a:cubicBezTo>
                  <a:pt x="2665189" y="29714402"/>
                  <a:pt x="2679737" y="25156690"/>
                  <a:pt x="2679737" y="20540438"/>
                </a:cubicBezTo>
                <a:close/>
                <a:moveTo>
                  <a:pt x="2065933" y="39239004"/>
                </a:moveTo>
                <a:cubicBezTo>
                  <a:pt x="1952489" y="39239004"/>
                  <a:pt x="1780853" y="37778108"/>
                  <a:pt x="1728490" y="32168478"/>
                </a:cubicBezTo>
                <a:cubicBezTo>
                  <a:pt x="1696492" y="28662684"/>
                  <a:pt x="1696492" y="23286814"/>
                  <a:pt x="1696492" y="19839160"/>
                </a:cubicBezTo>
                <a:cubicBezTo>
                  <a:pt x="1696492" y="16099407"/>
                  <a:pt x="1696492" y="12242774"/>
                  <a:pt x="1719771" y="9087419"/>
                </a:cubicBezTo>
                <a:cubicBezTo>
                  <a:pt x="1775036" y="2133773"/>
                  <a:pt x="1993218" y="1607913"/>
                  <a:pt x="2065933" y="1607913"/>
                </a:cubicBezTo>
                <a:cubicBezTo>
                  <a:pt x="2161939" y="1607913"/>
                  <a:pt x="2353928" y="2659831"/>
                  <a:pt x="2409205" y="8444680"/>
                </a:cubicBezTo>
                <a:cubicBezTo>
                  <a:pt x="2438289" y="11716915"/>
                  <a:pt x="2438289" y="16157748"/>
                  <a:pt x="2438289" y="19839160"/>
                </a:cubicBezTo>
                <a:cubicBezTo>
                  <a:pt x="2438289" y="24221652"/>
                  <a:pt x="2438289" y="28195164"/>
                  <a:pt x="2406290" y="31934918"/>
                </a:cubicBezTo>
                <a:cubicBezTo>
                  <a:pt x="2362659" y="37486008"/>
                  <a:pt x="2196840" y="39239004"/>
                  <a:pt x="2065933" y="3923900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6" name="Forma libre: forma 275">
            <a:extLst>
              <a:ext uri="{FF2B5EF4-FFF2-40B4-BE49-F238E27FC236}">
                <a16:creationId xmlns:a16="http://schemas.microsoft.com/office/drawing/2014/main" id="{7F3FB4FB-E03E-B519-FD67-1B5FA9919049}"/>
              </a:ext>
            </a:extLst>
          </p:cNvPr>
          <p:cNvSpPr/>
          <p:nvPr/>
        </p:nvSpPr>
        <p:spPr>
          <a:xfrm flipV="1">
            <a:off x="121923063" y="2147483647"/>
            <a:ext cx="1405049" cy="28164829"/>
          </a:xfrm>
          <a:custGeom>
            <a:avLst/>
            <a:gdLst>
              <a:gd name="connsiteX0" fmla="*/ 703982 w 1405049"/>
              <a:gd name="connsiteY0" fmla="*/ 12801615 h 28164829"/>
              <a:gd name="connsiteX1" fmla="*/ 122175 w 1405049"/>
              <a:gd name="connsiteY1" fmla="*/ 1173376 h 28164829"/>
              <a:gd name="connsiteX2" fmla="*/ 58179 w 1405049"/>
              <a:gd name="connsiteY2" fmla="*/ 355417 h 28164829"/>
              <a:gd name="connsiteX3" fmla="*/ 0 w 1405049"/>
              <a:gd name="connsiteY3" fmla="*/ 1524015 h 28164829"/>
              <a:gd name="connsiteX4" fmla="*/ 37815 w 1405049"/>
              <a:gd name="connsiteY4" fmla="*/ 2692614 h 28164829"/>
              <a:gd name="connsiteX5" fmla="*/ 619621 w 1405049"/>
              <a:gd name="connsiteY5" fmla="*/ 14437732 h 28164829"/>
              <a:gd name="connsiteX6" fmla="*/ 37815 w 1405049"/>
              <a:gd name="connsiteY6" fmla="*/ 26182850 h 28164829"/>
              <a:gd name="connsiteX7" fmla="*/ 0 w 1405049"/>
              <a:gd name="connsiteY7" fmla="*/ 27351450 h 28164829"/>
              <a:gd name="connsiteX8" fmla="*/ 58179 w 1405049"/>
              <a:gd name="connsiteY8" fmla="*/ 28520246 h 28164829"/>
              <a:gd name="connsiteX9" fmla="*/ 122175 w 1405049"/>
              <a:gd name="connsiteY9" fmla="*/ 27702088 h 28164829"/>
              <a:gd name="connsiteX10" fmla="*/ 701067 w 1405049"/>
              <a:gd name="connsiteY10" fmla="*/ 16073849 h 28164829"/>
              <a:gd name="connsiteX11" fmla="*/ 1303238 w 1405049"/>
              <a:gd name="connsiteY11" fmla="*/ 28169608 h 28164829"/>
              <a:gd name="connsiteX12" fmla="*/ 1346870 w 1405049"/>
              <a:gd name="connsiteY12" fmla="*/ 28520246 h 28164829"/>
              <a:gd name="connsiteX13" fmla="*/ 1405049 w 1405049"/>
              <a:gd name="connsiteY13" fmla="*/ 27351450 h 28164829"/>
              <a:gd name="connsiteX14" fmla="*/ 1396318 w 1405049"/>
              <a:gd name="connsiteY14" fmla="*/ 26708710 h 28164829"/>
              <a:gd name="connsiteX15" fmla="*/ 785428 w 1405049"/>
              <a:gd name="connsiteY15" fmla="*/ 14437732 h 28164829"/>
              <a:gd name="connsiteX16" fmla="*/ 1317786 w 1405049"/>
              <a:gd name="connsiteY16" fmla="*/ 3744531 h 28164829"/>
              <a:gd name="connsiteX17" fmla="*/ 1390501 w 1405049"/>
              <a:gd name="connsiteY17" fmla="*/ 2283634 h 28164829"/>
              <a:gd name="connsiteX18" fmla="*/ 1405049 w 1405049"/>
              <a:gd name="connsiteY18" fmla="*/ 1524015 h 28164829"/>
              <a:gd name="connsiteX19" fmla="*/ 1346870 w 1405049"/>
              <a:gd name="connsiteY19" fmla="*/ 355417 h 28164829"/>
              <a:gd name="connsiteX20" fmla="*/ 1279959 w 1405049"/>
              <a:gd name="connsiteY20" fmla="*/ 1231915 h 28164829"/>
              <a:gd name="connsiteX21" fmla="*/ 703982 w 1405049"/>
              <a:gd name="connsiteY21" fmla="*/ 12801615 h 2816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05049" h="28164829">
                <a:moveTo>
                  <a:pt x="703982" y="12801615"/>
                </a:moveTo>
                <a:lnTo>
                  <a:pt x="122175" y="1173376"/>
                </a:lnTo>
                <a:cubicBezTo>
                  <a:pt x="87263" y="472296"/>
                  <a:pt x="81446" y="355417"/>
                  <a:pt x="58179" y="355417"/>
                </a:cubicBezTo>
                <a:cubicBezTo>
                  <a:pt x="29083" y="355417"/>
                  <a:pt x="0" y="881276"/>
                  <a:pt x="0" y="1524015"/>
                </a:cubicBezTo>
                <a:cubicBezTo>
                  <a:pt x="0" y="1932995"/>
                  <a:pt x="5817" y="2049874"/>
                  <a:pt x="37815" y="2692614"/>
                </a:cubicBezTo>
                <a:lnTo>
                  <a:pt x="619621" y="14437732"/>
                </a:lnTo>
                <a:lnTo>
                  <a:pt x="37815" y="26182850"/>
                </a:lnTo>
                <a:cubicBezTo>
                  <a:pt x="5817" y="26825590"/>
                  <a:pt x="0" y="26942470"/>
                  <a:pt x="0" y="27351450"/>
                </a:cubicBezTo>
                <a:cubicBezTo>
                  <a:pt x="0" y="27994386"/>
                  <a:pt x="29083" y="28520246"/>
                  <a:pt x="58179" y="28520246"/>
                </a:cubicBezTo>
                <a:cubicBezTo>
                  <a:pt x="81446" y="28520246"/>
                  <a:pt x="87263" y="28403366"/>
                  <a:pt x="122175" y="27702088"/>
                </a:cubicBezTo>
                <a:lnTo>
                  <a:pt x="701067" y="16073849"/>
                </a:lnTo>
                <a:lnTo>
                  <a:pt x="1303238" y="28169608"/>
                </a:lnTo>
                <a:cubicBezTo>
                  <a:pt x="1309055" y="28227948"/>
                  <a:pt x="1329407" y="28520246"/>
                  <a:pt x="1346870" y="28520246"/>
                </a:cubicBezTo>
                <a:cubicBezTo>
                  <a:pt x="1381782" y="28520246"/>
                  <a:pt x="1405049" y="27994386"/>
                  <a:pt x="1405049" y="27351450"/>
                </a:cubicBezTo>
                <a:cubicBezTo>
                  <a:pt x="1405049" y="27234768"/>
                  <a:pt x="1405049" y="27001008"/>
                  <a:pt x="1396318" y="26708710"/>
                </a:cubicBezTo>
                <a:cubicBezTo>
                  <a:pt x="1393416" y="26591830"/>
                  <a:pt x="930883" y="17417866"/>
                  <a:pt x="785428" y="14437732"/>
                </a:cubicBezTo>
                <a:lnTo>
                  <a:pt x="1317786" y="3744531"/>
                </a:lnTo>
                <a:cubicBezTo>
                  <a:pt x="1332322" y="3393892"/>
                  <a:pt x="1375953" y="2634273"/>
                  <a:pt x="1390501" y="2283634"/>
                </a:cubicBezTo>
                <a:cubicBezTo>
                  <a:pt x="1393416" y="2166754"/>
                  <a:pt x="1405049" y="1932995"/>
                  <a:pt x="1405049" y="1524015"/>
                </a:cubicBezTo>
                <a:cubicBezTo>
                  <a:pt x="1405049" y="881276"/>
                  <a:pt x="1381782" y="355417"/>
                  <a:pt x="1346870" y="355417"/>
                </a:cubicBezTo>
                <a:cubicBezTo>
                  <a:pt x="1323603" y="355417"/>
                  <a:pt x="1311957" y="589176"/>
                  <a:pt x="1279959" y="1231915"/>
                </a:cubicBezTo>
                <a:lnTo>
                  <a:pt x="703982" y="128016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7" name="Forma libre: forma 276">
            <a:extLst>
              <a:ext uri="{FF2B5EF4-FFF2-40B4-BE49-F238E27FC236}">
                <a16:creationId xmlns:a16="http://schemas.microsoft.com/office/drawing/2014/main" id="{38CC892D-D7B2-76E8-2F28-F1C1946468DB}"/>
              </a:ext>
            </a:extLst>
          </p:cNvPr>
          <p:cNvSpPr/>
          <p:nvPr/>
        </p:nvSpPr>
        <p:spPr>
          <a:xfrm flipV="1">
            <a:off x="124017732" y="2147483647"/>
            <a:ext cx="2534282" cy="40202048"/>
          </a:xfrm>
          <a:custGeom>
            <a:avLst/>
            <a:gdLst>
              <a:gd name="connsiteX0" fmla="*/ 596342 w 2534282"/>
              <a:gd name="connsiteY0" fmla="*/ 1875317 h 40202048"/>
              <a:gd name="connsiteX1" fmla="*/ 529444 w 2534282"/>
              <a:gd name="connsiteY1" fmla="*/ 356079 h 40202048"/>
              <a:gd name="connsiteX2" fmla="*/ 0 w 2534282"/>
              <a:gd name="connsiteY2" fmla="*/ 4095832 h 40202048"/>
              <a:gd name="connsiteX3" fmla="*/ 0 w 2534282"/>
              <a:gd name="connsiteY3" fmla="*/ 5907170 h 40202048"/>
              <a:gd name="connsiteX4" fmla="*/ 381087 w 2534282"/>
              <a:gd name="connsiteY4" fmla="*/ 4387932 h 40202048"/>
              <a:gd name="connsiteX5" fmla="*/ 381087 w 2534282"/>
              <a:gd name="connsiteY5" fmla="*/ 34656396 h 40202048"/>
              <a:gd name="connsiteX6" fmla="*/ 110542 w 2534282"/>
              <a:gd name="connsiteY6" fmla="*/ 37461312 h 40202048"/>
              <a:gd name="connsiteX7" fmla="*/ 17463 w 2534282"/>
              <a:gd name="connsiteY7" fmla="*/ 37461312 h 40202048"/>
              <a:gd name="connsiteX8" fmla="*/ 17463 w 2534282"/>
              <a:gd name="connsiteY8" fmla="*/ 39272648 h 40202048"/>
              <a:gd name="connsiteX9" fmla="*/ 488714 w 2534282"/>
              <a:gd name="connsiteY9" fmla="*/ 39097428 h 40202048"/>
              <a:gd name="connsiteX10" fmla="*/ 959979 w 2534282"/>
              <a:gd name="connsiteY10" fmla="*/ 39272648 h 40202048"/>
              <a:gd name="connsiteX11" fmla="*/ 959979 w 2534282"/>
              <a:gd name="connsiteY11" fmla="*/ 37461312 h 40202048"/>
              <a:gd name="connsiteX12" fmla="*/ 866887 w 2534282"/>
              <a:gd name="connsiteY12" fmla="*/ 37461312 h 40202048"/>
              <a:gd name="connsiteX13" fmla="*/ 596342 w 2534282"/>
              <a:gd name="connsiteY13" fmla="*/ 34656396 h 40202048"/>
              <a:gd name="connsiteX14" fmla="*/ 596342 w 2534282"/>
              <a:gd name="connsiteY14" fmla="*/ 1875317 h 40202048"/>
              <a:gd name="connsiteX15" fmla="*/ 2534283 w 2534282"/>
              <a:gd name="connsiteY15" fmla="*/ 20574082 h 40202048"/>
              <a:gd name="connsiteX16" fmla="*/ 2417924 w 2534282"/>
              <a:gd name="connsiteY16" fmla="*/ 6900548 h 40202048"/>
              <a:gd name="connsiteX17" fmla="*/ 1923393 w 2534282"/>
              <a:gd name="connsiteY17" fmla="*/ 356079 h 40202048"/>
              <a:gd name="connsiteX18" fmla="*/ 1417228 w 2534282"/>
              <a:gd name="connsiteY18" fmla="*/ 7309726 h 40202048"/>
              <a:gd name="connsiteX19" fmla="*/ 1309601 w 2534282"/>
              <a:gd name="connsiteY19" fmla="*/ 20574082 h 40202048"/>
              <a:gd name="connsiteX20" fmla="*/ 1440495 w 2534282"/>
              <a:gd name="connsiteY20" fmla="*/ 34656396 h 40202048"/>
              <a:gd name="connsiteX21" fmla="*/ 1920491 w 2534282"/>
              <a:gd name="connsiteY21" fmla="*/ 40558128 h 40202048"/>
              <a:gd name="connsiteX22" fmla="*/ 2426655 w 2534282"/>
              <a:gd name="connsiteY22" fmla="*/ 33779900 h 40202048"/>
              <a:gd name="connsiteX23" fmla="*/ 2534283 w 2534282"/>
              <a:gd name="connsiteY23" fmla="*/ 20574082 h 40202048"/>
              <a:gd name="connsiteX24" fmla="*/ 1920491 w 2534282"/>
              <a:gd name="connsiteY24" fmla="*/ 39272648 h 40202048"/>
              <a:gd name="connsiteX25" fmla="*/ 1583048 w 2534282"/>
              <a:gd name="connsiteY25" fmla="*/ 32202122 h 40202048"/>
              <a:gd name="connsiteX26" fmla="*/ 1551037 w 2534282"/>
              <a:gd name="connsiteY26" fmla="*/ 19872804 h 40202048"/>
              <a:gd name="connsiteX27" fmla="*/ 1574316 w 2534282"/>
              <a:gd name="connsiteY27" fmla="*/ 9121063 h 40202048"/>
              <a:gd name="connsiteX28" fmla="*/ 1920491 w 2534282"/>
              <a:gd name="connsiteY28" fmla="*/ 1641557 h 40202048"/>
              <a:gd name="connsiteX29" fmla="*/ 2263750 w 2534282"/>
              <a:gd name="connsiteY29" fmla="*/ 8478324 h 40202048"/>
              <a:gd name="connsiteX30" fmla="*/ 2292834 w 2534282"/>
              <a:gd name="connsiteY30" fmla="*/ 19872804 h 40202048"/>
              <a:gd name="connsiteX31" fmla="*/ 2260836 w 2534282"/>
              <a:gd name="connsiteY31" fmla="*/ 31968562 h 40202048"/>
              <a:gd name="connsiteX32" fmla="*/ 1920491 w 2534282"/>
              <a:gd name="connsiteY32" fmla="*/ 39272648 h 4020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534282" h="40202048">
                <a:moveTo>
                  <a:pt x="596342" y="1875317"/>
                </a:moveTo>
                <a:cubicBezTo>
                  <a:pt x="596342" y="472959"/>
                  <a:pt x="596342" y="356079"/>
                  <a:pt x="529444" y="356079"/>
                </a:cubicBezTo>
                <a:cubicBezTo>
                  <a:pt x="349076" y="4095832"/>
                  <a:pt x="93092" y="4095832"/>
                  <a:pt x="0" y="4095832"/>
                </a:cubicBezTo>
                <a:lnTo>
                  <a:pt x="0" y="5907170"/>
                </a:lnTo>
                <a:cubicBezTo>
                  <a:pt x="58179" y="5907170"/>
                  <a:pt x="229815" y="5907170"/>
                  <a:pt x="381087" y="4387932"/>
                </a:cubicBezTo>
                <a:lnTo>
                  <a:pt x="381087" y="34656396"/>
                </a:lnTo>
                <a:cubicBezTo>
                  <a:pt x="381087" y="36760032"/>
                  <a:pt x="372356" y="37461312"/>
                  <a:pt x="110542" y="37461312"/>
                </a:cubicBezTo>
                <a:lnTo>
                  <a:pt x="17463" y="37461312"/>
                </a:lnTo>
                <a:lnTo>
                  <a:pt x="17463" y="39272648"/>
                </a:lnTo>
                <a:cubicBezTo>
                  <a:pt x="119273" y="39097428"/>
                  <a:pt x="372356" y="39097428"/>
                  <a:pt x="488714" y="39097428"/>
                </a:cubicBezTo>
                <a:cubicBezTo>
                  <a:pt x="605073" y="39097428"/>
                  <a:pt x="858155" y="39097428"/>
                  <a:pt x="959979" y="39272648"/>
                </a:cubicBezTo>
                <a:lnTo>
                  <a:pt x="959979" y="37461312"/>
                </a:lnTo>
                <a:lnTo>
                  <a:pt x="866887" y="37461312"/>
                </a:lnTo>
                <a:cubicBezTo>
                  <a:pt x="605073" y="37461312"/>
                  <a:pt x="596342" y="36818376"/>
                  <a:pt x="596342" y="34656396"/>
                </a:cubicBezTo>
                <a:lnTo>
                  <a:pt x="596342" y="1875317"/>
                </a:lnTo>
                <a:close/>
                <a:moveTo>
                  <a:pt x="2534283" y="20574082"/>
                </a:moveTo>
                <a:cubicBezTo>
                  <a:pt x="2534283" y="15899292"/>
                  <a:pt x="2519747" y="11224699"/>
                  <a:pt x="2417924" y="6900548"/>
                </a:cubicBezTo>
                <a:cubicBezTo>
                  <a:pt x="2284115" y="1291117"/>
                  <a:pt x="2045568" y="356079"/>
                  <a:pt x="1923393" y="356079"/>
                </a:cubicBezTo>
                <a:cubicBezTo>
                  <a:pt x="1748855" y="356079"/>
                  <a:pt x="1536502" y="1875317"/>
                  <a:pt x="1417228" y="7309726"/>
                </a:cubicBezTo>
                <a:cubicBezTo>
                  <a:pt x="1324136" y="11341579"/>
                  <a:pt x="1309601" y="15899292"/>
                  <a:pt x="1309601" y="20574082"/>
                </a:cubicBezTo>
                <a:cubicBezTo>
                  <a:pt x="1309601" y="24956574"/>
                  <a:pt x="1321234" y="30215566"/>
                  <a:pt x="1440495" y="34656396"/>
                </a:cubicBezTo>
                <a:cubicBezTo>
                  <a:pt x="1565585" y="39389528"/>
                  <a:pt x="1777950" y="40558128"/>
                  <a:pt x="1920491" y="40558128"/>
                </a:cubicBezTo>
                <a:cubicBezTo>
                  <a:pt x="2077566" y="40558128"/>
                  <a:pt x="2298663" y="39330992"/>
                  <a:pt x="2426655" y="33779900"/>
                </a:cubicBezTo>
                <a:cubicBezTo>
                  <a:pt x="2519747" y="29748046"/>
                  <a:pt x="2534283" y="25190334"/>
                  <a:pt x="2534283" y="20574082"/>
                </a:cubicBezTo>
                <a:close/>
                <a:moveTo>
                  <a:pt x="1920491" y="39272648"/>
                </a:moveTo>
                <a:cubicBezTo>
                  <a:pt x="1807034" y="39272648"/>
                  <a:pt x="1635410" y="37811752"/>
                  <a:pt x="1583048" y="32202122"/>
                </a:cubicBezTo>
                <a:cubicBezTo>
                  <a:pt x="1551037" y="28696328"/>
                  <a:pt x="1551037" y="23320458"/>
                  <a:pt x="1551037" y="19872804"/>
                </a:cubicBezTo>
                <a:cubicBezTo>
                  <a:pt x="1551037" y="16133051"/>
                  <a:pt x="1551037" y="12276418"/>
                  <a:pt x="1574316" y="9121063"/>
                </a:cubicBezTo>
                <a:cubicBezTo>
                  <a:pt x="1629594" y="2167417"/>
                  <a:pt x="1847763" y="1641557"/>
                  <a:pt x="1920491" y="1641557"/>
                </a:cubicBezTo>
                <a:cubicBezTo>
                  <a:pt x="2016485" y="1641557"/>
                  <a:pt x="2208473" y="2693475"/>
                  <a:pt x="2263750" y="8478324"/>
                </a:cubicBezTo>
                <a:cubicBezTo>
                  <a:pt x="2292834" y="11750559"/>
                  <a:pt x="2292834" y="16191392"/>
                  <a:pt x="2292834" y="19872804"/>
                </a:cubicBezTo>
                <a:cubicBezTo>
                  <a:pt x="2292834" y="24255296"/>
                  <a:pt x="2292834" y="28228808"/>
                  <a:pt x="2260836" y="31968562"/>
                </a:cubicBezTo>
                <a:cubicBezTo>
                  <a:pt x="2217204" y="37519652"/>
                  <a:pt x="2051385" y="39272648"/>
                  <a:pt x="1920491" y="3927264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8" name="Forma libre: forma 277">
            <a:extLst>
              <a:ext uri="{FF2B5EF4-FFF2-40B4-BE49-F238E27FC236}">
                <a16:creationId xmlns:a16="http://schemas.microsoft.com/office/drawing/2014/main" id="{057AA44B-0249-1D63-24B9-6D1C2F18ED77}"/>
              </a:ext>
            </a:extLst>
          </p:cNvPr>
          <p:cNvSpPr/>
          <p:nvPr/>
        </p:nvSpPr>
        <p:spPr>
          <a:xfrm flipV="1">
            <a:off x="126888899" y="2147483647"/>
            <a:ext cx="1376970" cy="2005012"/>
          </a:xfrm>
          <a:custGeom>
            <a:avLst/>
            <a:gdLst>
              <a:gd name="connsiteX0" fmla="*/ 1295487 w 1376970"/>
              <a:gd name="connsiteY0" fmla="*/ 2363083 h 2005012"/>
              <a:gd name="connsiteX1" fmla="*/ 1376970 w 1376970"/>
              <a:gd name="connsiteY1" fmla="*/ 1381015 h 2005012"/>
              <a:gd name="connsiteX2" fmla="*/ 1295487 w 1376970"/>
              <a:gd name="connsiteY2" fmla="*/ 358070 h 2005012"/>
              <a:gd name="connsiteX3" fmla="*/ 81483 w 1376970"/>
              <a:gd name="connsiteY3" fmla="*/ 358070 h 2005012"/>
              <a:gd name="connsiteX4" fmla="*/ 0 w 1376970"/>
              <a:gd name="connsiteY4" fmla="*/ 1340137 h 2005012"/>
              <a:gd name="connsiteX5" fmla="*/ 81483 w 1376970"/>
              <a:gd name="connsiteY5" fmla="*/ 2363083 h 2005012"/>
              <a:gd name="connsiteX6" fmla="*/ 1295487 w 1376970"/>
              <a:gd name="connsiteY6" fmla="*/ 2363083 h 20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6970" h="2005012">
                <a:moveTo>
                  <a:pt x="1295487" y="2363083"/>
                </a:moveTo>
                <a:cubicBezTo>
                  <a:pt x="1328080" y="2363083"/>
                  <a:pt x="1376970" y="2363083"/>
                  <a:pt x="1376970" y="1381015"/>
                </a:cubicBezTo>
                <a:cubicBezTo>
                  <a:pt x="1376970" y="358070"/>
                  <a:pt x="1330114" y="358070"/>
                  <a:pt x="1295487" y="358070"/>
                </a:cubicBezTo>
                <a:lnTo>
                  <a:pt x="81483" y="358070"/>
                </a:lnTo>
                <a:cubicBezTo>
                  <a:pt x="48890" y="358070"/>
                  <a:pt x="0" y="358070"/>
                  <a:pt x="0" y="1340137"/>
                </a:cubicBezTo>
                <a:cubicBezTo>
                  <a:pt x="0" y="2363083"/>
                  <a:pt x="46856" y="2363083"/>
                  <a:pt x="81483" y="2363083"/>
                </a:cubicBezTo>
                <a:lnTo>
                  <a:pt x="1295487" y="236308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79" name="Forma libre: forma 278">
            <a:extLst>
              <a:ext uri="{FF2B5EF4-FFF2-40B4-BE49-F238E27FC236}">
                <a16:creationId xmlns:a16="http://schemas.microsoft.com/office/drawing/2014/main" id="{23ACE50E-493D-D0CB-CB12-D3616202D631}"/>
              </a:ext>
            </a:extLst>
          </p:cNvPr>
          <p:cNvSpPr/>
          <p:nvPr/>
        </p:nvSpPr>
        <p:spPr>
          <a:xfrm flipV="1">
            <a:off x="128616124" y="2147483647"/>
            <a:ext cx="900323" cy="27168276"/>
          </a:xfrm>
          <a:custGeom>
            <a:avLst/>
            <a:gdLst>
              <a:gd name="connsiteX0" fmla="*/ 900323 w 900323"/>
              <a:gd name="connsiteY0" fmla="*/ 20080108 h 27168276"/>
              <a:gd name="connsiteX1" fmla="*/ 831069 w 900323"/>
              <a:gd name="connsiteY1" fmla="*/ 20080108 h 27168276"/>
              <a:gd name="connsiteX2" fmla="*/ 778111 w 900323"/>
              <a:gd name="connsiteY2" fmla="*/ 23803588 h 27168276"/>
              <a:gd name="connsiteX3" fmla="*/ 576461 w 900323"/>
              <a:gd name="connsiteY3" fmla="*/ 24049056 h 27168276"/>
              <a:gd name="connsiteX4" fmla="*/ 201662 w 900323"/>
              <a:gd name="connsiteY4" fmla="*/ 24049056 h 27168276"/>
              <a:gd name="connsiteX5" fmla="*/ 609054 w 900323"/>
              <a:gd name="connsiteY5" fmla="*/ 17175182 h 27168276"/>
              <a:gd name="connsiteX6" fmla="*/ 900323 w 900323"/>
              <a:gd name="connsiteY6" fmla="*/ 8337172 h 27168276"/>
              <a:gd name="connsiteX7" fmla="*/ 423689 w 900323"/>
              <a:gd name="connsiteY7" fmla="*/ 358595 h 27168276"/>
              <a:gd name="connsiteX8" fmla="*/ 0 w 900323"/>
              <a:gd name="connsiteY8" fmla="*/ 7682527 h 27168276"/>
              <a:gd name="connsiteX9" fmla="*/ 107962 w 900323"/>
              <a:gd name="connsiteY9" fmla="*/ 9973884 h 27168276"/>
              <a:gd name="connsiteX10" fmla="*/ 215925 w 900323"/>
              <a:gd name="connsiteY10" fmla="*/ 7805360 h 27168276"/>
              <a:gd name="connsiteX11" fmla="*/ 95746 w 900323"/>
              <a:gd name="connsiteY11" fmla="*/ 5636835 h 27168276"/>
              <a:gd name="connsiteX12" fmla="*/ 393130 w 900323"/>
              <a:gd name="connsiteY12" fmla="*/ 1831597 h 27168276"/>
              <a:gd name="connsiteX13" fmla="*/ 702754 w 900323"/>
              <a:gd name="connsiteY13" fmla="*/ 8337172 h 27168276"/>
              <a:gd name="connsiteX14" fmla="*/ 511274 w 900323"/>
              <a:gd name="connsiteY14" fmla="*/ 16193114 h 27168276"/>
              <a:gd name="connsiteX15" fmla="*/ 20377 w 900323"/>
              <a:gd name="connsiteY15" fmla="*/ 25931236 h 27168276"/>
              <a:gd name="connsiteX16" fmla="*/ 0 w 900323"/>
              <a:gd name="connsiteY16" fmla="*/ 27526872 h 27168276"/>
              <a:gd name="connsiteX17" fmla="*/ 839217 w 900323"/>
              <a:gd name="connsiteY17" fmla="*/ 27526872 h 27168276"/>
              <a:gd name="connsiteX18" fmla="*/ 900323 w 900323"/>
              <a:gd name="connsiteY18" fmla="*/ 20080108 h 2716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0323" h="27168276">
                <a:moveTo>
                  <a:pt x="900323" y="20080108"/>
                </a:moveTo>
                <a:lnTo>
                  <a:pt x="831069" y="20080108"/>
                </a:lnTo>
                <a:cubicBezTo>
                  <a:pt x="824967" y="20980418"/>
                  <a:pt x="804590" y="23394410"/>
                  <a:pt x="778111" y="23803588"/>
                </a:cubicBezTo>
                <a:cubicBezTo>
                  <a:pt x="761814" y="24049056"/>
                  <a:pt x="604974" y="24049056"/>
                  <a:pt x="576461" y="24049056"/>
                </a:cubicBezTo>
                <a:lnTo>
                  <a:pt x="201662" y="24049056"/>
                </a:lnTo>
                <a:cubicBezTo>
                  <a:pt x="415541" y="20243818"/>
                  <a:pt x="486829" y="19098238"/>
                  <a:pt x="609054" y="17175182"/>
                </a:cubicBezTo>
                <a:cubicBezTo>
                  <a:pt x="759780" y="14761189"/>
                  <a:pt x="900323" y="12224364"/>
                  <a:pt x="900323" y="8337172"/>
                </a:cubicBezTo>
                <a:cubicBezTo>
                  <a:pt x="900323" y="3386355"/>
                  <a:pt x="684411" y="358595"/>
                  <a:pt x="423689" y="358595"/>
                </a:cubicBezTo>
                <a:cubicBezTo>
                  <a:pt x="171115" y="358595"/>
                  <a:pt x="0" y="3918366"/>
                  <a:pt x="0" y="7682527"/>
                </a:cubicBezTo>
                <a:cubicBezTo>
                  <a:pt x="0" y="9769295"/>
                  <a:pt x="87598" y="9973884"/>
                  <a:pt x="107962" y="9973884"/>
                </a:cubicBezTo>
                <a:cubicBezTo>
                  <a:pt x="156852" y="9973884"/>
                  <a:pt x="215925" y="9278361"/>
                  <a:pt x="215925" y="7805360"/>
                </a:cubicBezTo>
                <a:cubicBezTo>
                  <a:pt x="215925" y="7068958"/>
                  <a:pt x="201662" y="5636835"/>
                  <a:pt x="95746" y="5636835"/>
                </a:cubicBezTo>
                <a:cubicBezTo>
                  <a:pt x="158886" y="2731709"/>
                  <a:pt x="297396" y="1831597"/>
                  <a:pt x="393130" y="1831597"/>
                </a:cubicBezTo>
                <a:cubicBezTo>
                  <a:pt x="596826" y="1831597"/>
                  <a:pt x="702754" y="5023067"/>
                  <a:pt x="702754" y="8337172"/>
                </a:cubicBezTo>
                <a:cubicBezTo>
                  <a:pt x="702754" y="11896942"/>
                  <a:pt x="576461" y="14720112"/>
                  <a:pt x="511274" y="16193114"/>
                </a:cubicBezTo>
                <a:lnTo>
                  <a:pt x="20377" y="25931236"/>
                </a:lnTo>
                <a:cubicBezTo>
                  <a:pt x="0" y="26299338"/>
                  <a:pt x="0" y="26381292"/>
                  <a:pt x="0" y="27526872"/>
                </a:cubicBezTo>
                <a:lnTo>
                  <a:pt x="839217" y="27526872"/>
                </a:lnTo>
                <a:lnTo>
                  <a:pt x="900323" y="2008010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0" name="Forma libre: forma 279">
            <a:extLst>
              <a:ext uri="{FF2B5EF4-FFF2-40B4-BE49-F238E27FC236}">
                <a16:creationId xmlns:a16="http://schemas.microsoft.com/office/drawing/2014/main" id="{3DD2036A-B7DA-D68B-0D3B-2F2769089C56}"/>
              </a:ext>
            </a:extLst>
          </p:cNvPr>
          <p:cNvSpPr/>
          <p:nvPr/>
        </p:nvSpPr>
        <p:spPr>
          <a:xfrm flipV="1">
            <a:off x="124789691" y="275491450"/>
            <a:ext cx="4857911" cy="1951731956"/>
          </a:xfrm>
          <a:custGeom>
            <a:avLst/>
            <a:gdLst>
              <a:gd name="connsiteX0" fmla="*/ 0 w 4857911"/>
              <a:gd name="connsiteY0" fmla="*/ 1951928576 h 1951731956"/>
              <a:gd name="connsiteX1" fmla="*/ 2428813 w 4857911"/>
              <a:gd name="connsiteY1" fmla="*/ 1951928576 h 1951731956"/>
              <a:gd name="connsiteX2" fmla="*/ 4857911 w 4857911"/>
              <a:gd name="connsiteY2" fmla="*/ 1951928576 h 1951731956"/>
              <a:gd name="connsiteX3" fmla="*/ 4857911 w 4857911"/>
              <a:gd name="connsiteY3" fmla="*/ 196664 h 1951731956"/>
              <a:gd name="connsiteX4" fmla="*/ 2428813 w 4857911"/>
              <a:gd name="connsiteY4" fmla="*/ 196664 h 1951731956"/>
              <a:gd name="connsiteX5" fmla="*/ 0 w 4857911"/>
              <a:gd name="connsiteY5" fmla="*/ 196664 h 1951731956"/>
              <a:gd name="connsiteX6" fmla="*/ 0 w 4857911"/>
              <a:gd name="connsiteY6" fmla="*/ 1951928576 h 195173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7911" h="1951731956">
                <a:moveTo>
                  <a:pt x="0" y="1951928576"/>
                </a:moveTo>
                <a:lnTo>
                  <a:pt x="2428813" y="1951928576"/>
                </a:lnTo>
                <a:lnTo>
                  <a:pt x="4857911" y="1951928576"/>
                </a:lnTo>
                <a:lnTo>
                  <a:pt x="4857911" y="196664"/>
                </a:lnTo>
                <a:lnTo>
                  <a:pt x="2428813" y="196664"/>
                </a:lnTo>
                <a:lnTo>
                  <a:pt x="0" y="196664"/>
                </a:lnTo>
                <a:lnTo>
                  <a:pt x="0" y="1951928576"/>
                </a:lnTo>
                <a:close/>
              </a:path>
            </a:pathLst>
          </a:custGeom>
          <a:noFill/>
          <a:ln w="4693921" cap="sq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1" name="Forma libre: forma 280">
            <a:extLst>
              <a:ext uri="{FF2B5EF4-FFF2-40B4-BE49-F238E27FC236}">
                <a16:creationId xmlns:a16="http://schemas.microsoft.com/office/drawing/2014/main" id="{00EE09A7-7125-890A-5DDE-0E7D2A852081}"/>
              </a:ext>
            </a:extLst>
          </p:cNvPr>
          <p:cNvSpPr/>
          <p:nvPr/>
        </p:nvSpPr>
        <p:spPr>
          <a:xfrm flipV="1">
            <a:off x="143678051" y="1052757669"/>
            <a:ext cx="32782383" cy="397199544"/>
          </a:xfrm>
          <a:custGeom>
            <a:avLst/>
            <a:gdLst>
              <a:gd name="connsiteX0" fmla="*/ 0 w 32782383"/>
              <a:gd name="connsiteY0" fmla="*/ 397396224 h 397199544"/>
              <a:gd name="connsiteX1" fmla="*/ 32782384 w 32782383"/>
              <a:gd name="connsiteY1" fmla="*/ 397396224 h 397199544"/>
              <a:gd name="connsiteX2" fmla="*/ 32782384 w 32782383"/>
              <a:gd name="connsiteY2" fmla="*/ 196664 h 397199544"/>
              <a:gd name="connsiteX3" fmla="*/ 0 w 32782383"/>
              <a:gd name="connsiteY3" fmla="*/ 196664 h 3971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2383" h="397199544">
                <a:moveTo>
                  <a:pt x="0" y="397396224"/>
                </a:moveTo>
                <a:lnTo>
                  <a:pt x="32782384" y="397396224"/>
                </a:lnTo>
                <a:lnTo>
                  <a:pt x="32782384" y="196664"/>
                </a:lnTo>
                <a:lnTo>
                  <a:pt x="0" y="19666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2" name="Forma libre: forma 281">
            <a:extLst>
              <a:ext uri="{FF2B5EF4-FFF2-40B4-BE49-F238E27FC236}">
                <a16:creationId xmlns:a16="http://schemas.microsoft.com/office/drawing/2014/main" id="{07030A14-9544-57C7-A87C-B824B08198CD}"/>
              </a:ext>
            </a:extLst>
          </p:cNvPr>
          <p:cNvSpPr/>
          <p:nvPr/>
        </p:nvSpPr>
        <p:spPr>
          <a:xfrm flipV="1">
            <a:off x="143678051" y="1052757669"/>
            <a:ext cx="32782383" cy="397199544"/>
          </a:xfrm>
          <a:custGeom>
            <a:avLst/>
            <a:gdLst>
              <a:gd name="connsiteX0" fmla="*/ 0 w 32782383"/>
              <a:gd name="connsiteY0" fmla="*/ 397396224 h 397199544"/>
              <a:gd name="connsiteX1" fmla="*/ 32782384 w 32782383"/>
              <a:gd name="connsiteY1" fmla="*/ 397396224 h 397199544"/>
              <a:gd name="connsiteX2" fmla="*/ 32782384 w 32782383"/>
              <a:gd name="connsiteY2" fmla="*/ 196664 h 397199544"/>
              <a:gd name="connsiteX3" fmla="*/ 0 w 32782383"/>
              <a:gd name="connsiteY3" fmla="*/ 196664 h 3971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2383" h="397199544">
                <a:moveTo>
                  <a:pt x="0" y="397396224"/>
                </a:moveTo>
                <a:lnTo>
                  <a:pt x="32782384" y="397396224"/>
                </a:lnTo>
                <a:lnTo>
                  <a:pt x="32782384" y="196664"/>
                </a:lnTo>
                <a:lnTo>
                  <a:pt x="0" y="196664"/>
                </a:lnTo>
                <a:close/>
              </a:path>
            </a:pathLst>
          </a:custGeom>
          <a:noFill/>
          <a:ln w="5867400" cap="flat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3" name="Forma libre: forma 282">
            <a:extLst>
              <a:ext uri="{FF2B5EF4-FFF2-40B4-BE49-F238E27FC236}">
                <a16:creationId xmlns:a16="http://schemas.microsoft.com/office/drawing/2014/main" id="{A8E3EFFB-7A54-6EC3-1D29-3382A217D28F}"/>
              </a:ext>
            </a:extLst>
          </p:cNvPr>
          <p:cNvSpPr/>
          <p:nvPr/>
        </p:nvSpPr>
        <p:spPr>
          <a:xfrm flipV="1">
            <a:off x="144977618" y="1377593110"/>
            <a:ext cx="5431693" cy="48483142"/>
          </a:xfrm>
          <a:custGeom>
            <a:avLst/>
            <a:gdLst>
              <a:gd name="connsiteX0" fmla="*/ 1716063 w 5431693"/>
              <a:gd name="connsiteY0" fmla="*/ 39385176 h 48483142"/>
              <a:gd name="connsiteX1" fmla="*/ 878967 w 5431693"/>
              <a:gd name="connsiteY1" fmla="*/ 1691676 h 48483142"/>
              <a:gd name="connsiteX2" fmla="*/ 742925 w 5431693"/>
              <a:gd name="connsiteY2" fmla="*/ 220361 h 48483142"/>
              <a:gd name="connsiteX3" fmla="*/ 0 w 5431693"/>
              <a:gd name="connsiteY3" fmla="*/ 220361 h 48483142"/>
              <a:gd name="connsiteX4" fmla="*/ 0 w 5431693"/>
              <a:gd name="connsiteY4" fmla="*/ 3233139 h 48483142"/>
              <a:gd name="connsiteX5" fmla="*/ 369714 w 5431693"/>
              <a:gd name="connsiteY5" fmla="*/ 3233139 h 48483142"/>
              <a:gd name="connsiteX6" fmla="*/ 369714 w 5431693"/>
              <a:gd name="connsiteY6" fmla="*/ 43168588 h 48483142"/>
              <a:gd name="connsiteX7" fmla="*/ 275543 w 5431693"/>
              <a:gd name="connsiteY7" fmla="*/ 45060292 h 48483142"/>
              <a:gd name="connsiteX8" fmla="*/ 80218 w 5431693"/>
              <a:gd name="connsiteY8" fmla="*/ 45270436 h 48483142"/>
              <a:gd name="connsiteX9" fmla="*/ 0 w 5431693"/>
              <a:gd name="connsiteY9" fmla="*/ 45270436 h 48483142"/>
              <a:gd name="connsiteX10" fmla="*/ 0 w 5431693"/>
              <a:gd name="connsiteY10" fmla="*/ 48283116 h 48483142"/>
              <a:gd name="connsiteX11" fmla="*/ 449945 w 5431693"/>
              <a:gd name="connsiteY11" fmla="*/ 48143016 h 48483142"/>
              <a:gd name="connsiteX12" fmla="*/ 903374 w 5431693"/>
              <a:gd name="connsiteY12" fmla="*/ 48283116 h 48483142"/>
              <a:gd name="connsiteX13" fmla="*/ 903374 w 5431693"/>
              <a:gd name="connsiteY13" fmla="*/ 45270436 h 48483142"/>
              <a:gd name="connsiteX14" fmla="*/ 823156 w 5431693"/>
              <a:gd name="connsiteY14" fmla="*/ 45270436 h 48483142"/>
              <a:gd name="connsiteX15" fmla="*/ 638287 w 5431693"/>
              <a:gd name="connsiteY15" fmla="*/ 45060292 h 48483142"/>
              <a:gd name="connsiteX16" fmla="*/ 533648 w 5431693"/>
              <a:gd name="connsiteY16" fmla="*/ 43168588 h 48483142"/>
              <a:gd name="connsiteX17" fmla="*/ 533648 w 5431693"/>
              <a:gd name="connsiteY17" fmla="*/ 4073819 h 48483142"/>
              <a:gd name="connsiteX18" fmla="*/ 537146 w 5431693"/>
              <a:gd name="connsiteY18" fmla="*/ 4073819 h 48483142"/>
              <a:gd name="connsiteX19" fmla="*/ 1485863 w 5431693"/>
              <a:gd name="connsiteY19" fmla="*/ 46811800 h 48483142"/>
              <a:gd name="connsiteX20" fmla="*/ 1583519 w 5431693"/>
              <a:gd name="connsiteY20" fmla="*/ 48283116 h 48483142"/>
              <a:gd name="connsiteX21" fmla="*/ 1681187 w 5431693"/>
              <a:gd name="connsiteY21" fmla="*/ 46811800 h 48483142"/>
              <a:gd name="connsiteX22" fmla="*/ 2647355 w 5431693"/>
              <a:gd name="connsiteY22" fmla="*/ 3233139 h 48483142"/>
              <a:gd name="connsiteX23" fmla="*/ 2650840 w 5431693"/>
              <a:gd name="connsiteY23" fmla="*/ 3233139 h 48483142"/>
              <a:gd name="connsiteX24" fmla="*/ 2650840 w 5431693"/>
              <a:gd name="connsiteY24" fmla="*/ 45270436 h 48483142"/>
              <a:gd name="connsiteX25" fmla="*/ 2281114 w 5431693"/>
              <a:gd name="connsiteY25" fmla="*/ 45270436 h 48483142"/>
              <a:gd name="connsiteX26" fmla="*/ 2281114 w 5431693"/>
              <a:gd name="connsiteY26" fmla="*/ 48283116 h 48483142"/>
              <a:gd name="connsiteX27" fmla="*/ 2856620 w 5431693"/>
              <a:gd name="connsiteY27" fmla="*/ 48143016 h 48483142"/>
              <a:gd name="connsiteX28" fmla="*/ 3432150 w 5431693"/>
              <a:gd name="connsiteY28" fmla="*/ 48283116 h 48483142"/>
              <a:gd name="connsiteX29" fmla="*/ 3432150 w 5431693"/>
              <a:gd name="connsiteY29" fmla="*/ 45270436 h 48483142"/>
              <a:gd name="connsiteX30" fmla="*/ 3062412 w 5431693"/>
              <a:gd name="connsiteY30" fmla="*/ 45270436 h 48483142"/>
              <a:gd name="connsiteX31" fmla="*/ 3062412 w 5431693"/>
              <a:gd name="connsiteY31" fmla="*/ 3233139 h 48483142"/>
              <a:gd name="connsiteX32" fmla="*/ 3432150 w 5431693"/>
              <a:gd name="connsiteY32" fmla="*/ 3233139 h 48483142"/>
              <a:gd name="connsiteX33" fmla="*/ 3432150 w 5431693"/>
              <a:gd name="connsiteY33" fmla="*/ 220361 h 48483142"/>
              <a:gd name="connsiteX34" fmla="*/ 2689200 w 5431693"/>
              <a:gd name="connsiteY34" fmla="*/ 220361 h 48483142"/>
              <a:gd name="connsiteX35" fmla="*/ 2553171 w 5431693"/>
              <a:gd name="connsiteY35" fmla="*/ 1691676 h 48483142"/>
              <a:gd name="connsiteX36" fmla="*/ 1716063 w 5431693"/>
              <a:gd name="connsiteY36" fmla="*/ 39385176 h 48483142"/>
              <a:gd name="connsiteX37" fmla="*/ 5431694 w 5431693"/>
              <a:gd name="connsiteY37" fmla="*/ 32939430 h 48483142"/>
              <a:gd name="connsiteX38" fmla="*/ 4563195 w 5431693"/>
              <a:gd name="connsiteY38" fmla="*/ 16544922 h 48483142"/>
              <a:gd name="connsiteX39" fmla="*/ 3691186 w 5431693"/>
              <a:gd name="connsiteY39" fmla="*/ 32939430 h 48483142"/>
              <a:gd name="connsiteX40" fmla="*/ 4559685 w 5431693"/>
              <a:gd name="connsiteY40" fmla="*/ 48703504 h 48483142"/>
              <a:gd name="connsiteX41" fmla="*/ 5431694 w 5431693"/>
              <a:gd name="connsiteY41" fmla="*/ 32939430 h 48483142"/>
              <a:gd name="connsiteX42" fmla="*/ 4563195 w 5431693"/>
              <a:gd name="connsiteY42" fmla="*/ 46181264 h 48483142"/>
              <a:gd name="connsiteX43" fmla="*/ 4109728 w 5431693"/>
              <a:gd name="connsiteY43" fmla="*/ 32238848 h 48483142"/>
              <a:gd name="connsiteX44" fmla="*/ 4176006 w 5431693"/>
              <a:gd name="connsiteY44" fmla="*/ 22920620 h 48483142"/>
              <a:gd name="connsiteX45" fmla="*/ 4559685 w 5431693"/>
              <a:gd name="connsiteY45" fmla="*/ 18856916 h 48483142"/>
              <a:gd name="connsiteX46" fmla="*/ 4943364 w 5431693"/>
              <a:gd name="connsiteY46" fmla="*/ 22710374 h 48483142"/>
              <a:gd name="connsiteX47" fmla="*/ 5013139 w 5431693"/>
              <a:gd name="connsiteY47" fmla="*/ 32238848 h 48483142"/>
              <a:gd name="connsiteX48" fmla="*/ 4563195 w 5431693"/>
              <a:gd name="connsiteY48" fmla="*/ 46181264 h 4848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431693" h="48483142">
                <a:moveTo>
                  <a:pt x="1716063" y="39385176"/>
                </a:moveTo>
                <a:lnTo>
                  <a:pt x="878967" y="1691676"/>
                </a:lnTo>
                <a:cubicBezTo>
                  <a:pt x="847564" y="220361"/>
                  <a:pt x="816173" y="220361"/>
                  <a:pt x="742925" y="220361"/>
                </a:cubicBezTo>
                <a:lnTo>
                  <a:pt x="0" y="220361"/>
                </a:lnTo>
                <a:lnTo>
                  <a:pt x="0" y="3233139"/>
                </a:lnTo>
                <a:lnTo>
                  <a:pt x="369714" y="3233139"/>
                </a:lnTo>
                <a:lnTo>
                  <a:pt x="369714" y="43168588"/>
                </a:lnTo>
                <a:cubicBezTo>
                  <a:pt x="369714" y="44709948"/>
                  <a:pt x="366229" y="44780000"/>
                  <a:pt x="275543" y="45060292"/>
                </a:cubicBezTo>
                <a:cubicBezTo>
                  <a:pt x="212762" y="45200388"/>
                  <a:pt x="142999" y="45270436"/>
                  <a:pt x="80218" y="45270436"/>
                </a:cubicBezTo>
                <a:lnTo>
                  <a:pt x="0" y="45270436"/>
                </a:lnTo>
                <a:lnTo>
                  <a:pt x="0" y="48283116"/>
                </a:lnTo>
                <a:cubicBezTo>
                  <a:pt x="80218" y="48143016"/>
                  <a:pt x="352276" y="48143016"/>
                  <a:pt x="449945" y="48143016"/>
                </a:cubicBezTo>
                <a:cubicBezTo>
                  <a:pt x="547601" y="48143016"/>
                  <a:pt x="823156" y="48143016"/>
                  <a:pt x="903374" y="48283116"/>
                </a:cubicBezTo>
                <a:lnTo>
                  <a:pt x="903374" y="45270436"/>
                </a:lnTo>
                <a:lnTo>
                  <a:pt x="823156" y="45270436"/>
                </a:lnTo>
                <a:cubicBezTo>
                  <a:pt x="728973" y="45270436"/>
                  <a:pt x="722002" y="45270436"/>
                  <a:pt x="638287" y="45060292"/>
                </a:cubicBezTo>
                <a:cubicBezTo>
                  <a:pt x="537146" y="44780000"/>
                  <a:pt x="533648" y="44709948"/>
                  <a:pt x="533648" y="43168588"/>
                </a:cubicBezTo>
                <a:lnTo>
                  <a:pt x="533648" y="4073819"/>
                </a:lnTo>
                <a:lnTo>
                  <a:pt x="537146" y="4073819"/>
                </a:lnTo>
                <a:lnTo>
                  <a:pt x="1485863" y="46811800"/>
                </a:lnTo>
                <a:cubicBezTo>
                  <a:pt x="1503301" y="47582532"/>
                  <a:pt x="1524223" y="48283116"/>
                  <a:pt x="1583519" y="48283116"/>
                </a:cubicBezTo>
                <a:cubicBezTo>
                  <a:pt x="1642815" y="48283116"/>
                  <a:pt x="1663750" y="47582532"/>
                  <a:pt x="1681187" y="46811800"/>
                </a:cubicBezTo>
                <a:lnTo>
                  <a:pt x="2647355" y="3233139"/>
                </a:lnTo>
                <a:lnTo>
                  <a:pt x="2650840" y="3233139"/>
                </a:lnTo>
                <a:lnTo>
                  <a:pt x="2650840" y="45270436"/>
                </a:lnTo>
                <a:lnTo>
                  <a:pt x="2281114" y="45270436"/>
                </a:lnTo>
                <a:lnTo>
                  <a:pt x="2281114" y="48283116"/>
                </a:lnTo>
                <a:cubicBezTo>
                  <a:pt x="2375285" y="48143016"/>
                  <a:pt x="2738041" y="48143016"/>
                  <a:pt x="2856620" y="48143016"/>
                </a:cubicBezTo>
                <a:cubicBezTo>
                  <a:pt x="2975223" y="48143016"/>
                  <a:pt x="3337979" y="48143016"/>
                  <a:pt x="3432150" y="48283116"/>
                </a:cubicBezTo>
                <a:lnTo>
                  <a:pt x="3432150" y="45270436"/>
                </a:lnTo>
                <a:lnTo>
                  <a:pt x="3062412" y="45270436"/>
                </a:lnTo>
                <a:lnTo>
                  <a:pt x="3062412" y="3233139"/>
                </a:lnTo>
                <a:lnTo>
                  <a:pt x="3432150" y="3233139"/>
                </a:lnTo>
                <a:lnTo>
                  <a:pt x="3432150" y="220361"/>
                </a:lnTo>
                <a:lnTo>
                  <a:pt x="2689200" y="220361"/>
                </a:lnTo>
                <a:cubicBezTo>
                  <a:pt x="2615952" y="220361"/>
                  <a:pt x="2584562" y="220361"/>
                  <a:pt x="2553171" y="1691676"/>
                </a:cubicBezTo>
                <a:lnTo>
                  <a:pt x="1716063" y="39385176"/>
                </a:lnTo>
                <a:close/>
                <a:moveTo>
                  <a:pt x="5431694" y="32939430"/>
                </a:moveTo>
                <a:cubicBezTo>
                  <a:pt x="5431694" y="23481106"/>
                  <a:pt x="5110795" y="16544922"/>
                  <a:pt x="4563195" y="16544922"/>
                </a:cubicBezTo>
                <a:cubicBezTo>
                  <a:pt x="3994646" y="16544922"/>
                  <a:pt x="3691186" y="23831348"/>
                  <a:pt x="3691186" y="32939430"/>
                </a:cubicBezTo>
                <a:cubicBezTo>
                  <a:pt x="3691186" y="42117660"/>
                  <a:pt x="4012084" y="48703504"/>
                  <a:pt x="4559685" y="48703504"/>
                </a:cubicBezTo>
                <a:cubicBezTo>
                  <a:pt x="5128233" y="48703504"/>
                  <a:pt x="5431694" y="41767320"/>
                  <a:pt x="5431694" y="32939430"/>
                </a:cubicBezTo>
                <a:close/>
                <a:moveTo>
                  <a:pt x="4563195" y="46181264"/>
                </a:moveTo>
                <a:cubicBezTo>
                  <a:pt x="4109728" y="46181264"/>
                  <a:pt x="4109728" y="37983912"/>
                  <a:pt x="4109728" y="32238848"/>
                </a:cubicBezTo>
                <a:cubicBezTo>
                  <a:pt x="4109728" y="28945876"/>
                  <a:pt x="4109728" y="25442760"/>
                  <a:pt x="4176006" y="22920620"/>
                </a:cubicBezTo>
                <a:cubicBezTo>
                  <a:pt x="4252752" y="20118086"/>
                  <a:pt x="4409716" y="18856916"/>
                  <a:pt x="4559685" y="18856916"/>
                </a:cubicBezTo>
                <a:cubicBezTo>
                  <a:pt x="4758519" y="18856916"/>
                  <a:pt x="4884056" y="20748622"/>
                  <a:pt x="4943364" y="22710374"/>
                </a:cubicBezTo>
                <a:cubicBezTo>
                  <a:pt x="5013139" y="25232614"/>
                  <a:pt x="5013139" y="28875828"/>
                  <a:pt x="5013139" y="32238848"/>
                </a:cubicBezTo>
                <a:cubicBezTo>
                  <a:pt x="5013139" y="38053960"/>
                  <a:pt x="5013139" y="46181264"/>
                  <a:pt x="4563195" y="4618126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4" name="Forma libre: forma 283">
            <a:extLst>
              <a:ext uri="{FF2B5EF4-FFF2-40B4-BE49-F238E27FC236}">
                <a16:creationId xmlns:a16="http://schemas.microsoft.com/office/drawing/2014/main" id="{5E9978DC-3C96-B89F-BE37-A3F5602E870F}"/>
              </a:ext>
            </a:extLst>
          </p:cNvPr>
          <p:cNvSpPr/>
          <p:nvPr/>
        </p:nvSpPr>
        <p:spPr>
          <a:xfrm flipV="1">
            <a:off x="150764887" y="1377593110"/>
            <a:ext cx="4839010" cy="49043629"/>
          </a:xfrm>
          <a:custGeom>
            <a:avLst/>
            <a:gdLst>
              <a:gd name="connsiteX0" fmla="*/ 1077789 w 4839010"/>
              <a:gd name="connsiteY0" fmla="*/ 780892 h 49043629"/>
              <a:gd name="connsiteX1" fmla="*/ 1077789 w 4839010"/>
              <a:gd name="connsiteY1" fmla="*/ 3793670 h 49043629"/>
              <a:gd name="connsiteX2" fmla="*/ 1318444 w 4839010"/>
              <a:gd name="connsiteY2" fmla="*/ 6526055 h 49043629"/>
              <a:gd name="connsiteX3" fmla="*/ 1318444 w 4839010"/>
              <a:gd name="connsiteY3" fmla="*/ 20678618 h 49043629"/>
              <a:gd name="connsiteX4" fmla="*/ 847576 w 4839010"/>
              <a:gd name="connsiteY4" fmla="*/ 17315598 h 49043629"/>
              <a:gd name="connsiteX5" fmla="*/ 0 w 4839010"/>
              <a:gd name="connsiteY5" fmla="*/ 33289816 h 49043629"/>
              <a:gd name="connsiteX6" fmla="*/ 809203 w 4839010"/>
              <a:gd name="connsiteY6" fmla="*/ 49264036 h 49043629"/>
              <a:gd name="connsiteX7" fmla="*/ 1301006 w 4839010"/>
              <a:gd name="connsiteY7" fmla="*/ 45620820 h 49043629"/>
              <a:gd name="connsiteX8" fmla="*/ 1301006 w 4839010"/>
              <a:gd name="connsiteY8" fmla="*/ 49264036 h 49043629"/>
              <a:gd name="connsiteX9" fmla="*/ 1921867 w 4839010"/>
              <a:gd name="connsiteY9" fmla="*/ 48843644 h 49043629"/>
              <a:gd name="connsiteX10" fmla="*/ 1921867 w 4839010"/>
              <a:gd name="connsiteY10" fmla="*/ 45830968 h 49043629"/>
              <a:gd name="connsiteX11" fmla="*/ 1681175 w 4839010"/>
              <a:gd name="connsiteY11" fmla="*/ 43098584 h 49043629"/>
              <a:gd name="connsiteX12" fmla="*/ 1681175 w 4839010"/>
              <a:gd name="connsiteY12" fmla="*/ 220406 h 49043629"/>
              <a:gd name="connsiteX13" fmla="*/ 1077789 w 4839010"/>
              <a:gd name="connsiteY13" fmla="*/ 780892 h 49043629"/>
              <a:gd name="connsiteX14" fmla="*/ 1301006 w 4839010"/>
              <a:gd name="connsiteY14" fmla="*/ 41767364 h 49043629"/>
              <a:gd name="connsiteX15" fmla="*/ 851061 w 4839010"/>
              <a:gd name="connsiteY15" fmla="*/ 46951940 h 49043629"/>
              <a:gd name="connsiteX16" fmla="*/ 418542 w 4839010"/>
              <a:gd name="connsiteY16" fmla="*/ 33429914 h 49043629"/>
              <a:gd name="connsiteX17" fmla="*/ 495275 w 4839010"/>
              <a:gd name="connsiteY17" fmla="*/ 23971588 h 49043629"/>
              <a:gd name="connsiteX18" fmla="*/ 889434 w 4839010"/>
              <a:gd name="connsiteY18" fmla="*/ 19627692 h 49043629"/>
              <a:gd name="connsiteX19" fmla="*/ 1301006 w 4839010"/>
              <a:gd name="connsiteY19" fmla="*/ 23971588 h 49043629"/>
              <a:gd name="connsiteX20" fmla="*/ 1301006 w 4839010"/>
              <a:gd name="connsiteY20" fmla="*/ 41767364 h 49043629"/>
              <a:gd name="connsiteX21" fmla="*/ 3626557 w 4839010"/>
              <a:gd name="connsiteY21" fmla="*/ 33359864 h 49043629"/>
              <a:gd name="connsiteX22" fmla="*/ 3727723 w 4839010"/>
              <a:gd name="connsiteY22" fmla="*/ 31608356 h 49043629"/>
              <a:gd name="connsiteX23" fmla="*/ 3542878 w 4839010"/>
              <a:gd name="connsiteY23" fmla="*/ 20958910 h 49043629"/>
              <a:gd name="connsiteX24" fmla="*/ 2998750 w 4839010"/>
              <a:gd name="connsiteY24" fmla="*/ 17105452 h 49043629"/>
              <a:gd name="connsiteX25" fmla="*/ 2158144 w 4839010"/>
              <a:gd name="connsiteY25" fmla="*/ 33079672 h 49043629"/>
              <a:gd name="connsiteX26" fmla="*/ 3044081 w 4839010"/>
              <a:gd name="connsiteY26" fmla="*/ 49264036 h 49043629"/>
              <a:gd name="connsiteX27" fmla="*/ 3727723 w 4839010"/>
              <a:gd name="connsiteY27" fmla="*/ 40646392 h 49043629"/>
              <a:gd name="connsiteX28" fmla="*/ 3654487 w 4839010"/>
              <a:gd name="connsiteY28" fmla="*/ 39595464 h 49043629"/>
              <a:gd name="connsiteX29" fmla="*/ 3574244 w 4839010"/>
              <a:gd name="connsiteY29" fmla="*/ 40716440 h 49043629"/>
              <a:gd name="connsiteX30" fmla="*/ 3085939 w 4839010"/>
              <a:gd name="connsiteY30" fmla="*/ 46741796 h 49043629"/>
              <a:gd name="connsiteX31" fmla="*/ 2576699 w 4839010"/>
              <a:gd name="connsiteY31" fmla="*/ 33359864 h 49043629"/>
              <a:gd name="connsiteX32" fmla="*/ 3626557 w 4839010"/>
              <a:gd name="connsiteY32" fmla="*/ 33359864 h 49043629"/>
              <a:gd name="connsiteX33" fmla="*/ 2576699 w 4839010"/>
              <a:gd name="connsiteY33" fmla="*/ 31328064 h 49043629"/>
              <a:gd name="connsiteX34" fmla="*/ 2660414 w 4839010"/>
              <a:gd name="connsiteY34" fmla="*/ 23200858 h 49043629"/>
              <a:gd name="connsiteX35" fmla="*/ 2998750 w 4839010"/>
              <a:gd name="connsiteY35" fmla="*/ 19417448 h 49043629"/>
              <a:gd name="connsiteX36" fmla="*/ 3406850 w 4839010"/>
              <a:gd name="connsiteY36" fmla="*/ 31328064 h 49043629"/>
              <a:gd name="connsiteX37" fmla="*/ 2576699 w 4839010"/>
              <a:gd name="connsiteY37" fmla="*/ 31328064 h 49043629"/>
              <a:gd name="connsiteX38" fmla="*/ 4598355 w 4839010"/>
              <a:gd name="connsiteY38" fmla="*/ 220406 h 49043629"/>
              <a:gd name="connsiteX39" fmla="*/ 3994931 w 4839010"/>
              <a:gd name="connsiteY39" fmla="*/ 780892 h 49043629"/>
              <a:gd name="connsiteX40" fmla="*/ 3994931 w 4839010"/>
              <a:gd name="connsiteY40" fmla="*/ 3793670 h 49043629"/>
              <a:gd name="connsiteX41" fmla="*/ 4235624 w 4839010"/>
              <a:gd name="connsiteY41" fmla="*/ 6526055 h 49043629"/>
              <a:gd name="connsiteX42" fmla="*/ 4235624 w 4839010"/>
              <a:gd name="connsiteY42" fmla="*/ 45830968 h 49043629"/>
              <a:gd name="connsiteX43" fmla="*/ 3994931 w 4839010"/>
              <a:gd name="connsiteY43" fmla="*/ 45830968 h 49043629"/>
              <a:gd name="connsiteX44" fmla="*/ 3994931 w 4839010"/>
              <a:gd name="connsiteY44" fmla="*/ 48843644 h 49043629"/>
              <a:gd name="connsiteX45" fmla="*/ 4416983 w 4839010"/>
              <a:gd name="connsiteY45" fmla="*/ 48703548 h 49043629"/>
              <a:gd name="connsiteX46" fmla="*/ 4839010 w 4839010"/>
              <a:gd name="connsiteY46" fmla="*/ 48843644 h 49043629"/>
              <a:gd name="connsiteX47" fmla="*/ 4839010 w 4839010"/>
              <a:gd name="connsiteY47" fmla="*/ 45830968 h 49043629"/>
              <a:gd name="connsiteX48" fmla="*/ 4598355 w 4839010"/>
              <a:gd name="connsiteY48" fmla="*/ 45830968 h 49043629"/>
              <a:gd name="connsiteX49" fmla="*/ 4598355 w 4839010"/>
              <a:gd name="connsiteY49" fmla="*/ 220406 h 4904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839010" h="49043629">
                <a:moveTo>
                  <a:pt x="1077789" y="780892"/>
                </a:moveTo>
                <a:lnTo>
                  <a:pt x="1077789" y="3793670"/>
                </a:lnTo>
                <a:cubicBezTo>
                  <a:pt x="1294023" y="3793670"/>
                  <a:pt x="1318444" y="3793670"/>
                  <a:pt x="1318444" y="6526055"/>
                </a:cubicBezTo>
                <a:lnTo>
                  <a:pt x="1318444" y="20678618"/>
                </a:lnTo>
                <a:cubicBezTo>
                  <a:pt x="1241710" y="19347400"/>
                  <a:pt x="1088244" y="17315598"/>
                  <a:pt x="847576" y="17315598"/>
                </a:cubicBezTo>
                <a:cubicBezTo>
                  <a:pt x="352264" y="17315598"/>
                  <a:pt x="0" y="23481150"/>
                  <a:pt x="0" y="33289816"/>
                </a:cubicBezTo>
                <a:cubicBezTo>
                  <a:pt x="0" y="43308728"/>
                  <a:pt x="345318" y="49264036"/>
                  <a:pt x="809203" y="49264036"/>
                </a:cubicBezTo>
                <a:cubicBezTo>
                  <a:pt x="1001055" y="49264036"/>
                  <a:pt x="1164977" y="47932816"/>
                  <a:pt x="1301006" y="45620820"/>
                </a:cubicBezTo>
                <a:lnTo>
                  <a:pt x="1301006" y="49264036"/>
                </a:lnTo>
                <a:lnTo>
                  <a:pt x="1921867" y="48843644"/>
                </a:lnTo>
                <a:lnTo>
                  <a:pt x="1921867" y="45830968"/>
                </a:lnTo>
                <a:cubicBezTo>
                  <a:pt x="1705595" y="45830968"/>
                  <a:pt x="1681175" y="45830968"/>
                  <a:pt x="1681175" y="43098584"/>
                </a:cubicBezTo>
                <a:lnTo>
                  <a:pt x="1681175" y="220406"/>
                </a:lnTo>
                <a:lnTo>
                  <a:pt x="1077789" y="780892"/>
                </a:lnTo>
                <a:close/>
                <a:moveTo>
                  <a:pt x="1301006" y="41767364"/>
                </a:moveTo>
                <a:cubicBezTo>
                  <a:pt x="1154522" y="46041112"/>
                  <a:pt x="976635" y="46951940"/>
                  <a:pt x="851061" y="46951940"/>
                </a:cubicBezTo>
                <a:cubicBezTo>
                  <a:pt x="418542" y="46951940"/>
                  <a:pt x="418542" y="38054104"/>
                  <a:pt x="418542" y="33429914"/>
                </a:cubicBezTo>
                <a:cubicBezTo>
                  <a:pt x="418542" y="30137042"/>
                  <a:pt x="418542" y="26633926"/>
                  <a:pt x="495275" y="23971588"/>
                </a:cubicBezTo>
                <a:cubicBezTo>
                  <a:pt x="603411" y="20047982"/>
                  <a:pt x="809203" y="19627692"/>
                  <a:pt x="889434" y="19627692"/>
                </a:cubicBezTo>
                <a:cubicBezTo>
                  <a:pt x="1032421" y="19627692"/>
                  <a:pt x="1185887" y="20888762"/>
                  <a:pt x="1301006" y="23971588"/>
                </a:cubicBezTo>
                <a:lnTo>
                  <a:pt x="1301006" y="41767364"/>
                </a:lnTo>
                <a:close/>
                <a:moveTo>
                  <a:pt x="3626557" y="33359864"/>
                </a:moveTo>
                <a:cubicBezTo>
                  <a:pt x="3706800" y="33359864"/>
                  <a:pt x="3727723" y="33359864"/>
                  <a:pt x="3727723" y="31608356"/>
                </a:cubicBezTo>
                <a:cubicBezTo>
                  <a:pt x="3727723" y="29506408"/>
                  <a:pt x="3703303" y="24251782"/>
                  <a:pt x="3542878" y="20958910"/>
                </a:cubicBezTo>
                <a:cubicBezTo>
                  <a:pt x="3396357" y="18016280"/>
                  <a:pt x="3201033" y="17105452"/>
                  <a:pt x="2998750" y="17105452"/>
                </a:cubicBezTo>
                <a:cubicBezTo>
                  <a:pt x="2454622" y="17105452"/>
                  <a:pt x="2158144" y="24251782"/>
                  <a:pt x="2158144" y="33079672"/>
                </a:cubicBezTo>
                <a:cubicBezTo>
                  <a:pt x="2158144" y="42888336"/>
                  <a:pt x="2517403" y="49264036"/>
                  <a:pt x="3044081" y="49264036"/>
                </a:cubicBezTo>
                <a:cubicBezTo>
                  <a:pt x="3570771" y="49264036"/>
                  <a:pt x="3727723" y="41837412"/>
                  <a:pt x="3727723" y="40646392"/>
                </a:cubicBezTo>
                <a:cubicBezTo>
                  <a:pt x="3727723" y="39595464"/>
                  <a:pt x="3675397" y="39595464"/>
                  <a:pt x="3654487" y="39595464"/>
                </a:cubicBezTo>
                <a:cubicBezTo>
                  <a:pt x="3598664" y="39595464"/>
                  <a:pt x="3595192" y="39805612"/>
                  <a:pt x="3574244" y="40716440"/>
                </a:cubicBezTo>
                <a:cubicBezTo>
                  <a:pt x="3483583" y="45270480"/>
                  <a:pt x="3253371" y="46741796"/>
                  <a:pt x="3085939" y="46741796"/>
                </a:cubicBezTo>
                <a:cubicBezTo>
                  <a:pt x="2580196" y="46741796"/>
                  <a:pt x="2576699" y="37283372"/>
                  <a:pt x="2576699" y="33359864"/>
                </a:cubicBezTo>
                <a:lnTo>
                  <a:pt x="3626557" y="33359864"/>
                </a:lnTo>
                <a:close/>
                <a:moveTo>
                  <a:pt x="2576699" y="31328064"/>
                </a:moveTo>
                <a:cubicBezTo>
                  <a:pt x="2583681" y="28455582"/>
                  <a:pt x="2587154" y="25723096"/>
                  <a:pt x="2660414" y="23200858"/>
                </a:cubicBezTo>
                <a:cubicBezTo>
                  <a:pt x="2726693" y="20958910"/>
                  <a:pt x="2848756" y="19417448"/>
                  <a:pt x="2998750" y="19417448"/>
                </a:cubicBezTo>
                <a:cubicBezTo>
                  <a:pt x="3371974" y="19417448"/>
                  <a:pt x="3403340" y="27824946"/>
                  <a:pt x="3406850" y="31328064"/>
                </a:cubicBezTo>
                <a:lnTo>
                  <a:pt x="2576699" y="31328064"/>
                </a:lnTo>
                <a:close/>
                <a:moveTo>
                  <a:pt x="4598355" y="220406"/>
                </a:moveTo>
                <a:lnTo>
                  <a:pt x="3994931" y="780892"/>
                </a:lnTo>
                <a:lnTo>
                  <a:pt x="3994931" y="3793670"/>
                </a:lnTo>
                <a:cubicBezTo>
                  <a:pt x="4211204" y="3793670"/>
                  <a:pt x="4235624" y="3793670"/>
                  <a:pt x="4235624" y="6526055"/>
                </a:cubicBezTo>
                <a:lnTo>
                  <a:pt x="4235624" y="45830968"/>
                </a:lnTo>
                <a:lnTo>
                  <a:pt x="3994931" y="45830968"/>
                </a:lnTo>
                <a:lnTo>
                  <a:pt x="3994931" y="48843644"/>
                </a:lnTo>
                <a:cubicBezTo>
                  <a:pt x="4075175" y="48703548"/>
                  <a:pt x="4322812" y="48703548"/>
                  <a:pt x="4416983" y="48703548"/>
                </a:cubicBezTo>
                <a:cubicBezTo>
                  <a:pt x="4511154" y="48703548"/>
                  <a:pt x="4758804" y="48703548"/>
                  <a:pt x="4839010" y="48843644"/>
                </a:cubicBezTo>
                <a:lnTo>
                  <a:pt x="4839010" y="45830968"/>
                </a:lnTo>
                <a:lnTo>
                  <a:pt x="4598355" y="45830968"/>
                </a:lnTo>
                <a:lnTo>
                  <a:pt x="4598355" y="2204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5" name="Forma libre: forma 284">
            <a:extLst>
              <a:ext uri="{FF2B5EF4-FFF2-40B4-BE49-F238E27FC236}">
                <a16:creationId xmlns:a16="http://schemas.microsoft.com/office/drawing/2014/main" id="{2A159175-F2F3-9971-5868-E45C210F0EB6}"/>
              </a:ext>
            </a:extLst>
          </p:cNvPr>
          <p:cNvSpPr/>
          <p:nvPr/>
        </p:nvSpPr>
        <p:spPr>
          <a:xfrm flipV="1">
            <a:off x="157137955" y="1377663158"/>
            <a:ext cx="4429286" cy="48062753"/>
          </a:xfrm>
          <a:custGeom>
            <a:avLst/>
            <a:gdLst>
              <a:gd name="connsiteX0" fmla="*/ 2329954 w 4429286"/>
              <a:gd name="connsiteY0" fmla="*/ 29016002 h 48062753"/>
              <a:gd name="connsiteX1" fmla="*/ 2183445 w 4429286"/>
              <a:gd name="connsiteY1" fmla="*/ 29016002 h 48062753"/>
              <a:gd name="connsiteX2" fmla="*/ 1374242 w 4429286"/>
              <a:gd name="connsiteY2" fmla="*/ 44920072 h 48062753"/>
              <a:gd name="connsiteX3" fmla="*/ 830139 w 4429286"/>
              <a:gd name="connsiteY3" fmla="*/ 44920072 h 48062753"/>
              <a:gd name="connsiteX4" fmla="*/ 830139 w 4429286"/>
              <a:gd name="connsiteY4" fmla="*/ 24672106 h 48062753"/>
              <a:gd name="connsiteX5" fmla="*/ 1035931 w 4429286"/>
              <a:gd name="connsiteY5" fmla="*/ 24672106 h 48062753"/>
              <a:gd name="connsiteX6" fmla="*/ 1405632 w 4429286"/>
              <a:gd name="connsiteY6" fmla="*/ 32869360 h 48062753"/>
              <a:gd name="connsiteX7" fmla="*/ 1552129 w 4429286"/>
              <a:gd name="connsiteY7" fmla="*/ 32869360 h 48062753"/>
              <a:gd name="connsiteX8" fmla="*/ 1552129 w 4429286"/>
              <a:gd name="connsiteY8" fmla="*/ 13462173 h 48062753"/>
              <a:gd name="connsiteX9" fmla="*/ 1405632 w 4429286"/>
              <a:gd name="connsiteY9" fmla="*/ 13462173 h 48062753"/>
              <a:gd name="connsiteX10" fmla="*/ 1035931 w 4429286"/>
              <a:gd name="connsiteY10" fmla="*/ 21659428 h 48062753"/>
              <a:gd name="connsiteX11" fmla="*/ 830139 w 4429286"/>
              <a:gd name="connsiteY11" fmla="*/ 21659428 h 48062753"/>
              <a:gd name="connsiteX12" fmla="*/ 830139 w 4429286"/>
              <a:gd name="connsiteY12" fmla="*/ 3233018 h 48062753"/>
              <a:gd name="connsiteX13" fmla="*/ 1374242 w 4429286"/>
              <a:gd name="connsiteY13" fmla="*/ 3233018 h 48062753"/>
              <a:gd name="connsiteX14" fmla="*/ 2075334 w 4429286"/>
              <a:gd name="connsiteY14" fmla="*/ 16825094 h 48062753"/>
              <a:gd name="connsiteX15" fmla="*/ 2221818 w 4429286"/>
              <a:gd name="connsiteY15" fmla="*/ 16825094 h 48062753"/>
              <a:gd name="connsiteX16" fmla="*/ 2120664 w 4429286"/>
              <a:gd name="connsiteY16" fmla="*/ 220339 h 48062753"/>
              <a:gd name="connsiteX17" fmla="*/ 0 w 4429286"/>
              <a:gd name="connsiteY17" fmla="*/ 220339 h 48062753"/>
              <a:gd name="connsiteX18" fmla="*/ 0 w 4429286"/>
              <a:gd name="connsiteY18" fmla="*/ 3233018 h 48062753"/>
              <a:gd name="connsiteX19" fmla="*/ 369739 w 4429286"/>
              <a:gd name="connsiteY19" fmla="*/ 3233018 h 48062753"/>
              <a:gd name="connsiteX20" fmla="*/ 369739 w 4429286"/>
              <a:gd name="connsiteY20" fmla="*/ 44920072 h 48062753"/>
              <a:gd name="connsiteX21" fmla="*/ 0 w 4429286"/>
              <a:gd name="connsiteY21" fmla="*/ 44920072 h 48062753"/>
              <a:gd name="connsiteX22" fmla="*/ 0 w 4429286"/>
              <a:gd name="connsiteY22" fmla="*/ 47932752 h 48062753"/>
              <a:gd name="connsiteX23" fmla="*/ 2179960 w 4429286"/>
              <a:gd name="connsiteY23" fmla="*/ 47932752 h 48062753"/>
              <a:gd name="connsiteX24" fmla="*/ 2329954 w 4429286"/>
              <a:gd name="connsiteY24" fmla="*/ 29016002 h 48062753"/>
              <a:gd name="connsiteX25" fmla="*/ 4171156 w 4429286"/>
              <a:gd name="connsiteY25" fmla="*/ 21449184 h 48062753"/>
              <a:gd name="connsiteX26" fmla="*/ 4429286 w 4429286"/>
              <a:gd name="connsiteY26" fmla="*/ 19837772 h 48062753"/>
              <a:gd name="connsiteX27" fmla="*/ 4429286 w 4429286"/>
              <a:gd name="connsiteY27" fmla="*/ 16825094 h 48062753"/>
              <a:gd name="connsiteX28" fmla="*/ 4153719 w 4429286"/>
              <a:gd name="connsiteY28" fmla="*/ 16965190 h 48062753"/>
              <a:gd name="connsiteX29" fmla="*/ 3853756 w 4429286"/>
              <a:gd name="connsiteY29" fmla="*/ 16825094 h 48062753"/>
              <a:gd name="connsiteX30" fmla="*/ 3853756 w 4429286"/>
              <a:gd name="connsiteY30" fmla="*/ 19837772 h 48062753"/>
              <a:gd name="connsiteX31" fmla="*/ 4024660 w 4429286"/>
              <a:gd name="connsiteY31" fmla="*/ 20678552 h 48062753"/>
              <a:gd name="connsiteX32" fmla="*/ 4007222 w 4429286"/>
              <a:gd name="connsiteY32" fmla="*/ 21519232 h 48062753"/>
              <a:gd name="connsiteX33" fmla="*/ 3599135 w 4429286"/>
              <a:gd name="connsiteY33" fmla="*/ 39525252 h 48062753"/>
              <a:gd name="connsiteX34" fmla="*/ 3149178 w 4429286"/>
              <a:gd name="connsiteY34" fmla="*/ 19837772 h 48062753"/>
              <a:gd name="connsiteX35" fmla="*/ 3341030 w 4429286"/>
              <a:gd name="connsiteY35" fmla="*/ 19837772 h 48062753"/>
              <a:gd name="connsiteX36" fmla="*/ 3341030 w 4429286"/>
              <a:gd name="connsiteY36" fmla="*/ 16825094 h 48062753"/>
              <a:gd name="connsiteX37" fmla="*/ 2922488 w 4429286"/>
              <a:gd name="connsiteY37" fmla="*/ 16965190 h 48062753"/>
              <a:gd name="connsiteX38" fmla="*/ 2528354 w 4429286"/>
              <a:gd name="connsiteY38" fmla="*/ 16825094 h 48062753"/>
              <a:gd name="connsiteX39" fmla="*/ 2528354 w 4429286"/>
              <a:gd name="connsiteY39" fmla="*/ 19837772 h 48062753"/>
              <a:gd name="connsiteX40" fmla="*/ 2748074 w 4429286"/>
              <a:gd name="connsiteY40" fmla="*/ 19837772 h 48062753"/>
              <a:gd name="connsiteX41" fmla="*/ 3361953 w 4429286"/>
              <a:gd name="connsiteY41" fmla="*/ 46601532 h 48062753"/>
              <a:gd name="connsiteX42" fmla="*/ 3480544 w 4429286"/>
              <a:gd name="connsiteY42" fmla="*/ 48283092 h 48062753"/>
              <a:gd name="connsiteX43" fmla="*/ 3595663 w 4429286"/>
              <a:gd name="connsiteY43" fmla="*/ 46741728 h 48062753"/>
              <a:gd name="connsiteX44" fmla="*/ 4171156 w 4429286"/>
              <a:gd name="connsiteY44" fmla="*/ 2144918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29286" h="48062753">
                <a:moveTo>
                  <a:pt x="2329954" y="29016002"/>
                </a:moveTo>
                <a:lnTo>
                  <a:pt x="2183445" y="29016002"/>
                </a:lnTo>
                <a:cubicBezTo>
                  <a:pt x="2110209" y="39455204"/>
                  <a:pt x="1981163" y="44920072"/>
                  <a:pt x="1374242" y="44920072"/>
                </a:cubicBezTo>
                <a:lnTo>
                  <a:pt x="830139" y="44920072"/>
                </a:lnTo>
                <a:lnTo>
                  <a:pt x="830139" y="24672106"/>
                </a:lnTo>
                <a:lnTo>
                  <a:pt x="1035931" y="24672106"/>
                </a:lnTo>
                <a:cubicBezTo>
                  <a:pt x="1370757" y="24672106"/>
                  <a:pt x="1405632" y="27544686"/>
                  <a:pt x="1405632" y="32869360"/>
                </a:cubicBezTo>
                <a:lnTo>
                  <a:pt x="1552129" y="32869360"/>
                </a:lnTo>
                <a:lnTo>
                  <a:pt x="1552129" y="13462173"/>
                </a:lnTo>
                <a:lnTo>
                  <a:pt x="1405632" y="13462173"/>
                </a:lnTo>
                <a:cubicBezTo>
                  <a:pt x="1405632" y="18716798"/>
                  <a:pt x="1370757" y="21659428"/>
                  <a:pt x="1035931" y="21659428"/>
                </a:cubicBezTo>
                <a:lnTo>
                  <a:pt x="830139" y="21659428"/>
                </a:lnTo>
                <a:lnTo>
                  <a:pt x="830139" y="3233018"/>
                </a:lnTo>
                <a:lnTo>
                  <a:pt x="1374242" y="3233018"/>
                </a:lnTo>
                <a:cubicBezTo>
                  <a:pt x="1907902" y="3233018"/>
                  <a:pt x="2023021" y="7787059"/>
                  <a:pt x="2075334" y="16825094"/>
                </a:cubicBezTo>
                <a:lnTo>
                  <a:pt x="2221818" y="16825094"/>
                </a:lnTo>
                <a:lnTo>
                  <a:pt x="2120664" y="220339"/>
                </a:lnTo>
                <a:lnTo>
                  <a:pt x="0" y="220339"/>
                </a:lnTo>
                <a:lnTo>
                  <a:pt x="0" y="3233018"/>
                </a:lnTo>
                <a:lnTo>
                  <a:pt x="369739" y="3233018"/>
                </a:lnTo>
                <a:lnTo>
                  <a:pt x="369739" y="44920072"/>
                </a:lnTo>
                <a:lnTo>
                  <a:pt x="0" y="44920072"/>
                </a:lnTo>
                <a:lnTo>
                  <a:pt x="0" y="47932752"/>
                </a:lnTo>
                <a:lnTo>
                  <a:pt x="2179960" y="47932752"/>
                </a:lnTo>
                <a:lnTo>
                  <a:pt x="2329954" y="29016002"/>
                </a:lnTo>
                <a:close/>
                <a:moveTo>
                  <a:pt x="4171156" y="21449184"/>
                </a:moveTo>
                <a:cubicBezTo>
                  <a:pt x="4195577" y="20398258"/>
                  <a:pt x="4209529" y="19837772"/>
                  <a:pt x="4429286" y="19837772"/>
                </a:cubicBezTo>
                <a:lnTo>
                  <a:pt x="4429286" y="16825094"/>
                </a:lnTo>
                <a:cubicBezTo>
                  <a:pt x="4303713" y="16965190"/>
                  <a:pt x="4296730" y="16965190"/>
                  <a:pt x="4153719" y="16965190"/>
                </a:cubicBezTo>
                <a:cubicBezTo>
                  <a:pt x="4059535" y="16965190"/>
                  <a:pt x="4052565" y="16965190"/>
                  <a:pt x="3853756" y="16825094"/>
                </a:cubicBezTo>
                <a:lnTo>
                  <a:pt x="3853756" y="19837772"/>
                </a:lnTo>
                <a:cubicBezTo>
                  <a:pt x="3947927" y="19837772"/>
                  <a:pt x="4024660" y="20188112"/>
                  <a:pt x="4024660" y="20678552"/>
                </a:cubicBezTo>
                <a:cubicBezTo>
                  <a:pt x="4024660" y="20748600"/>
                  <a:pt x="4024660" y="20818648"/>
                  <a:pt x="4007222" y="21519232"/>
                </a:cubicBezTo>
                <a:lnTo>
                  <a:pt x="3599135" y="39525252"/>
                </a:lnTo>
                <a:lnTo>
                  <a:pt x="3149178" y="19837772"/>
                </a:lnTo>
                <a:lnTo>
                  <a:pt x="3341030" y="19837772"/>
                </a:lnTo>
                <a:lnTo>
                  <a:pt x="3341030" y="16825094"/>
                </a:lnTo>
                <a:cubicBezTo>
                  <a:pt x="3260800" y="16965190"/>
                  <a:pt x="3016659" y="16965190"/>
                  <a:pt x="2922488" y="16965190"/>
                </a:cubicBezTo>
                <a:cubicBezTo>
                  <a:pt x="2821335" y="16965190"/>
                  <a:pt x="2619015" y="16965190"/>
                  <a:pt x="2528354" y="16825094"/>
                </a:cubicBezTo>
                <a:lnTo>
                  <a:pt x="2528354" y="19837772"/>
                </a:lnTo>
                <a:lnTo>
                  <a:pt x="2748074" y="19837772"/>
                </a:lnTo>
                <a:lnTo>
                  <a:pt x="3361953" y="46601532"/>
                </a:lnTo>
                <a:cubicBezTo>
                  <a:pt x="3393343" y="47932752"/>
                  <a:pt x="3400326" y="48283092"/>
                  <a:pt x="3480544" y="48283092"/>
                </a:cubicBezTo>
                <a:cubicBezTo>
                  <a:pt x="3536367" y="48283092"/>
                  <a:pt x="3564260" y="48142896"/>
                  <a:pt x="3595663" y="46741728"/>
                </a:cubicBezTo>
                <a:lnTo>
                  <a:pt x="4171156" y="214491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6" name="Forma libre: forma 285">
            <a:extLst>
              <a:ext uri="{FF2B5EF4-FFF2-40B4-BE49-F238E27FC236}">
                <a16:creationId xmlns:a16="http://schemas.microsoft.com/office/drawing/2014/main" id="{D26E2189-4ECC-C8CF-D686-84F475D7010D}"/>
              </a:ext>
            </a:extLst>
          </p:cNvPr>
          <p:cNvSpPr/>
          <p:nvPr/>
        </p:nvSpPr>
        <p:spPr>
          <a:xfrm flipV="1">
            <a:off x="161553711" y="1377593110"/>
            <a:ext cx="13637679" cy="49113678"/>
          </a:xfrm>
          <a:custGeom>
            <a:avLst/>
            <a:gdLst>
              <a:gd name="connsiteX0" fmla="*/ 1485850 w 13637679"/>
              <a:gd name="connsiteY0" fmla="*/ 27965050 h 49113678"/>
              <a:gd name="connsiteX1" fmla="*/ 739428 w 13637679"/>
              <a:gd name="connsiteY1" fmla="*/ 17175506 h 49113678"/>
              <a:gd name="connsiteX2" fmla="*/ 132531 w 13637679"/>
              <a:gd name="connsiteY2" fmla="*/ 23411008 h 49113678"/>
              <a:gd name="connsiteX3" fmla="*/ 338311 w 13637679"/>
              <a:gd name="connsiteY3" fmla="*/ 27614708 h 49113678"/>
              <a:gd name="connsiteX4" fmla="*/ 544091 w 13637679"/>
              <a:gd name="connsiteY4" fmla="*/ 23481056 h 49113678"/>
              <a:gd name="connsiteX5" fmla="*/ 460412 w 13637679"/>
              <a:gd name="connsiteY5" fmla="*/ 20118036 h 49113678"/>
              <a:gd name="connsiteX6" fmla="*/ 725488 w 13637679"/>
              <a:gd name="connsiteY6" fmla="*/ 19487502 h 49113678"/>
              <a:gd name="connsiteX7" fmla="*/ 1105657 w 13637679"/>
              <a:gd name="connsiteY7" fmla="*/ 27895000 h 49113678"/>
              <a:gd name="connsiteX8" fmla="*/ 1105657 w 13637679"/>
              <a:gd name="connsiteY8" fmla="*/ 30697534 h 49113678"/>
              <a:gd name="connsiteX9" fmla="*/ 0 w 13637679"/>
              <a:gd name="connsiteY9" fmla="*/ 41557124 h 49113678"/>
              <a:gd name="connsiteX10" fmla="*/ 645257 w 13637679"/>
              <a:gd name="connsiteY10" fmla="*/ 49334088 h 49113678"/>
              <a:gd name="connsiteX11" fmla="*/ 1154497 w 13637679"/>
              <a:gd name="connsiteY11" fmla="*/ 43308732 h 49113678"/>
              <a:gd name="connsiteX12" fmla="*/ 1506773 w 13637679"/>
              <a:gd name="connsiteY12" fmla="*/ 48913700 h 49113678"/>
              <a:gd name="connsiteX13" fmla="*/ 1684660 w 13637679"/>
              <a:gd name="connsiteY13" fmla="*/ 48913700 h 49113678"/>
              <a:gd name="connsiteX14" fmla="*/ 1785814 w 13637679"/>
              <a:gd name="connsiteY14" fmla="*/ 47372336 h 49113678"/>
              <a:gd name="connsiteX15" fmla="*/ 1705608 w 13637679"/>
              <a:gd name="connsiteY15" fmla="*/ 45901020 h 49113678"/>
              <a:gd name="connsiteX16" fmla="*/ 1485850 w 13637679"/>
              <a:gd name="connsiteY16" fmla="*/ 43098488 h 49113678"/>
              <a:gd name="connsiteX17" fmla="*/ 1485850 w 13637679"/>
              <a:gd name="connsiteY17" fmla="*/ 27965050 h 49113678"/>
              <a:gd name="connsiteX18" fmla="*/ 1105657 w 13637679"/>
              <a:gd name="connsiteY18" fmla="*/ 39175080 h 49113678"/>
              <a:gd name="connsiteX19" fmla="*/ 701067 w 13637679"/>
              <a:gd name="connsiteY19" fmla="*/ 47021996 h 49113678"/>
              <a:gd name="connsiteX20" fmla="*/ 387152 w 13637679"/>
              <a:gd name="connsiteY20" fmla="*/ 41487076 h 49113678"/>
              <a:gd name="connsiteX21" fmla="*/ 1105657 w 13637679"/>
              <a:gd name="connsiteY21" fmla="*/ 32589140 h 49113678"/>
              <a:gd name="connsiteX22" fmla="*/ 1105657 w 13637679"/>
              <a:gd name="connsiteY22" fmla="*/ 39175080 h 49113678"/>
              <a:gd name="connsiteX23" fmla="*/ 2544986 w 13637679"/>
              <a:gd name="connsiteY23" fmla="*/ 290459 h 49113678"/>
              <a:gd name="connsiteX24" fmla="*/ 1941562 w 13637679"/>
              <a:gd name="connsiteY24" fmla="*/ 850946 h 49113678"/>
              <a:gd name="connsiteX25" fmla="*/ 1941562 w 13637679"/>
              <a:gd name="connsiteY25" fmla="*/ 3863724 h 49113678"/>
              <a:gd name="connsiteX26" fmla="*/ 2182217 w 13637679"/>
              <a:gd name="connsiteY26" fmla="*/ 6596109 h 49113678"/>
              <a:gd name="connsiteX27" fmla="*/ 2182217 w 13637679"/>
              <a:gd name="connsiteY27" fmla="*/ 45901020 h 49113678"/>
              <a:gd name="connsiteX28" fmla="*/ 1941562 w 13637679"/>
              <a:gd name="connsiteY28" fmla="*/ 45901020 h 49113678"/>
              <a:gd name="connsiteX29" fmla="*/ 1941562 w 13637679"/>
              <a:gd name="connsiteY29" fmla="*/ 48913700 h 49113678"/>
              <a:gd name="connsiteX30" fmla="*/ 2363589 w 13637679"/>
              <a:gd name="connsiteY30" fmla="*/ 48773604 h 49113678"/>
              <a:gd name="connsiteX31" fmla="*/ 2785641 w 13637679"/>
              <a:gd name="connsiteY31" fmla="*/ 48913700 h 49113678"/>
              <a:gd name="connsiteX32" fmla="*/ 2785641 w 13637679"/>
              <a:gd name="connsiteY32" fmla="*/ 45901020 h 49113678"/>
              <a:gd name="connsiteX33" fmla="*/ 2544986 w 13637679"/>
              <a:gd name="connsiteY33" fmla="*/ 45901020 h 49113678"/>
              <a:gd name="connsiteX34" fmla="*/ 2544986 w 13637679"/>
              <a:gd name="connsiteY34" fmla="*/ 290459 h 49113678"/>
              <a:gd name="connsiteX35" fmla="*/ 4108859 w 13637679"/>
              <a:gd name="connsiteY35" fmla="*/ 17946138 h 49113678"/>
              <a:gd name="connsiteX36" fmla="*/ 4108859 w 13637679"/>
              <a:gd name="connsiteY36" fmla="*/ 20958816 h 49113678"/>
              <a:gd name="connsiteX37" fmla="*/ 4349552 w 13637679"/>
              <a:gd name="connsiteY37" fmla="*/ 23691300 h 49113678"/>
              <a:gd name="connsiteX38" fmla="*/ 4349552 w 13637679"/>
              <a:gd name="connsiteY38" fmla="*/ 37423472 h 49113678"/>
              <a:gd name="connsiteX39" fmla="*/ 3920505 w 13637679"/>
              <a:gd name="connsiteY39" fmla="*/ 47021996 h 49113678"/>
              <a:gd name="connsiteX40" fmla="*/ 3644975 w 13637679"/>
              <a:gd name="connsiteY40" fmla="*/ 41417028 h 49113678"/>
              <a:gd name="connsiteX41" fmla="*/ 3644975 w 13637679"/>
              <a:gd name="connsiteY41" fmla="*/ 17385652 h 49113678"/>
              <a:gd name="connsiteX42" fmla="*/ 3024113 w 13637679"/>
              <a:gd name="connsiteY42" fmla="*/ 17946138 h 49113678"/>
              <a:gd name="connsiteX43" fmla="*/ 3024113 w 13637679"/>
              <a:gd name="connsiteY43" fmla="*/ 20958816 h 49113678"/>
              <a:gd name="connsiteX44" fmla="*/ 3264781 w 13637679"/>
              <a:gd name="connsiteY44" fmla="*/ 23691300 h 49113678"/>
              <a:gd name="connsiteX45" fmla="*/ 3264781 w 13637679"/>
              <a:gd name="connsiteY45" fmla="*/ 40296056 h 49113678"/>
              <a:gd name="connsiteX46" fmla="*/ 3871702 w 13637679"/>
              <a:gd name="connsiteY46" fmla="*/ 49334088 h 49113678"/>
              <a:gd name="connsiteX47" fmla="*/ 4363480 w 13637679"/>
              <a:gd name="connsiteY47" fmla="*/ 43659076 h 49113678"/>
              <a:gd name="connsiteX48" fmla="*/ 4366990 w 13637679"/>
              <a:gd name="connsiteY48" fmla="*/ 43659076 h 49113678"/>
              <a:gd name="connsiteX49" fmla="*/ 4366990 w 13637679"/>
              <a:gd name="connsiteY49" fmla="*/ 49334088 h 49113678"/>
              <a:gd name="connsiteX50" fmla="*/ 4970376 w 13637679"/>
              <a:gd name="connsiteY50" fmla="*/ 48913700 h 49113678"/>
              <a:gd name="connsiteX51" fmla="*/ 4970376 w 13637679"/>
              <a:gd name="connsiteY51" fmla="*/ 45901020 h 49113678"/>
              <a:gd name="connsiteX52" fmla="*/ 4729708 w 13637679"/>
              <a:gd name="connsiteY52" fmla="*/ 43168636 h 49113678"/>
              <a:gd name="connsiteX53" fmla="*/ 4729708 w 13637679"/>
              <a:gd name="connsiteY53" fmla="*/ 17385652 h 49113678"/>
              <a:gd name="connsiteX54" fmla="*/ 4108859 w 13637679"/>
              <a:gd name="connsiteY54" fmla="*/ 17946138 h 49113678"/>
              <a:gd name="connsiteX55" fmla="*/ 6664648 w 13637679"/>
              <a:gd name="connsiteY55" fmla="*/ 27965050 h 49113678"/>
              <a:gd name="connsiteX56" fmla="*/ 5918213 w 13637679"/>
              <a:gd name="connsiteY56" fmla="*/ 17175506 h 49113678"/>
              <a:gd name="connsiteX57" fmla="*/ 5311316 w 13637679"/>
              <a:gd name="connsiteY57" fmla="*/ 23411008 h 49113678"/>
              <a:gd name="connsiteX58" fmla="*/ 5517096 w 13637679"/>
              <a:gd name="connsiteY58" fmla="*/ 27614708 h 49113678"/>
              <a:gd name="connsiteX59" fmla="*/ 5722888 w 13637679"/>
              <a:gd name="connsiteY59" fmla="*/ 23481056 h 49113678"/>
              <a:gd name="connsiteX60" fmla="*/ 5639197 w 13637679"/>
              <a:gd name="connsiteY60" fmla="*/ 20118036 h 49113678"/>
              <a:gd name="connsiteX61" fmla="*/ 5904272 w 13637679"/>
              <a:gd name="connsiteY61" fmla="*/ 19487502 h 49113678"/>
              <a:gd name="connsiteX62" fmla="*/ 6284441 w 13637679"/>
              <a:gd name="connsiteY62" fmla="*/ 27895000 h 49113678"/>
              <a:gd name="connsiteX63" fmla="*/ 6284441 w 13637679"/>
              <a:gd name="connsiteY63" fmla="*/ 30697534 h 49113678"/>
              <a:gd name="connsiteX64" fmla="*/ 5178785 w 13637679"/>
              <a:gd name="connsiteY64" fmla="*/ 41557124 h 49113678"/>
              <a:gd name="connsiteX65" fmla="*/ 5824042 w 13637679"/>
              <a:gd name="connsiteY65" fmla="*/ 49334088 h 49113678"/>
              <a:gd name="connsiteX66" fmla="*/ 6333282 w 13637679"/>
              <a:gd name="connsiteY66" fmla="*/ 43308732 h 49113678"/>
              <a:gd name="connsiteX67" fmla="*/ 6685558 w 13637679"/>
              <a:gd name="connsiteY67" fmla="*/ 48913700 h 49113678"/>
              <a:gd name="connsiteX68" fmla="*/ 6863445 w 13637679"/>
              <a:gd name="connsiteY68" fmla="*/ 48913700 h 49113678"/>
              <a:gd name="connsiteX69" fmla="*/ 6964598 w 13637679"/>
              <a:gd name="connsiteY69" fmla="*/ 47372336 h 49113678"/>
              <a:gd name="connsiteX70" fmla="*/ 6884392 w 13637679"/>
              <a:gd name="connsiteY70" fmla="*/ 45901020 h 49113678"/>
              <a:gd name="connsiteX71" fmla="*/ 6664648 w 13637679"/>
              <a:gd name="connsiteY71" fmla="*/ 43098488 h 49113678"/>
              <a:gd name="connsiteX72" fmla="*/ 6664648 w 13637679"/>
              <a:gd name="connsiteY72" fmla="*/ 27965050 h 49113678"/>
              <a:gd name="connsiteX73" fmla="*/ 6284441 w 13637679"/>
              <a:gd name="connsiteY73" fmla="*/ 39175080 h 49113678"/>
              <a:gd name="connsiteX74" fmla="*/ 5879852 w 13637679"/>
              <a:gd name="connsiteY74" fmla="*/ 47021996 h 49113678"/>
              <a:gd name="connsiteX75" fmla="*/ 5565936 w 13637679"/>
              <a:gd name="connsiteY75" fmla="*/ 41487076 h 49113678"/>
              <a:gd name="connsiteX76" fmla="*/ 6284441 w 13637679"/>
              <a:gd name="connsiteY76" fmla="*/ 32589140 h 49113678"/>
              <a:gd name="connsiteX77" fmla="*/ 6284441 w 13637679"/>
              <a:gd name="connsiteY77" fmla="*/ 39175080 h 49113678"/>
              <a:gd name="connsiteX78" fmla="*/ 7702823 w 13637679"/>
              <a:gd name="connsiteY78" fmla="*/ 20818720 h 49113678"/>
              <a:gd name="connsiteX79" fmla="*/ 8205093 w 13637679"/>
              <a:gd name="connsiteY79" fmla="*/ 20818720 h 49113678"/>
              <a:gd name="connsiteX80" fmla="*/ 8205093 w 13637679"/>
              <a:gd name="connsiteY80" fmla="*/ 17806042 h 49113678"/>
              <a:gd name="connsiteX81" fmla="*/ 7702823 w 13637679"/>
              <a:gd name="connsiteY81" fmla="*/ 17806042 h 49113678"/>
              <a:gd name="connsiteX82" fmla="*/ 7702823 w 13637679"/>
              <a:gd name="connsiteY82" fmla="*/ 4424111 h 49113678"/>
              <a:gd name="connsiteX83" fmla="*/ 7556339 w 13637679"/>
              <a:gd name="connsiteY83" fmla="*/ 4424111 h 49113678"/>
              <a:gd name="connsiteX84" fmla="*/ 7040141 w 13637679"/>
              <a:gd name="connsiteY84" fmla="*/ 18506626 h 49113678"/>
              <a:gd name="connsiteX85" fmla="*/ 7040141 w 13637679"/>
              <a:gd name="connsiteY85" fmla="*/ 20818720 h 49113678"/>
              <a:gd name="connsiteX86" fmla="*/ 7322654 w 13637679"/>
              <a:gd name="connsiteY86" fmla="*/ 20818720 h 49113678"/>
              <a:gd name="connsiteX87" fmla="*/ 7322654 w 13637679"/>
              <a:gd name="connsiteY87" fmla="*/ 40296056 h 49113678"/>
              <a:gd name="connsiteX88" fmla="*/ 7859800 w 13637679"/>
              <a:gd name="connsiteY88" fmla="*/ 49334088 h 49113678"/>
              <a:gd name="connsiteX89" fmla="*/ 8271371 w 13637679"/>
              <a:gd name="connsiteY89" fmla="*/ 40226008 h 49113678"/>
              <a:gd name="connsiteX90" fmla="*/ 8271371 w 13637679"/>
              <a:gd name="connsiteY90" fmla="*/ 36512644 h 49113678"/>
              <a:gd name="connsiteX91" fmla="*/ 8124875 w 13637679"/>
              <a:gd name="connsiteY91" fmla="*/ 36512644 h 49113678"/>
              <a:gd name="connsiteX92" fmla="*/ 8124875 w 13637679"/>
              <a:gd name="connsiteY92" fmla="*/ 40155860 h 49113678"/>
              <a:gd name="connsiteX93" fmla="*/ 7912113 w 13637679"/>
              <a:gd name="connsiteY93" fmla="*/ 46811848 h 49113678"/>
              <a:gd name="connsiteX94" fmla="*/ 7702823 w 13637679"/>
              <a:gd name="connsiteY94" fmla="*/ 40506200 h 49113678"/>
              <a:gd name="connsiteX95" fmla="*/ 7702823 w 13637679"/>
              <a:gd name="connsiteY95" fmla="*/ 20818720 h 49113678"/>
              <a:gd name="connsiteX96" fmla="*/ 9270727 w 13637679"/>
              <a:gd name="connsiteY96" fmla="*/ 5264891 h 49113678"/>
              <a:gd name="connsiteX97" fmla="*/ 9019617 w 13637679"/>
              <a:gd name="connsiteY97" fmla="*/ 220411 h 49113678"/>
              <a:gd name="connsiteX98" fmla="*/ 8768469 w 13637679"/>
              <a:gd name="connsiteY98" fmla="*/ 5264891 h 49113678"/>
              <a:gd name="connsiteX99" fmla="*/ 9019617 w 13637679"/>
              <a:gd name="connsiteY99" fmla="*/ 10309370 h 49113678"/>
              <a:gd name="connsiteX100" fmla="*/ 9270727 w 13637679"/>
              <a:gd name="connsiteY100" fmla="*/ 5264891 h 49113678"/>
              <a:gd name="connsiteX101" fmla="*/ 8656848 w 13637679"/>
              <a:gd name="connsiteY101" fmla="*/ 17946138 h 49113678"/>
              <a:gd name="connsiteX102" fmla="*/ 8656848 w 13637679"/>
              <a:gd name="connsiteY102" fmla="*/ 20958816 h 49113678"/>
              <a:gd name="connsiteX103" fmla="*/ 8887061 w 13637679"/>
              <a:gd name="connsiteY103" fmla="*/ 23691300 h 49113678"/>
              <a:gd name="connsiteX104" fmla="*/ 8887061 w 13637679"/>
              <a:gd name="connsiteY104" fmla="*/ 45901020 h 49113678"/>
              <a:gd name="connsiteX105" fmla="*/ 8646393 w 13637679"/>
              <a:gd name="connsiteY105" fmla="*/ 45901020 h 49113678"/>
              <a:gd name="connsiteX106" fmla="*/ 8646393 w 13637679"/>
              <a:gd name="connsiteY106" fmla="*/ 48913700 h 49113678"/>
              <a:gd name="connsiteX107" fmla="*/ 9061475 w 13637679"/>
              <a:gd name="connsiteY107" fmla="*/ 48773604 h 49113678"/>
              <a:gd name="connsiteX108" fmla="*/ 9466052 w 13637679"/>
              <a:gd name="connsiteY108" fmla="*/ 48913700 h 49113678"/>
              <a:gd name="connsiteX109" fmla="*/ 9466052 w 13637679"/>
              <a:gd name="connsiteY109" fmla="*/ 45901020 h 49113678"/>
              <a:gd name="connsiteX110" fmla="*/ 9249817 w 13637679"/>
              <a:gd name="connsiteY110" fmla="*/ 45901020 h 49113678"/>
              <a:gd name="connsiteX111" fmla="*/ 9249817 w 13637679"/>
              <a:gd name="connsiteY111" fmla="*/ 17385652 h 49113678"/>
              <a:gd name="connsiteX112" fmla="*/ 8656848 w 13637679"/>
              <a:gd name="connsiteY112" fmla="*/ 17946138 h 49113678"/>
              <a:gd name="connsiteX113" fmla="*/ 11431067 w 13637679"/>
              <a:gd name="connsiteY113" fmla="*/ 33570016 h 49113678"/>
              <a:gd name="connsiteX114" fmla="*/ 10562568 w 13637679"/>
              <a:gd name="connsiteY114" fmla="*/ 17175506 h 49113678"/>
              <a:gd name="connsiteX115" fmla="*/ 9690596 w 13637679"/>
              <a:gd name="connsiteY115" fmla="*/ 33570016 h 49113678"/>
              <a:gd name="connsiteX116" fmla="*/ 10559095 w 13637679"/>
              <a:gd name="connsiteY116" fmla="*/ 49334088 h 49113678"/>
              <a:gd name="connsiteX117" fmla="*/ 11431067 w 13637679"/>
              <a:gd name="connsiteY117" fmla="*/ 33570016 h 49113678"/>
              <a:gd name="connsiteX118" fmla="*/ 10562568 w 13637679"/>
              <a:gd name="connsiteY118" fmla="*/ 46811848 h 49113678"/>
              <a:gd name="connsiteX119" fmla="*/ 10109150 w 13637679"/>
              <a:gd name="connsiteY119" fmla="*/ 32869432 h 49113678"/>
              <a:gd name="connsiteX120" fmla="*/ 10175416 w 13637679"/>
              <a:gd name="connsiteY120" fmla="*/ 23551204 h 49113678"/>
              <a:gd name="connsiteX121" fmla="*/ 10559095 w 13637679"/>
              <a:gd name="connsiteY121" fmla="*/ 19487502 h 49113678"/>
              <a:gd name="connsiteX122" fmla="*/ 10942774 w 13637679"/>
              <a:gd name="connsiteY122" fmla="*/ 23340960 h 49113678"/>
              <a:gd name="connsiteX123" fmla="*/ 11012525 w 13637679"/>
              <a:gd name="connsiteY123" fmla="*/ 32869432 h 49113678"/>
              <a:gd name="connsiteX124" fmla="*/ 10562568 w 13637679"/>
              <a:gd name="connsiteY124" fmla="*/ 46811848 h 49113678"/>
              <a:gd name="connsiteX125" fmla="*/ 13396999 w 13637679"/>
              <a:gd name="connsiteY125" fmla="*/ 27474612 h 49113678"/>
              <a:gd name="connsiteX126" fmla="*/ 12870334 w 13637679"/>
              <a:gd name="connsiteY126" fmla="*/ 17385652 h 49113678"/>
              <a:gd name="connsiteX127" fmla="*/ 12284472 w 13637679"/>
              <a:gd name="connsiteY127" fmla="*/ 25092568 h 49113678"/>
              <a:gd name="connsiteX128" fmla="*/ 12280962 w 13637679"/>
              <a:gd name="connsiteY128" fmla="*/ 25092568 h 49113678"/>
              <a:gd name="connsiteX129" fmla="*/ 12280962 w 13637679"/>
              <a:gd name="connsiteY129" fmla="*/ 17385652 h 49113678"/>
              <a:gd name="connsiteX130" fmla="*/ 11691503 w 13637679"/>
              <a:gd name="connsiteY130" fmla="*/ 17946138 h 49113678"/>
              <a:gd name="connsiteX131" fmla="*/ 11691503 w 13637679"/>
              <a:gd name="connsiteY131" fmla="*/ 20958816 h 49113678"/>
              <a:gd name="connsiteX132" fmla="*/ 11932196 w 13637679"/>
              <a:gd name="connsiteY132" fmla="*/ 23691300 h 49113678"/>
              <a:gd name="connsiteX133" fmla="*/ 11932196 w 13637679"/>
              <a:gd name="connsiteY133" fmla="*/ 45901020 h 49113678"/>
              <a:gd name="connsiteX134" fmla="*/ 11691503 w 13637679"/>
              <a:gd name="connsiteY134" fmla="*/ 45901020 h 49113678"/>
              <a:gd name="connsiteX135" fmla="*/ 11691503 w 13637679"/>
              <a:gd name="connsiteY135" fmla="*/ 48913700 h 49113678"/>
              <a:gd name="connsiteX136" fmla="*/ 12120550 w 13637679"/>
              <a:gd name="connsiteY136" fmla="*/ 48773604 h 49113678"/>
              <a:gd name="connsiteX137" fmla="*/ 12553119 w 13637679"/>
              <a:gd name="connsiteY137" fmla="*/ 48913700 h 49113678"/>
              <a:gd name="connsiteX138" fmla="*/ 12553119 w 13637679"/>
              <a:gd name="connsiteY138" fmla="*/ 45901020 h 49113678"/>
              <a:gd name="connsiteX139" fmla="*/ 12312365 w 13637679"/>
              <a:gd name="connsiteY139" fmla="*/ 45901020 h 49113678"/>
              <a:gd name="connsiteX140" fmla="*/ 12312365 w 13637679"/>
              <a:gd name="connsiteY140" fmla="*/ 30977728 h 49113678"/>
              <a:gd name="connsiteX141" fmla="*/ 12814548 w 13637679"/>
              <a:gd name="connsiteY141" fmla="*/ 19697746 h 49113678"/>
              <a:gd name="connsiteX142" fmla="*/ 13016967 w 13637679"/>
              <a:gd name="connsiteY142" fmla="*/ 26703978 h 49113678"/>
              <a:gd name="connsiteX143" fmla="*/ 13016967 w 13637679"/>
              <a:gd name="connsiteY143" fmla="*/ 45901020 h 49113678"/>
              <a:gd name="connsiteX144" fmla="*/ 12776287 w 13637679"/>
              <a:gd name="connsiteY144" fmla="*/ 45901020 h 49113678"/>
              <a:gd name="connsiteX145" fmla="*/ 12776287 w 13637679"/>
              <a:gd name="connsiteY145" fmla="*/ 48913700 h 49113678"/>
              <a:gd name="connsiteX146" fmla="*/ 13205371 w 13637679"/>
              <a:gd name="connsiteY146" fmla="*/ 48773604 h 49113678"/>
              <a:gd name="connsiteX147" fmla="*/ 13637679 w 13637679"/>
              <a:gd name="connsiteY147" fmla="*/ 48913700 h 49113678"/>
              <a:gd name="connsiteX148" fmla="*/ 13637679 w 13637679"/>
              <a:gd name="connsiteY148" fmla="*/ 45901020 h 49113678"/>
              <a:gd name="connsiteX149" fmla="*/ 13396999 w 13637679"/>
              <a:gd name="connsiteY149" fmla="*/ 45901020 h 49113678"/>
              <a:gd name="connsiteX150" fmla="*/ 13396999 w 13637679"/>
              <a:gd name="connsiteY150" fmla="*/ 27474612 h 491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3637679" h="49113678">
                <a:moveTo>
                  <a:pt x="1485850" y="27965050"/>
                </a:moveTo>
                <a:cubicBezTo>
                  <a:pt x="1485850" y="21519304"/>
                  <a:pt x="1231230" y="17175506"/>
                  <a:pt x="739428" y="17175506"/>
                </a:cubicBezTo>
                <a:cubicBezTo>
                  <a:pt x="544091" y="17175506"/>
                  <a:pt x="132531" y="17525848"/>
                  <a:pt x="132531" y="23411008"/>
                </a:cubicBezTo>
                <a:cubicBezTo>
                  <a:pt x="132531" y="26353638"/>
                  <a:pt x="244140" y="27614708"/>
                  <a:pt x="338311" y="27614708"/>
                </a:cubicBezTo>
                <a:cubicBezTo>
                  <a:pt x="442975" y="27614708"/>
                  <a:pt x="544091" y="26143394"/>
                  <a:pt x="544091" y="23481056"/>
                </a:cubicBezTo>
                <a:cubicBezTo>
                  <a:pt x="544091" y="22149938"/>
                  <a:pt x="519708" y="20888768"/>
                  <a:pt x="460412" y="20118036"/>
                </a:cubicBezTo>
                <a:cubicBezTo>
                  <a:pt x="575494" y="19487502"/>
                  <a:pt x="659209" y="19487502"/>
                  <a:pt x="725488" y="19487502"/>
                </a:cubicBezTo>
                <a:cubicBezTo>
                  <a:pt x="962645" y="19487502"/>
                  <a:pt x="1105657" y="22149938"/>
                  <a:pt x="1105657" y="27895000"/>
                </a:cubicBezTo>
                <a:lnTo>
                  <a:pt x="1105657" y="30697534"/>
                </a:lnTo>
                <a:cubicBezTo>
                  <a:pt x="554583" y="30697534"/>
                  <a:pt x="0" y="33780260"/>
                  <a:pt x="0" y="41557124"/>
                </a:cubicBezTo>
                <a:cubicBezTo>
                  <a:pt x="0" y="47932824"/>
                  <a:pt x="404589" y="49334088"/>
                  <a:pt x="645257" y="49334088"/>
                </a:cubicBezTo>
                <a:cubicBezTo>
                  <a:pt x="913842" y="49334088"/>
                  <a:pt x="1084746" y="46391460"/>
                  <a:pt x="1154497" y="43308732"/>
                </a:cubicBezTo>
                <a:cubicBezTo>
                  <a:pt x="1154497" y="45901020"/>
                  <a:pt x="1154497" y="48913700"/>
                  <a:pt x="1506773" y="48913700"/>
                </a:cubicBezTo>
                <a:lnTo>
                  <a:pt x="1684660" y="48913700"/>
                </a:lnTo>
                <a:cubicBezTo>
                  <a:pt x="1757921" y="48913700"/>
                  <a:pt x="1785814" y="48913700"/>
                  <a:pt x="1785814" y="47372336"/>
                </a:cubicBezTo>
                <a:cubicBezTo>
                  <a:pt x="1785814" y="45901020"/>
                  <a:pt x="1754411" y="45901020"/>
                  <a:pt x="1705608" y="45901020"/>
                </a:cubicBezTo>
                <a:cubicBezTo>
                  <a:pt x="1485850" y="45830972"/>
                  <a:pt x="1485850" y="44710000"/>
                  <a:pt x="1485850" y="43098488"/>
                </a:cubicBezTo>
                <a:lnTo>
                  <a:pt x="1485850" y="27965050"/>
                </a:lnTo>
                <a:close/>
                <a:moveTo>
                  <a:pt x="1105657" y="39175080"/>
                </a:moveTo>
                <a:cubicBezTo>
                  <a:pt x="1105657" y="45760924"/>
                  <a:pt x="812688" y="47021996"/>
                  <a:pt x="701067" y="47021996"/>
                </a:cubicBezTo>
                <a:cubicBezTo>
                  <a:pt x="530163" y="47021996"/>
                  <a:pt x="387152" y="44710000"/>
                  <a:pt x="387152" y="41487076"/>
                </a:cubicBezTo>
                <a:cubicBezTo>
                  <a:pt x="387152" y="35111380"/>
                  <a:pt x="763848" y="32939480"/>
                  <a:pt x="1105657" y="32589140"/>
                </a:cubicBezTo>
                <a:lnTo>
                  <a:pt x="1105657" y="39175080"/>
                </a:lnTo>
                <a:close/>
                <a:moveTo>
                  <a:pt x="2544986" y="290459"/>
                </a:moveTo>
                <a:lnTo>
                  <a:pt x="1941562" y="850946"/>
                </a:lnTo>
                <a:lnTo>
                  <a:pt x="1941562" y="3863724"/>
                </a:lnTo>
                <a:cubicBezTo>
                  <a:pt x="2157797" y="3863724"/>
                  <a:pt x="2182217" y="3863724"/>
                  <a:pt x="2182217" y="6596109"/>
                </a:cubicBezTo>
                <a:lnTo>
                  <a:pt x="2182217" y="45901020"/>
                </a:lnTo>
                <a:lnTo>
                  <a:pt x="1941562" y="45901020"/>
                </a:lnTo>
                <a:lnTo>
                  <a:pt x="1941562" y="48913700"/>
                </a:lnTo>
                <a:cubicBezTo>
                  <a:pt x="2021768" y="48773604"/>
                  <a:pt x="2269418" y="48773604"/>
                  <a:pt x="2363589" y="48773604"/>
                </a:cubicBezTo>
                <a:cubicBezTo>
                  <a:pt x="2457760" y="48773604"/>
                  <a:pt x="2705398" y="48773604"/>
                  <a:pt x="2785641" y="48913700"/>
                </a:cubicBezTo>
                <a:lnTo>
                  <a:pt x="2785641" y="45901020"/>
                </a:lnTo>
                <a:lnTo>
                  <a:pt x="2544986" y="45901020"/>
                </a:lnTo>
                <a:lnTo>
                  <a:pt x="2544986" y="290459"/>
                </a:lnTo>
                <a:close/>
                <a:moveTo>
                  <a:pt x="4108859" y="17946138"/>
                </a:moveTo>
                <a:lnTo>
                  <a:pt x="4108859" y="20958816"/>
                </a:lnTo>
                <a:cubicBezTo>
                  <a:pt x="4325132" y="20958816"/>
                  <a:pt x="4349552" y="20958816"/>
                  <a:pt x="4349552" y="23691300"/>
                </a:cubicBezTo>
                <a:lnTo>
                  <a:pt x="4349552" y="37423472"/>
                </a:lnTo>
                <a:cubicBezTo>
                  <a:pt x="4349552" y="42748248"/>
                  <a:pt x="4192575" y="47021996"/>
                  <a:pt x="3920505" y="47021996"/>
                </a:cubicBezTo>
                <a:cubicBezTo>
                  <a:pt x="3658940" y="47021996"/>
                  <a:pt x="3644975" y="45270488"/>
                  <a:pt x="3644975" y="41417028"/>
                </a:cubicBezTo>
                <a:lnTo>
                  <a:pt x="3644975" y="17385652"/>
                </a:lnTo>
                <a:lnTo>
                  <a:pt x="3024113" y="17946138"/>
                </a:lnTo>
                <a:lnTo>
                  <a:pt x="3024113" y="20958816"/>
                </a:lnTo>
                <a:cubicBezTo>
                  <a:pt x="3240385" y="20958816"/>
                  <a:pt x="3264781" y="20958816"/>
                  <a:pt x="3264781" y="23691300"/>
                </a:cubicBezTo>
                <a:lnTo>
                  <a:pt x="3264781" y="40296056"/>
                </a:lnTo>
                <a:cubicBezTo>
                  <a:pt x="3264781" y="47302288"/>
                  <a:pt x="3498478" y="49334088"/>
                  <a:pt x="3871702" y="49334088"/>
                </a:cubicBezTo>
                <a:cubicBezTo>
                  <a:pt x="3955380" y="49334088"/>
                  <a:pt x="4213511" y="49334088"/>
                  <a:pt x="4363480" y="43659076"/>
                </a:cubicBezTo>
                <a:lnTo>
                  <a:pt x="4366990" y="43659076"/>
                </a:lnTo>
                <a:lnTo>
                  <a:pt x="4366990" y="49334088"/>
                </a:lnTo>
                <a:lnTo>
                  <a:pt x="4970376" y="48913700"/>
                </a:lnTo>
                <a:lnTo>
                  <a:pt x="4970376" y="45901020"/>
                </a:lnTo>
                <a:cubicBezTo>
                  <a:pt x="4754129" y="45901020"/>
                  <a:pt x="4729708" y="45901020"/>
                  <a:pt x="4729708" y="43168636"/>
                </a:cubicBezTo>
                <a:lnTo>
                  <a:pt x="4729708" y="17385652"/>
                </a:lnTo>
                <a:lnTo>
                  <a:pt x="4108859" y="17946138"/>
                </a:lnTo>
                <a:close/>
                <a:moveTo>
                  <a:pt x="6664648" y="27965050"/>
                </a:moveTo>
                <a:cubicBezTo>
                  <a:pt x="6664648" y="21519304"/>
                  <a:pt x="6410015" y="17175506"/>
                  <a:pt x="5918213" y="17175506"/>
                </a:cubicBezTo>
                <a:cubicBezTo>
                  <a:pt x="5722888" y="17175506"/>
                  <a:pt x="5311316" y="17525848"/>
                  <a:pt x="5311316" y="23411008"/>
                </a:cubicBezTo>
                <a:cubicBezTo>
                  <a:pt x="5311316" y="26353638"/>
                  <a:pt x="5422925" y="27614708"/>
                  <a:pt x="5517096" y="27614708"/>
                </a:cubicBezTo>
                <a:cubicBezTo>
                  <a:pt x="5621759" y="27614708"/>
                  <a:pt x="5722888" y="26143394"/>
                  <a:pt x="5722888" y="23481056"/>
                </a:cubicBezTo>
                <a:cubicBezTo>
                  <a:pt x="5722888" y="22149938"/>
                  <a:pt x="5698493" y="20888768"/>
                  <a:pt x="5639197" y="20118036"/>
                </a:cubicBezTo>
                <a:cubicBezTo>
                  <a:pt x="5754278" y="19487502"/>
                  <a:pt x="5837994" y="19487502"/>
                  <a:pt x="5904272" y="19487502"/>
                </a:cubicBezTo>
                <a:cubicBezTo>
                  <a:pt x="6141467" y="19487502"/>
                  <a:pt x="6284441" y="22149938"/>
                  <a:pt x="6284441" y="27895000"/>
                </a:cubicBezTo>
                <a:lnTo>
                  <a:pt x="6284441" y="30697534"/>
                </a:lnTo>
                <a:cubicBezTo>
                  <a:pt x="5733368" y="30697534"/>
                  <a:pt x="5178785" y="33780260"/>
                  <a:pt x="5178785" y="41557124"/>
                </a:cubicBezTo>
                <a:cubicBezTo>
                  <a:pt x="5178785" y="47932824"/>
                  <a:pt x="5583374" y="49334088"/>
                  <a:pt x="5824042" y="49334088"/>
                </a:cubicBezTo>
                <a:cubicBezTo>
                  <a:pt x="6092627" y="49334088"/>
                  <a:pt x="6263531" y="46391460"/>
                  <a:pt x="6333282" y="43308732"/>
                </a:cubicBezTo>
                <a:cubicBezTo>
                  <a:pt x="6333282" y="45901020"/>
                  <a:pt x="6333282" y="48913700"/>
                  <a:pt x="6685558" y="48913700"/>
                </a:cubicBezTo>
                <a:lnTo>
                  <a:pt x="6863445" y="48913700"/>
                </a:lnTo>
                <a:cubicBezTo>
                  <a:pt x="6936706" y="48913700"/>
                  <a:pt x="6964598" y="48913700"/>
                  <a:pt x="6964598" y="47372336"/>
                </a:cubicBezTo>
                <a:cubicBezTo>
                  <a:pt x="6964598" y="45901020"/>
                  <a:pt x="6933233" y="45901020"/>
                  <a:pt x="6884392" y="45901020"/>
                </a:cubicBezTo>
                <a:cubicBezTo>
                  <a:pt x="6664648" y="45830972"/>
                  <a:pt x="6664648" y="44710000"/>
                  <a:pt x="6664648" y="43098488"/>
                </a:cubicBezTo>
                <a:lnTo>
                  <a:pt x="6664648" y="27965050"/>
                </a:lnTo>
                <a:close/>
                <a:moveTo>
                  <a:pt x="6284441" y="39175080"/>
                </a:moveTo>
                <a:cubicBezTo>
                  <a:pt x="6284441" y="45760924"/>
                  <a:pt x="5991473" y="47021996"/>
                  <a:pt x="5879852" y="47021996"/>
                </a:cubicBezTo>
                <a:cubicBezTo>
                  <a:pt x="5708948" y="47021996"/>
                  <a:pt x="5565936" y="44710000"/>
                  <a:pt x="5565936" y="41487076"/>
                </a:cubicBezTo>
                <a:cubicBezTo>
                  <a:pt x="5565936" y="35111380"/>
                  <a:pt x="5942633" y="32939480"/>
                  <a:pt x="6284441" y="32589140"/>
                </a:cubicBezTo>
                <a:lnTo>
                  <a:pt x="6284441" y="39175080"/>
                </a:lnTo>
                <a:close/>
                <a:moveTo>
                  <a:pt x="7702823" y="20818720"/>
                </a:moveTo>
                <a:lnTo>
                  <a:pt x="8205093" y="20818720"/>
                </a:lnTo>
                <a:lnTo>
                  <a:pt x="8205093" y="17806042"/>
                </a:lnTo>
                <a:lnTo>
                  <a:pt x="7702823" y="17806042"/>
                </a:lnTo>
                <a:lnTo>
                  <a:pt x="7702823" y="4424111"/>
                </a:lnTo>
                <a:lnTo>
                  <a:pt x="7556339" y="4424111"/>
                </a:lnTo>
                <a:cubicBezTo>
                  <a:pt x="7552866" y="11360295"/>
                  <a:pt x="7385435" y="18296480"/>
                  <a:pt x="7040141" y="18506626"/>
                </a:cubicBezTo>
                <a:lnTo>
                  <a:pt x="7040141" y="20818720"/>
                </a:lnTo>
                <a:lnTo>
                  <a:pt x="7322654" y="20818720"/>
                </a:lnTo>
                <a:lnTo>
                  <a:pt x="7322654" y="40296056"/>
                </a:lnTo>
                <a:cubicBezTo>
                  <a:pt x="7322654" y="47722676"/>
                  <a:pt x="7608652" y="49334088"/>
                  <a:pt x="7859800" y="49334088"/>
                </a:cubicBezTo>
                <a:cubicBezTo>
                  <a:pt x="8117905" y="49334088"/>
                  <a:pt x="8271371" y="45410584"/>
                  <a:pt x="8271371" y="40226008"/>
                </a:cubicBezTo>
                <a:lnTo>
                  <a:pt x="8271371" y="36512644"/>
                </a:lnTo>
                <a:lnTo>
                  <a:pt x="8124875" y="36512644"/>
                </a:lnTo>
                <a:lnTo>
                  <a:pt x="8124875" y="40155860"/>
                </a:lnTo>
                <a:cubicBezTo>
                  <a:pt x="8124875" y="44780048"/>
                  <a:pt x="8020224" y="46811848"/>
                  <a:pt x="7912113" y="46811848"/>
                </a:cubicBezTo>
                <a:cubicBezTo>
                  <a:pt x="7702823" y="46811848"/>
                  <a:pt x="7702823" y="42117712"/>
                  <a:pt x="7702823" y="40506200"/>
                </a:cubicBezTo>
                <a:lnTo>
                  <a:pt x="7702823" y="20818720"/>
                </a:lnTo>
                <a:close/>
                <a:moveTo>
                  <a:pt x="9270727" y="5264891"/>
                </a:moveTo>
                <a:cubicBezTo>
                  <a:pt x="9270727" y="2392409"/>
                  <a:pt x="9155646" y="220411"/>
                  <a:pt x="9019617" y="220411"/>
                </a:cubicBezTo>
                <a:cubicBezTo>
                  <a:pt x="8876605" y="220411"/>
                  <a:pt x="8768469" y="2602554"/>
                  <a:pt x="8768469" y="5264891"/>
                </a:cubicBezTo>
                <a:cubicBezTo>
                  <a:pt x="8768469" y="7927228"/>
                  <a:pt x="8876605" y="10309370"/>
                  <a:pt x="9019617" y="10309370"/>
                </a:cubicBezTo>
                <a:cubicBezTo>
                  <a:pt x="9155646" y="10309370"/>
                  <a:pt x="9270727" y="8137472"/>
                  <a:pt x="9270727" y="5264891"/>
                </a:cubicBezTo>
                <a:close/>
                <a:moveTo>
                  <a:pt x="8656848" y="17946138"/>
                </a:moveTo>
                <a:lnTo>
                  <a:pt x="8656848" y="20958816"/>
                </a:lnTo>
                <a:cubicBezTo>
                  <a:pt x="8862640" y="20958816"/>
                  <a:pt x="8887061" y="20958816"/>
                  <a:pt x="8887061" y="23691300"/>
                </a:cubicBezTo>
                <a:lnTo>
                  <a:pt x="8887061" y="45901020"/>
                </a:lnTo>
                <a:lnTo>
                  <a:pt x="8646393" y="45901020"/>
                </a:lnTo>
                <a:lnTo>
                  <a:pt x="8646393" y="48913700"/>
                </a:lnTo>
                <a:cubicBezTo>
                  <a:pt x="8726612" y="48773604"/>
                  <a:pt x="8967291" y="48773604"/>
                  <a:pt x="9061475" y="48773604"/>
                </a:cubicBezTo>
                <a:cubicBezTo>
                  <a:pt x="9159118" y="48773604"/>
                  <a:pt x="9382336" y="48773604"/>
                  <a:pt x="9466052" y="48913700"/>
                </a:cubicBezTo>
                <a:lnTo>
                  <a:pt x="9466052" y="45901020"/>
                </a:lnTo>
                <a:lnTo>
                  <a:pt x="9249817" y="45901020"/>
                </a:lnTo>
                <a:lnTo>
                  <a:pt x="9249817" y="17385652"/>
                </a:lnTo>
                <a:lnTo>
                  <a:pt x="8656848" y="17946138"/>
                </a:lnTo>
                <a:close/>
                <a:moveTo>
                  <a:pt x="11431067" y="33570016"/>
                </a:moveTo>
                <a:cubicBezTo>
                  <a:pt x="11431067" y="24111690"/>
                  <a:pt x="11110168" y="17175506"/>
                  <a:pt x="10562568" y="17175506"/>
                </a:cubicBezTo>
                <a:cubicBezTo>
                  <a:pt x="9994032" y="17175506"/>
                  <a:pt x="9690596" y="24461932"/>
                  <a:pt x="9690596" y="33570016"/>
                </a:cubicBezTo>
                <a:cubicBezTo>
                  <a:pt x="9690596" y="42748248"/>
                  <a:pt x="10011470" y="49334088"/>
                  <a:pt x="10559095" y="49334088"/>
                </a:cubicBezTo>
                <a:cubicBezTo>
                  <a:pt x="11127606" y="49334088"/>
                  <a:pt x="11431067" y="42397904"/>
                  <a:pt x="11431067" y="33570016"/>
                </a:cubicBezTo>
                <a:close/>
                <a:moveTo>
                  <a:pt x="10562568" y="46811848"/>
                </a:moveTo>
                <a:cubicBezTo>
                  <a:pt x="10109150" y="46811848"/>
                  <a:pt x="10109150" y="38614496"/>
                  <a:pt x="10109150" y="32869432"/>
                </a:cubicBezTo>
                <a:cubicBezTo>
                  <a:pt x="10109150" y="29576462"/>
                  <a:pt x="10109150" y="26073344"/>
                  <a:pt x="10175416" y="23551204"/>
                </a:cubicBezTo>
                <a:cubicBezTo>
                  <a:pt x="10252162" y="20748672"/>
                  <a:pt x="10409101" y="19487502"/>
                  <a:pt x="10559095" y="19487502"/>
                </a:cubicBezTo>
                <a:cubicBezTo>
                  <a:pt x="10757905" y="19487502"/>
                  <a:pt x="10883478" y="21379206"/>
                  <a:pt x="10942774" y="23340960"/>
                </a:cubicBezTo>
                <a:cubicBezTo>
                  <a:pt x="11012525" y="25863200"/>
                  <a:pt x="11012525" y="29506412"/>
                  <a:pt x="11012525" y="32869432"/>
                </a:cubicBezTo>
                <a:cubicBezTo>
                  <a:pt x="11012525" y="38684544"/>
                  <a:pt x="11012525" y="46811848"/>
                  <a:pt x="10562568" y="46811848"/>
                </a:cubicBezTo>
                <a:close/>
                <a:moveTo>
                  <a:pt x="13396999" y="27474612"/>
                </a:moveTo>
                <a:cubicBezTo>
                  <a:pt x="13396999" y="20818720"/>
                  <a:pt x="13254162" y="17385652"/>
                  <a:pt x="12870334" y="17385652"/>
                </a:cubicBezTo>
                <a:cubicBezTo>
                  <a:pt x="12619422" y="17385652"/>
                  <a:pt x="12403063" y="19837844"/>
                  <a:pt x="12284472" y="25092568"/>
                </a:cubicBezTo>
                <a:lnTo>
                  <a:pt x="12280962" y="25092568"/>
                </a:lnTo>
                <a:lnTo>
                  <a:pt x="12280962" y="17385652"/>
                </a:lnTo>
                <a:lnTo>
                  <a:pt x="11691503" y="17946138"/>
                </a:lnTo>
                <a:lnTo>
                  <a:pt x="11691503" y="20958816"/>
                </a:lnTo>
                <a:cubicBezTo>
                  <a:pt x="11907775" y="20958816"/>
                  <a:pt x="11932196" y="20958816"/>
                  <a:pt x="11932196" y="23691300"/>
                </a:cubicBezTo>
                <a:lnTo>
                  <a:pt x="11932196" y="45901020"/>
                </a:lnTo>
                <a:lnTo>
                  <a:pt x="11691503" y="45901020"/>
                </a:lnTo>
                <a:lnTo>
                  <a:pt x="11691503" y="48913700"/>
                </a:lnTo>
                <a:cubicBezTo>
                  <a:pt x="11771747" y="48773604"/>
                  <a:pt x="12022869" y="48773604"/>
                  <a:pt x="12120550" y="48773604"/>
                </a:cubicBezTo>
                <a:cubicBezTo>
                  <a:pt x="12218194" y="48773604"/>
                  <a:pt x="12472814" y="48773604"/>
                  <a:pt x="12553119" y="48913700"/>
                </a:cubicBezTo>
                <a:lnTo>
                  <a:pt x="12553119" y="45901020"/>
                </a:lnTo>
                <a:lnTo>
                  <a:pt x="12312365" y="45901020"/>
                </a:lnTo>
                <a:lnTo>
                  <a:pt x="12312365" y="30977728"/>
                </a:lnTo>
                <a:cubicBezTo>
                  <a:pt x="12312365" y="23411008"/>
                  <a:pt x="12591380" y="19697746"/>
                  <a:pt x="12814548" y="19697746"/>
                </a:cubicBezTo>
                <a:cubicBezTo>
                  <a:pt x="12943656" y="19697746"/>
                  <a:pt x="13016967" y="21379206"/>
                  <a:pt x="13016967" y="26703978"/>
                </a:cubicBezTo>
                <a:lnTo>
                  <a:pt x="13016967" y="45901020"/>
                </a:lnTo>
                <a:lnTo>
                  <a:pt x="12776287" y="45901020"/>
                </a:lnTo>
                <a:lnTo>
                  <a:pt x="12776287" y="48913700"/>
                </a:lnTo>
                <a:cubicBezTo>
                  <a:pt x="12856604" y="48773604"/>
                  <a:pt x="13107516" y="48773604"/>
                  <a:pt x="13205371" y="48773604"/>
                </a:cubicBezTo>
                <a:cubicBezTo>
                  <a:pt x="13302940" y="48773604"/>
                  <a:pt x="13557647" y="48773604"/>
                  <a:pt x="13637679" y="48913700"/>
                </a:cubicBezTo>
                <a:lnTo>
                  <a:pt x="13637679" y="45901020"/>
                </a:lnTo>
                <a:lnTo>
                  <a:pt x="13396999" y="45901020"/>
                </a:lnTo>
                <a:lnTo>
                  <a:pt x="13396999" y="274746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7" name="Forma libre: forma 286">
            <a:extLst>
              <a:ext uri="{FF2B5EF4-FFF2-40B4-BE49-F238E27FC236}">
                <a16:creationId xmlns:a16="http://schemas.microsoft.com/office/drawing/2014/main" id="{301B2857-5177-EC19-5015-35D9F33B3B0B}"/>
              </a:ext>
            </a:extLst>
          </p:cNvPr>
          <p:cNvSpPr/>
          <p:nvPr/>
        </p:nvSpPr>
        <p:spPr>
          <a:xfrm flipV="1">
            <a:off x="151846694" y="1304444285"/>
            <a:ext cx="2431095" cy="50795138"/>
          </a:xfrm>
          <a:custGeom>
            <a:avLst/>
            <a:gdLst>
              <a:gd name="connsiteX0" fmla="*/ 2431095 w 2431095"/>
              <a:gd name="connsiteY0" fmla="*/ 839559 h 50795138"/>
              <a:gd name="connsiteX1" fmla="*/ 2399692 w 2431095"/>
              <a:gd name="connsiteY1" fmla="*/ 209024 h 50795138"/>
              <a:gd name="connsiteX2" fmla="*/ 2350864 w 2431095"/>
              <a:gd name="connsiteY2" fmla="*/ 909608 h 50795138"/>
              <a:gd name="connsiteX3" fmla="*/ 2110197 w 2431095"/>
              <a:gd name="connsiteY3" fmla="*/ 6794867 h 50795138"/>
              <a:gd name="connsiteX4" fmla="*/ 1534691 w 2431095"/>
              <a:gd name="connsiteY4" fmla="*/ 209024 h 50795138"/>
              <a:gd name="connsiteX5" fmla="*/ 0 w 2431095"/>
              <a:gd name="connsiteY5" fmla="*/ 32017266 h 50795138"/>
              <a:gd name="connsiteX6" fmla="*/ 917327 w 2431095"/>
              <a:gd name="connsiteY6" fmla="*/ 51004164 h 50795138"/>
              <a:gd name="connsiteX7" fmla="*/ 1642815 w 2431095"/>
              <a:gd name="connsiteY7" fmla="*/ 45188952 h 50795138"/>
              <a:gd name="connsiteX8" fmla="*/ 2036949 w 2431095"/>
              <a:gd name="connsiteY8" fmla="*/ 32717848 h 50795138"/>
              <a:gd name="connsiteX9" fmla="*/ 1998588 w 2431095"/>
              <a:gd name="connsiteY9" fmla="*/ 32087412 h 50795138"/>
              <a:gd name="connsiteX10" fmla="*/ 1956730 w 2431095"/>
              <a:gd name="connsiteY10" fmla="*/ 32787996 h 50795138"/>
              <a:gd name="connsiteX11" fmla="*/ 976610 w 2431095"/>
              <a:gd name="connsiteY11" fmla="*/ 48972360 h 50795138"/>
              <a:gd name="connsiteX12" fmla="*/ 286010 w 2431095"/>
              <a:gd name="connsiteY12" fmla="*/ 34259212 h 50795138"/>
              <a:gd name="connsiteX13" fmla="*/ 715020 w 2431095"/>
              <a:gd name="connsiteY13" fmla="*/ 10648325 h 50795138"/>
              <a:gd name="connsiteX14" fmla="*/ 1566081 w 2431095"/>
              <a:gd name="connsiteY14" fmla="*/ 2240826 h 50795138"/>
              <a:gd name="connsiteX15" fmla="*/ 2120664 w 2431095"/>
              <a:gd name="connsiteY15" fmla="*/ 15762853 h 50795138"/>
              <a:gd name="connsiteX16" fmla="*/ 2110197 w 2431095"/>
              <a:gd name="connsiteY16" fmla="*/ 19406066 h 50795138"/>
              <a:gd name="connsiteX17" fmla="*/ 2155540 w 2431095"/>
              <a:gd name="connsiteY17" fmla="*/ 20036602 h 50795138"/>
              <a:gd name="connsiteX18" fmla="*/ 2211350 w 2431095"/>
              <a:gd name="connsiteY18" fmla="*/ 18705482 h 50795138"/>
              <a:gd name="connsiteX19" fmla="*/ 2431095 w 2431095"/>
              <a:gd name="connsiteY19" fmla="*/ 839559 h 5079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31095" h="50795138">
                <a:moveTo>
                  <a:pt x="2431095" y="839559"/>
                </a:moveTo>
                <a:cubicBezTo>
                  <a:pt x="2431095" y="209024"/>
                  <a:pt x="2406675" y="209024"/>
                  <a:pt x="2399692" y="209024"/>
                </a:cubicBezTo>
                <a:cubicBezTo>
                  <a:pt x="2392722" y="209024"/>
                  <a:pt x="2378770" y="209024"/>
                  <a:pt x="2350864" y="909608"/>
                </a:cubicBezTo>
                <a:lnTo>
                  <a:pt x="2110197" y="6794867"/>
                </a:lnTo>
                <a:cubicBezTo>
                  <a:pt x="1988121" y="2591167"/>
                  <a:pt x="1796281" y="209024"/>
                  <a:pt x="1534691" y="209024"/>
                </a:cubicBezTo>
                <a:cubicBezTo>
                  <a:pt x="781298" y="209024"/>
                  <a:pt x="0" y="15552608"/>
                  <a:pt x="0" y="32017266"/>
                </a:cubicBezTo>
                <a:cubicBezTo>
                  <a:pt x="0" y="43717636"/>
                  <a:pt x="408087" y="51004164"/>
                  <a:pt x="917327" y="51004164"/>
                </a:cubicBezTo>
                <a:cubicBezTo>
                  <a:pt x="1196355" y="51004164"/>
                  <a:pt x="1440520" y="48622020"/>
                  <a:pt x="1642815" y="45188952"/>
                </a:cubicBezTo>
                <a:cubicBezTo>
                  <a:pt x="1946263" y="40074424"/>
                  <a:pt x="2036949" y="33278434"/>
                  <a:pt x="2036949" y="32717848"/>
                </a:cubicBezTo>
                <a:cubicBezTo>
                  <a:pt x="2036949" y="32087412"/>
                  <a:pt x="2009056" y="32087412"/>
                  <a:pt x="1998588" y="32087412"/>
                </a:cubicBezTo>
                <a:cubicBezTo>
                  <a:pt x="1967198" y="32087412"/>
                  <a:pt x="1963713" y="32507704"/>
                  <a:pt x="1956730" y="32787996"/>
                </a:cubicBezTo>
                <a:cubicBezTo>
                  <a:pt x="1796281" y="43717636"/>
                  <a:pt x="1325414" y="48972360"/>
                  <a:pt x="976610" y="48972360"/>
                </a:cubicBezTo>
                <a:cubicBezTo>
                  <a:pt x="606896" y="48972360"/>
                  <a:pt x="286010" y="44208076"/>
                  <a:pt x="286010" y="34259212"/>
                </a:cubicBezTo>
                <a:cubicBezTo>
                  <a:pt x="286010" y="32017266"/>
                  <a:pt x="320886" y="19826456"/>
                  <a:pt x="715020" y="10648325"/>
                </a:cubicBezTo>
                <a:cubicBezTo>
                  <a:pt x="906859" y="6164332"/>
                  <a:pt x="1234728" y="2240826"/>
                  <a:pt x="1566081" y="2240826"/>
                </a:cubicBezTo>
                <a:cubicBezTo>
                  <a:pt x="1949748" y="2240826"/>
                  <a:pt x="2120664" y="8616523"/>
                  <a:pt x="2120664" y="15762853"/>
                </a:cubicBezTo>
                <a:cubicBezTo>
                  <a:pt x="2120664" y="17584410"/>
                  <a:pt x="2110197" y="19125774"/>
                  <a:pt x="2110197" y="19406066"/>
                </a:cubicBezTo>
                <a:cubicBezTo>
                  <a:pt x="2110197" y="20036602"/>
                  <a:pt x="2145085" y="20036602"/>
                  <a:pt x="2155540" y="20036602"/>
                </a:cubicBezTo>
                <a:cubicBezTo>
                  <a:pt x="2193913" y="20036602"/>
                  <a:pt x="2197398" y="19966552"/>
                  <a:pt x="2211350" y="18705482"/>
                </a:cubicBezTo>
                <a:lnTo>
                  <a:pt x="2431095" y="8395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8" name="Forma libre: forma 287">
            <a:extLst>
              <a:ext uri="{FF2B5EF4-FFF2-40B4-BE49-F238E27FC236}">
                <a16:creationId xmlns:a16="http://schemas.microsoft.com/office/drawing/2014/main" id="{20CEE557-3715-3EDF-A644-9779DFC016A0}"/>
              </a:ext>
            </a:extLst>
          </p:cNvPr>
          <p:cNvSpPr/>
          <p:nvPr/>
        </p:nvSpPr>
        <p:spPr>
          <a:xfrm flipV="1">
            <a:off x="155527126" y="1315584169"/>
            <a:ext cx="2277628" cy="15623877"/>
          </a:xfrm>
          <a:custGeom>
            <a:avLst/>
            <a:gdLst>
              <a:gd name="connsiteX0" fmla="*/ 2166020 w 2277628"/>
              <a:gd name="connsiteY0" fmla="*/ 2800297 h 15623877"/>
              <a:gd name="connsiteX1" fmla="*/ 2277629 w 2277628"/>
              <a:gd name="connsiteY1" fmla="*/ 1539128 h 15623877"/>
              <a:gd name="connsiteX2" fmla="*/ 2166020 w 2277628"/>
              <a:gd name="connsiteY2" fmla="*/ 208009 h 15623877"/>
              <a:gd name="connsiteX3" fmla="*/ 111621 w 2277628"/>
              <a:gd name="connsiteY3" fmla="*/ 208009 h 15623877"/>
              <a:gd name="connsiteX4" fmla="*/ 0 w 2277628"/>
              <a:gd name="connsiteY4" fmla="*/ 1469079 h 15623877"/>
              <a:gd name="connsiteX5" fmla="*/ 111621 w 2277628"/>
              <a:gd name="connsiteY5" fmla="*/ 2800297 h 15623877"/>
              <a:gd name="connsiteX6" fmla="*/ 2166020 w 2277628"/>
              <a:gd name="connsiteY6" fmla="*/ 2800297 h 15623877"/>
              <a:gd name="connsiteX7" fmla="*/ 2166020 w 2277628"/>
              <a:gd name="connsiteY7" fmla="*/ 15831886 h 15623877"/>
              <a:gd name="connsiteX8" fmla="*/ 2277629 w 2277628"/>
              <a:gd name="connsiteY8" fmla="*/ 14570717 h 15623877"/>
              <a:gd name="connsiteX9" fmla="*/ 2166020 w 2277628"/>
              <a:gd name="connsiteY9" fmla="*/ 13239598 h 15623877"/>
              <a:gd name="connsiteX10" fmla="*/ 111621 w 2277628"/>
              <a:gd name="connsiteY10" fmla="*/ 13239598 h 15623877"/>
              <a:gd name="connsiteX11" fmla="*/ 0 w 2277628"/>
              <a:gd name="connsiteY11" fmla="*/ 14500668 h 15623877"/>
              <a:gd name="connsiteX12" fmla="*/ 111621 w 2277628"/>
              <a:gd name="connsiteY12" fmla="*/ 15831886 h 15623877"/>
              <a:gd name="connsiteX13" fmla="*/ 2166020 w 2277628"/>
              <a:gd name="connsiteY13" fmla="*/ 15831886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20" y="2800297"/>
                </a:moveTo>
                <a:cubicBezTo>
                  <a:pt x="2214848" y="2800297"/>
                  <a:pt x="2277629" y="2800297"/>
                  <a:pt x="2277629" y="1539128"/>
                </a:cubicBezTo>
                <a:cubicBezTo>
                  <a:pt x="2277629" y="208009"/>
                  <a:pt x="2218333" y="208009"/>
                  <a:pt x="2166020" y="208009"/>
                </a:cubicBezTo>
                <a:lnTo>
                  <a:pt x="111621" y="208009"/>
                </a:lnTo>
                <a:cubicBezTo>
                  <a:pt x="62781" y="208009"/>
                  <a:pt x="0" y="208009"/>
                  <a:pt x="0" y="1469079"/>
                </a:cubicBezTo>
                <a:cubicBezTo>
                  <a:pt x="0" y="2800297"/>
                  <a:pt x="59296" y="2800297"/>
                  <a:pt x="111621" y="2800297"/>
                </a:cubicBezTo>
                <a:lnTo>
                  <a:pt x="2166020" y="2800297"/>
                </a:lnTo>
                <a:close/>
                <a:moveTo>
                  <a:pt x="2166020" y="15831886"/>
                </a:moveTo>
                <a:cubicBezTo>
                  <a:pt x="2214848" y="15831886"/>
                  <a:pt x="2277629" y="15831886"/>
                  <a:pt x="2277629" y="14570717"/>
                </a:cubicBezTo>
                <a:cubicBezTo>
                  <a:pt x="2277629" y="13239598"/>
                  <a:pt x="2218333" y="13239598"/>
                  <a:pt x="2166020" y="13239598"/>
                </a:cubicBezTo>
                <a:lnTo>
                  <a:pt x="111621" y="13239598"/>
                </a:lnTo>
                <a:cubicBezTo>
                  <a:pt x="62781" y="13239598"/>
                  <a:pt x="0" y="13239598"/>
                  <a:pt x="0" y="14500668"/>
                </a:cubicBezTo>
                <a:cubicBezTo>
                  <a:pt x="0" y="15831886"/>
                  <a:pt x="59296" y="15831886"/>
                  <a:pt x="111621" y="15831886"/>
                </a:cubicBezTo>
                <a:lnTo>
                  <a:pt x="2166020" y="158318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89" name="Forma libre: forma 288">
            <a:extLst>
              <a:ext uri="{FF2B5EF4-FFF2-40B4-BE49-F238E27FC236}">
                <a16:creationId xmlns:a16="http://schemas.microsoft.com/office/drawing/2014/main" id="{E26ADF48-CBC2-4545-7CAC-3736ECED7E72}"/>
              </a:ext>
            </a:extLst>
          </p:cNvPr>
          <p:cNvSpPr/>
          <p:nvPr/>
        </p:nvSpPr>
        <p:spPr>
          <a:xfrm flipV="1">
            <a:off x="159109271" y="1304444285"/>
            <a:ext cx="1419597" cy="48062753"/>
          </a:xfrm>
          <a:custGeom>
            <a:avLst/>
            <a:gdLst>
              <a:gd name="connsiteX0" fmla="*/ 1419597 w 1419597"/>
              <a:gd name="connsiteY0" fmla="*/ 24380282 h 48062753"/>
              <a:gd name="connsiteX1" fmla="*/ 1276586 w 1419597"/>
              <a:gd name="connsiteY1" fmla="*/ 7565383 h 48062753"/>
              <a:gd name="connsiteX2" fmla="*/ 711547 w 1419597"/>
              <a:gd name="connsiteY2" fmla="*/ 208809 h 48062753"/>
              <a:gd name="connsiteX3" fmla="*/ 132544 w 1419597"/>
              <a:gd name="connsiteY3" fmla="*/ 8055822 h 48062753"/>
              <a:gd name="connsiteX4" fmla="*/ 0 w 1419597"/>
              <a:gd name="connsiteY4" fmla="*/ 24380282 h 48062753"/>
              <a:gd name="connsiteX5" fmla="*/ 149982 w 1419597"/>
              <a:gd name="connsiteY5" fmla="*/ 41265328 h 48062753"/>
              <a:gd name="connsiteX6" fmla="*/ 708050 w 1419597"/>
              <a:gd name="connsiteY6" fmla="*/ 48271560 h 48062753"/>
              <a:gd name="connsiteX7" fmla="*/ 1287041 w 1419597"/>
              <a:gd name="connsiteY7" fmla="*/ 40564744 h 48062753"/>
              <a:gd name="connsiteX8" fmla="*/ 1419597 w 1419597"/>
              <a:gd name="connsiteY8" fmla="*/ 24380282 h 48062753"/>
              <a:gd name="connsiteX9" fmla="*/ 708050 w 1419597"/>
              <a:gd name="connsiteY9" fmla="*/ 46870296 h 48062753"/>
              <a:gd name="connsiteX10" fmla="*/ 303461 w 1419597"/>
              <a:gd name="connsiteY10" fmla="*/ 37972356 h 48062753"/>
              <a:gd name="connsiteX11" fmla="*/ 265075 w 1419597"/>
              <a:gd name="connsiteY11" fmla="*/ 23539602 h 48062753"/>
              <a:gd name="connsiteX12" fmla="*/ 320898 w 1419597"/>
              <a:gd name="connsiteY12" fmla="*/ 8476211 h 48062753"/>
              <a:gd name="connsiteX13" fmla="*/ 708050 w 1419597"/>
              <a:gd name="connsiteY13" fmla="*/ 1610075 h 48062753"/>
              <a:gd name="connsiteX14" fmla="*/ 1109191 w 1419597"/>
              <a:gd name="connsiteY14" fmla="*/ 9246843 h 48062753"/>
              <a:gd name="connsiteX15" fmla="*/ 1154522 w 1419597"/>
              <a:gd name="connsiteY15" fmla="*/ 23539602 h 48062753"/>
              <a:gd name="connsiteX16" fmla="*/ 1116137 w 1419597"/>
              <a:gd name="connsiteY16" fmla="*/ 37832260 h 48062753"/>
              <a:gd name="connsiteX17" fmla="*/ 708050 w 1419597"/>
              <a:gd name="connsiteY17" fmla="*/ 4687029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597" h="48062753">
                <a:moveTo>
                  <a:pt x="1419597" y="24380282"/>
                </a:moveTo>
                <a:cubicBezTo>
                  <a:pt x="1419597" y="18565170"/>
                  <a:pt x="1402159" y="12890056"/>
                  <a:pt x="1276586" y="7565383"/>
                </a:cubicBezTo>
                <a:cubicBezTo>
                  <a:pt x="1133574" y="1750271"/>
                  <a:pt x="882452" y="208809"/>
                  <a:pt x="711547" y="208809"/>
                </a:cubicBezTo>
                <a:cubicBezTo>
                  <a:pt x="509240" y="208809"/>
                  <a:pt x="261603" y="2240610"/>
                  <a:pt x="132544" y="8055822"/>
                </a:cubicBezTo>
                <a:cubicBezTo>
                  <a:pt x="34875" y="12469766"/>
                  <a:pt x="0" y="16813562"/>
                  <a:pt x="0" y="24380282"/>
                </a:cubicBezTo>
                <a:cubicBezTo>
                  <a:pt x="0" y="31176370"/>
                  <a:pt x="24408" y="36290896"/>
                  <a:pt x="149982" y="41265328"/>
                </a:cubicBezTo>
                <a:cubicBezTo>
                  <a:pt x="286023" y="46590100"/>
                  <a:pt x="526678" y="48271560"/>
                  <a:pt x="708050" y="48271560"/>
                </a:cubicBezTo>
                <a:cubicBezTo>
                  <a:pt x="1011510" y="48271560"/>
                  <a:pt x="1185925" y="44628348"/>
                  <a:pt x="1287041" y="40564744"/>
                </a:cubicBezTo>
                <a:cubicBezTo>
                  <a:pt x="1412615" y="35310020"/>
                  <a:pt x="1419597" y="28443886"/>
                  <a:pt x="1419597" y="24380282"/>
                </a:cubicBezTo>
                <a:close/>
                <a:moveTo>
                  <a:pt x="708050" y="46870296"/>
                </a:moveTo>
                <a:cubicBezTo>
                  <a:pt x="596429" y="46870296"/>
                  <a:pt x="369739" y="45609224"/>
                  <a:pt x="303461" y="37972356"/>
                </a:cubicBezTo>
                <a:cubicBezTo>
                  <a:pt x="265075" y="33768656"/>
                  <a:pt x="265075" y="28443886"/>
                  <a:pt x="265075" y="23539602"/>
                </a:cubicBezTo>
                <a:cubicBezTo>
                  <a:pt x="265075" y="17794440"/>
                  <a:pt x="265075" y="12609863"/>
                  <a:pt x="320898" y="8476211"/>
                </a:cubicBezTo>
                <a:cubicBezTo>
                  <a:pt x="380194" y="3781974"/>
                  <a:pt x="558081" y="1610075"/>
                  <a:pt x="708050" y="1610075"/>
                </a:cubicBezTo>
                <a:cubicBezTo>
                  <a:pt x="840594" y="1610075"/>
                  <a:pt x="1042913" y="3221487"/>
                  <a:pt x="1109191" y="9246843"/>
                </a:cubicBezTo>
                <a:cubicBezTo>
                  <a:pt x="1154522" y="13240398"/>
                  <a:pt x="1154522" y="18775316"/>
                  <a:pt x="1154522" y="23539602"/>
                </a:cubicBezTo>
                <a:cubicBezTo>
                  <a:pt x="1154522" y="28233740"/>
                  <a:pt x="1154522" y="33558512"/>
                  <a:pt x="1116137" y="37832260"/>
                </a:cubicBezTo>
                <a:cubicBezTo>
                  <a:pt x="1049883" y="45539076"/>
                  <a:pt x="830139" y="46870296"/>
                  <a:pt x="708050" y="4687029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0" name="Forma libre: forma 289">
            <a:extLst>
              <a:ext uri="{FF2B5EF4-FFF2-40B4-BE49-F238E27FC236}">
                <a16:creationId xmlns:a16="http://schemas.microsoft.com/office/drawing/2014/main" id="{A5A3F567-7B7C-A6CE-C9B1-F3B5FAFD5558}"/>
              </a:ext>
            </a:extLst>
          </p:cNvPr>
          <p:cNvSpPr/>
          <p:nvPr/>
        </p:nvSpPr>
        <p:spPr>
          <a:xfrm flipV="1">
            <a:off x="160981305" y="1305915600"/>
            <a:ext cx="338335" cy="6795988"/>
          </a:xfrm>
          <a:custGeom>
            <a:avLst/>
            <a:gdLst>
              <a:gd name="connsiteX0" fmla="*/ 338336 w 338335"/>
              <a:gd name="connsiteY0" fmla="*/ 3638760 h 6795988"/>
              <a:gd name="connsiteX1" fmla="*/ 170917 w 338335"/>
              <a:gd name="connsiteY1" fmla="*/ 205791 h 6795988"/>
              <a:gd name="connsiteX2" fmla="*/ 0 w 338335"/>
              <a:gd name="connsiteY2" fmla="*/ 3568712 h 6795988"/>
              <a:gd name="connsiteX3" fmla="*/ 167419 w 338335"/>
              <a:gd name="connsiteY3" fmla="*/ 7001780 h 6795988"/>
              <a:gd name="connsiteX4" fmla="*/ 338336 w 338335"/>
              <a:gd name="connsiteY4" fmla="*/ 3638760 h 6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5988">
                <a:moveTo>
                  <a:pt x="338336" y="3638760"/>
                </a:moveTo>
                <a:cubicBezTo>
                  <a:pt x="338336" y="1606958"/>
                  <a:pt x="254620" y="205791"/>
                  <a:pt x="170917" y="205791"/>
                </a:cubicBezTo>
                <a:cubicBezTo>
                  <a:pt x="69763" y="205791"/>
                  <a:pt x="0" y="1887251"/>
                  <a:pt x="0" y="3568712"/>
                </a:cubicBezTo>
                <a:cubicBezTo>
                  <a:pt x="0" y="5600513"/>
                  <a:pt x="83716" y="7001780"/>
                  <a:pt x="167419" y="7001780"/>
                </a:cubicBezTo>
                <a:cubicBezTo>
                  <a:pt x="268585" y="7001780"/>
                  <a:pt x="338336" y="5320319"/>
                  <a:pt x="338336" y="363876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1" name="Forma libre: forma 290">
            <a:extLst>
              <a:ext uri="{FF2B5EF4-FFF2-40B4-BE49-F238E27FC236}">
                <a16:creationId xmlns:a16="http://schemas.microsoft.com/office/drawing/2014/main" id="{B9DE4D67-6810-C298-0691-93B3D946507A}"/>
              </a:ext>
            </a:extLst>
          </p:cNvPr>
          <p:cNvSpPr/>
          <p:nvPr/>
        </p:nvSpPr>
        <p:spPr>
          <a:xfrm flipV="1">
            <a:off x="161770826" y="1304444285"/>
            <a:ext cx="6514591" cy="48833484"/>
          </a:xfrm>
          <a:custGeom>
            <a:avLst/>
            <a:gdLst>
              <a:gd name="connsiteX0" fmla="*/ 1133587 w 6514591"/>
              <a:gd name="connsiteY0" fmla="*/ 27182974 h 48833484"/>
              <a:gd name="connsiteX1" fmla="*/ 558068 w 6514591"/>
              <a:gd name="connsiteY1" fmla="*/ 47150648 h 48833484"/>
              <a:gd name="connsiteX2" fmla="*/ 202295 w 6514591"/>
              <a:gd name="connsiteY2" fmla="*/ 44488312 h 48833484"/>
              <a:gd name="connsiteX3" fmla="*/ 223230 w 6514591"/>
              <a:gd name="connsiteY3" fmla="*/ 44488312 h 48833484"/>
              <a:gd name="connsiteX4" fmla="*/ 373211 w 6514591"/>
              <a:gd name="connsiteY4" fmla="*/ 41615732 h 48833484"/>
              <a:gd name="connsiteX5" fmla="*/ 230200 w 6514591"/>
              <a:gd name="connsiteY5" fmla="*/ 38743148 h 48833484"/>
              <a:gd name="connsiteX6" fmla="*/ 83703 w 6514591"/>
              <a:gd name="connsiteY6" fmla="*/ 41755828 h 48833484"/>
              <a:gd name="connsiteX7" fmla="*/ 561553 w 6514591"/>
              <a:gd name="connsiteY7" fmla="*/ 49042352 h 48833484"/>
              <a:gd name="connsiteX8" fmla="*/ 1419597 w 6514591"/>
              <a:gd name="connsiteY8" fmla="*/ 24520538 h 48833484"/>
              <a:gd name="connsiteX9" fmla="*/ 722002 w 6514591"/>
              <a:gd name="connsiteY9" fmla="*/ 979601 h 48833484"/>
              <a:gd name="connsiteX10" fmla="*/ 0 w 6514591"/>
              <a:gd name="connsiteY10" fmla="*/ 16673626 h 48833484"/>
              <a:gd name="connsiteX11" fmla="*/ 673174 w 6514591"/>
              <a:gd name="connsiteY11" fmla="*/ 32227356 h 48833484"/>
              <a:gd name="connsiteX12" fmla="*/ 1133587 w 6514591"/>
              <a:gd name="connsiteY12" fmla="*/ 24870880 h 48833484"/>
              <a:gd name="connsiteX13" fmla="*/ 1133587 w 6514591"/>
              <a:gd name="connsiteY13" fmla="*/ 27182974 h 48833484"/>
              <a:gd name="connsiteX14" fmla="*/ 687127 w 6514591"/>
              <a:gd name="connsiteY14" fmla="*/ 30826188 h 48833484"/>
              <a:gd name="connsiteX15" fmla="*/ 341821 w 6514591"/>
              <a:gd name="connsiteY15" fmla="*/ 25921806 h 48833484"/>
              <a:gd name="connsiteX16" fmla="*/ 286010 w 6514591"/>
              <a:gd name="connsiteY16" fmla="*/ 16743674 h 48833484"/>
              <a:gd name="connsiteX17" fmla="*/ 376696 w 6514591"/>
              <a:gd name="connsiteY17" fmla="*/ 6584567 h 48833484"/>
              <a:gd name="connsiteX18" fmla="*/ 722002 w 6514591"/>
              <a:gd name="connsiteY18" fmla="*/ 2661160 h 48833484"/>
              <a:gd name="connsiteX19" fmla="*/ 1056841 w 6514591"/>
              <a:gd name="connsiteY19" fmla="*/ 7775688 h 48833484"/>
              <a:gd name="connsiteX20" fmla="*/ 1126604 w 6514591"/>
              <a:gd name="connsiteY20" fmla="*/ 18214988 h 48833484"/>
              <a:gd name="connsiteX21" fmla="*/ 687127 w 6514591"/>
              <a:gd name="connsiteY21" fmla="*/ 30826188 h 48833484"/>
              <a:gd name="connsiteX22" fmla="*/ 3127226 w 6514591"/>
              <a:gd name="connsiteY22" fmla="*/ 25151074 h 48833484"/>
              <a:gd name="connsiteX23" fmla="*/ 2984215 w 6514591"/>
              <a:gd name="connsiteY23" fmla="*/ 8336175 h 48833484"/>
              <a:gd name="connsiteX24" fmla="*/ 2419176 w 6514591"/>
              <a:gd name="connsiteY24" fmla="*/ 979601 h 48833484"/>
              <a:gd name="connsiteX25" fmla="*/ 1840185 w 6514591"/>
              <a:gd name="connsiteY25" fmla="*/ 8826613 h 48833484"/>
              <a:gd name="connsiteX26" fmla="*/ 1707642 w 6514591"/>
              <a:gd name="connsiteY26" fmla="*/ 25151074 h 48833484"/>
              <a:gd name="connsiteX27" fmla="*/ 1857623 w 6514591"/>
              <a:gd name="connsiteY27" fmla="*/ 42036120 h 48833484"/>
              <a:gd name="connsiteX28" fmla="*/ 2415691 w 6514591"/>
              <a:gd name="connsiteY28" fmla="*/ 49042352 h 48833484"/>
              <a:gd name="connsiteX29" fmla="*/ 2994707 w 6514591"/>
              <a:gd name="connsiteY29" fmla="*/ 41335536 h 48833484"/>
              <a:gd name="connsiteX30" fmla="*/ 3127226 w 6514591"/>
              <a:gd name="connsiteY30" fmla="*/ 25151074 h 48833484"/>
              <a:gd name="connsiteX31" fmla="*/ 2415691 w 6514591"/>
              <a:gd name="connsiteY31" fmla="*/ 47641088 h 48833484"/>
              <a:gd name="connsiteX32" fmla="*/ 2011090 w 6514591"/>
              <a:gd name="connsiteY32" fmla="*/ 38743148 h 48833484"/>
              <a:gd name="connsiteX33" fmla="*/ 1972729 w 6514591"/>
              <a:gd name="connsiteY33" fmla="*/ 24310394 h 48833484"/>
              <a:gd name="connsiteX34" fmla="*/ 2028527 w 6514591"/>
              <a:gd name="connsiteY34" fmla="*/ 9247003 h 48833484"/>
              <a:gd name="connsiteX35" fmla="*/ 2415691 w 6514591"/>
              <a:gd name="connsiteY35" fmla="*/ 2380867 h 48833484"/>
              <a:gd name="connsiteX36" fmla="*/ 2816808 w 6514591"/>
              <a:gd name="connsiteY36" fmla="*/ 10017635 h 48833484"/>
              <a:gd name="connsiteX37" fmla="*/ 2862151 w 6514591"/>
              <a:gd name="connsiteY37" fmla="*/ 24310394 h 48833484"/>
              <a:gd name="connsiteX38" fmla="*/ 2823791 w 6514591"/>
              <a:gd name="connsiteY38" fmla="*/ 38603052 h 48833484"/>
              <a:gd name="connsiteX39" fmla="*/ 2415691 w 6514591"/>
              <a:gd name="connsiteY39" fmla="*/ 47641088 h 48833484"/>
              <a:gd name="connsiteX40" fmla="*/ 4929051 w 6514591"/>
              <a:gd name="connsiteY40" fmla="*/ 4062427 h 48833484"/>
              <a:gd name="connsiteX41" fmla="*/ 4929051 w 6514591"/>
              <a:gd name="connsiteY41" fmla="*/ 2450916 h 48833484"/>
              <a:gd name="connsiteX42" fmla="*/ 4088445 w 6514591"/>
              <a:gd name="connsiteY42" fmla="*/ 2450916 h 48833484"/>
              <a:gd name="connsiteX43" fmla="*/ 3645471 w 6514591"/>
              <a:gd name="connsiteY43" fmla="*/ 208869 h 48833484"/>
              <a:gd name="connsiteX44" fmla="*/ 3568737 w 6514591"/>
              <a:gd name="connsiteY44" fmla="*/ 208869 h 48833484"/>
              <a:gd name="connsiteX45" fmla="*/ 3460626 w 6514591"/>
              <a:gd name="connsiteY45" fmla="*/ 14221335 h 48833484"/>
              <a:gd name="connsiteX46" fmla="*/ 3537372 w 6514591"/>
              <a:gd name="connsiteY46" fmla="*/ 14221335 h 48833484"/>
              <a:gd name="connsiteX47" fmla="*/ 3624560 w 6514591"/>
              <a:gd name="connsiteY47" fmla="*/ 7845737 h 48833484"/>
              <a:gd name="connsiteX48" fmla="*/ 3962896 w 6514591"/>
              <a:gd name="connsiteY48" fmla="*/ 7425347 h 48833484"/>
              <a:gd name="connsiteX49" fmla="*/ 4702324 w 6514591"/>
              <a:gd name="connsiteY49" fmla="*/ 7425347 h 48833484"/>
              <a:gd name="connsiteX50" fmla="*/ 4332610 w 6514591"/>
              <a:gd name="connsiteY50" fmla="*/ 18074792 h 48833484"/>
              <a:gd name="connsiteX51" fmla="*/ 3886163 w 6514591"/>
              <a:gd name="connsiteY51" fmla="*/ 45469188 h 48833484"/>
              <a:gd name="connsiteX52" fmla="*/ 4029150 w 6514591"/>
              <a:gd name="connsiteY52" fmla="*/ 49042352 h 48833484"/>
              <a:gd name="connsiteX53" fmla="*/ 4175658 w 6514591"/>
              <a:gd name="connsiteY53" fmla="*/ 45399140 h 48833484"/>
              <a:gd name="connsiteX54" fmla="*/ 4175658 w 6514591"/>
              <a:gd name="connsiteY54" fmla="*/ 41896024 h 48833484"/>
              <a:gd name="connsiteX55" fmla="*/ 4423309 w 6514591"/>
              <a:gd name="connsiteY55" fmla="*/ 18635280 h 48833484"/>
              <a:gd name="connsiteX56" fmla="*/ 4929051 w 6514591"/>
              <a:gd name="connsiteY56" fmla="*/ 4062427 h 48833484"/>
              <a:gd name="connsiteX57" fmla="*/ 5426373 w 6514591"/>
              <a:gd name="connsiteY57" fmla="*/ 7425347 h 48833484"/>
              <a:gd name="connsiteX58" fmla="*/ 5736791 w 6514591"/>
              <a:gd name="connsiteY58" fmla="*/ 8476272 h 48833484"/>
              <a:gd name="connsiteX59" fmla="*/ 6382073 w 6514591"/>
              <a:gd name="connsiteY59" fmla="*/ 1680184 h 48833484"/>
              <a:gd name="connsiteX60" fmla="*/ 6354180 w 6514591"/>
              <a:gd name="connsiteY60" fmla="*/ 1049748 h 48833484"/>
              <a:gd name="connsiteX61" fmla="*/ 6308812 w 6514591"/>
              <a:gd name="connsiteY61" fmla="*/ 1329942 h 48833484"/>
              <a:gd name="connsiteX62" fmla="*/ 5855382 w 6514591"/>
              <a:gd name="connsiteY62" fmla="*/ 3221548 h 48833484"/>
              <a:gd name="connsiteX63" fmla="*/ 5394970 w 6514591"/>
              <a:gd name="connsiteY63" fmla="*/ 1259894 h 48833484"/>
              <a:gd name="connsiteX64" fmla="*/ 5360095 w 6514591"/>
              <a:gd name="connsiteY64" fmla="*/ 1049748 h 48833484"/>
              <a:gd name="connsiteX65" fmla="*/ 5332202 w 6514591"/>
              <a:gd name="connsiteY65" fmla="*/ 2591112 h 48833484"/>
              <a:gd name="connsiteX66" fmla="*/ 5332202 w 6514591"/>
              <a:gd name="connsiteY66" fmla="*/ 23399566 h 48833484"/>
              <a:gd name="connsiteX67" fmla="*/ 5374060 w 6514591"/>
              <a:gd name="connsiteY67" fmla="*/ 25081026 h 48833484"/>
              <a:gd name="connsiteX68" fmla="*/ 5429858 w 6514591"/>
              <a:gd name="connsiteY68" fmla="*/ 24170296 h 48833484"/>
              <a:gd name="connsiteX69" fmla="*/ 5865838 w 6514591"/>
              <a:gd name="connsiteY69" fmla="*/ 19616156 h 48833484"/>
              <a:gd name="connsiteX70" fmla="*/ 6169298 w 6514591"/>
              <a:gd name="connsiteY70" fmla="*/ 24240346 h 48833484"/>
              <a:gd name="connsiteX71" fmla="*/ 6232079 w 6514591"/>
              <a:gd name="connsiteY71" fmla="*/ 33068136 h 48833484"/>
              <a:gd name="connsiteX72" fmla="*/ 6134423 w 6514591"/>
              <a:gd name="connsiteY72" fmla="*/ 42876900 h 48833484"/>
              <a:gd name="connsiteX73" fmla="*/ 5768194 w 6514591"/>
              <a:gd name="connsiteY73" fmla="*/ 47150648 h 48833484"/>
              <a:gd name="connsiteX74" fmla="*/ 5248486 w 6514591"/>
              <a:gd name="connsiteY74" fmla="*/ 38883348 h 48833484"/>
              <a:gd name="connsiteX75" fmla="*/ 5304284 w 6514591"/>
              <a:gd name="connsiteY75" fmla="*/ 39093492 h 48833484"/>
              <a:gd name="connsiteX76" fmla="*/ 5457751 w 6514591"/>
              <a:gd name="connsiteY76" fmla="*/ 36010764 h 48833484"/>
              <a:gd name="connsiteX77" fmla="*/ 5304284 w 6514591"/>
              <a:gd name="connsiteY77" fmla="*/ 32928038 h 48833484"/>
              <a:gd name="connsiteX78" fmla="*/ 5150805 w 6514591"/>
              <a:gd name="connsiteY78" fmla="*/ 36291056 h 48833484"/>
              <a:gd name="connsiteX79" fmla="*/ 5775176 w 6514591"/>
              <a:gd name="connsiteY79" fmla="*/ 49042352 h 48833484"/>
              <a:gd name="connsiteX80" fmla="*/ 6514592 w 6514591"/>
              <a:gd name="connsiteY80" fmla="*/ 33488524 h 48833484"/>
              <a:gd name="connsiteX81" fmla="*/ 5869347 w 6514591"/>
              <a:gd name="connsiteY81" fmla="*/ 18214988 h 48833484"/>
              <a:gd name="connsiteX82" fmla="*/ 5426373 w 6514591"/>
              <a:gd name="connsiteY82" fmla="*/ 21928250 h 48833484"/>
              <a:gd name="connsiteX83" fmla="*/ 5426373 w 6514591"/>
              <a:gd name="connsiteY83" fmla="*/ 7425347 h 4883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514591" h="48833484">
                <a:moveTo>
                  <a:pt x="1133587" y="27182974"/>
                </a:moveTo>
                <a:cubicBezTo>
                  <a:pt x="1133587" y="43717580"/>
                  <a:pt x="767345" y="47150648"/>
                  <a:pt x="558068" y="47150648"/>
                </a:cubicBezTo>
                <a:cubicBezTo>
                  <a:pt x="474365" y="47150648"/>
                  <a:pt x="289496" y="46940504"/>
                  <a:pt x="202295" y="44488312"/>
                </a:cubicBezTo>
                <a:lnTo>
                  <a:pt x="223230" y="44488312"/>
                </a:lnTo>
                <a:cubicBezTo>
                  <a:pt x="247638" y="44628408"/>
                  <a:pt x="373211" y="44208020"/>
                  <a:pt x="373211" y="41615732"/>
                </a:cubicBezTo>
                <a:cubicBezTo>
                  <a:pt x="373211" y="40074368"/>
                  <a:pt x="320886" y="38743148"/>
                  <a:pt x="230200" y="38743148"/>
                </a:cubicBezTo>
                <a:cubicBezTo>
                  <a:pt x="139514" y="38743148"/>
                  <a:pt x="83703" y="39934272"/>
                  <a:pt x="83703" y="41755828"/>
                </a:cubicBezTo>
                <a:cubicBezTo>
                  <a:pt x="83703" y="46099724"/>
                  <a:pt x="258105" y="49042352"/>
                  <a:pt x="561553" y="49042352"/>
                </a:cubicBezTo>
                <a:cubicBezTo>
                  <a:pt x="997558" y="49042352"/>
                  <a:pt x="1419597" y="39724028"/>
                  <a:pt x="1419597" y="24520538"/>
                </a:cubicBezTo>
                <a:cubicBezTo>
                  <a:pt x="1419597" y="5673838"/>
                  <a:pt x="1028948" y="979601"/>
                  <a:pt x="722002" y="979601"/>
                </a:cubicBezTo>
                <a:cubicBezTo>
                  <a:pt x="338336" y="979601"/>
                  <a:pt x="0" y="7425347"/>
                  <a:pt x="0" y="16673626"/>
                </a:cubicBezTo>
                <a:cubicBezTo>
                  <a:pt x="0" y="25921806"/>
                  <a:pt x="324371" y="32227356"/>
                  <a:pt x="673174" y="32227356"/>
                </a:cubicBezTo>
                <a:cubicBezTo>
                  <a:pt x="931280" y="32227356"/>
                  <a:pt x="1063824" y="28444046"/>
                  <a:pt x="1133587" y="24870880"/>
                </a:cubicBezTo>
                <a:lnTo>
                  <a:pt x="1133587" y="27182974"/>
                </a:lnTo>
                <a:close/>
                <a:moveTo>
                  <a:pt x="687127" y="30826188"/>
                </a:moveTo>
                <a:cubicBezTo>
                  <a:pt x="467382" y="30826188"/>
                  <a:pt x="373211" y="27253024"/>
                  <a:pt x="341821" y="25921806"/>
                </a:cubicBezTo>
                <a:cubicBezTo>
                  <a:pt x="286010" y="23259370"/>
                  <a:pt x="286010" y="19896450"/>
                  <a:pt x="286010" y="16743674"/>
                </a:cubicBezTo>
                <a:cubicBezTo>
                  <a:pt x="286010" y="12820168"/>
                  <a:pt x="286010" y="9457148"/>
                  <a:pt x="376696" y="6584567"/>
                </a:cubicBezTo>
                <a:cubicBezTo>
                  <a:pt x="439477" y="4692863"/>
                  <a:pt x="533660" y="2661160"/>
                  <a:pt x="722002" y="2661160"/>
                </a:cubicBezTo>
                <a:cubicBezTo>
                  <a:pt x="920824" y="2661160"/>
                  <a:pt x="1021966" y="6164178"/>
                  <a:pt x="1056841" y="7775688"/>
                </a:cubicBezTo>
                <a:cubicBezTo>
                  <a:pt x="1126604" y="11208756"/>
                  <a:pt x="1126604" y="17163964"/>
                  <a:pt x="1126604" y="18214988"/>
                </a:cubicBezTo>
                <a:cubicBezTo>
                  <a:pt x="1126604" y="24100150"/>
                  <a:pt x="994060" y="30826188"/>
                  <a:pt x="687127" y="30826188"/>
                </a:cubicBezTo>
                <a:close/>
                <a:moveTo>
                  <a:pt x="3127226" y="25151074"/>
                </a:moveTo>
                <a:cubicBezTo>
                  <a:pt x="3127226" y="19335962"/>
                  <a:pt x="3109789" y="13660848"/>
                  <a:pt x="2984215" y="8336175"/>
                </a:cubicBezTo>
                <a:cubicBezTo>
                  <a:pt x="2841228" y="2521063"/>
                  <a:pt x="2590093" y="979601"/>
                  <a:pt x="2419176" y="979601"/>
                </a:cubicBezTo>
                <a:cubicBezTo>
                  <a:pt x="2216882" y="979601"/>
                  <a:pt x="1969232" y="3011402"/>
                  <a:pt x="1840185" y="8826613"/>
                </a:cubicBezTo>
                <a:cubicBezTo>
                  <a:pt x="1742517" y="13240558"/>
                  <a:pt x="1707642" y="17584354"/>
                  <a:pt x="1707642" y="25151074"/>
                </a:cubicBezTo>
                <a:cubicBezTo>
                  <a:pt x="1707642" y="31947162"/>
                  <a:pt x="1732049" y="37061688"/>
                  <a:pt x="1857623" y="42036120"/>
                </a:cubicBezTo>
                <a:cubicBezTo>
                  <a:pt x="1993652" y="47360892"/>
                  <a:pt x="2234320" y="49042352"/>
                  <a:pt x="2415691" y="49042352"/>
                </a:cubicBezTo>
                <a:cubicBezTo>
                  <a:pt x="2719140" y="49042352"/>
                  <a:pt x="2893554" y="45399140"/>
                  <a:pt x="2994707" y="41335536"/>
                </a:cubicBezTo>
                <a:cubicBezTo>
                  <a:pt x="3120244" y="36080812"/>
                  <a:pt x="3127226" y="29214678"/>
                  <a:pt x="3127226" y="25151074"/>
                </a:cubicBezTo>
                <a:close/>
                <a:moveTo>
                  <a:pt x="2415691" y="47641088"/>
                </a:moveTo>
                <a:cubicBezTo>
                  <a:pt x="2304083" y="47641088"/>
                  <a:pt x="2077355" y="46380016"/>
                  <a:pt x="2011090" y="38743148"/>
                </a:cubicBezTo>
                <a:cubicBezTo>
                  <a:pt x="1972729" y="34539448"/>
                  <a:pt x="1972729" y="29214678"/>
                  <a:pt x="1972729" y="24310394"/>
                </a:cubicBezTo>
                <a:cubicBezTo>
                  <a:pt x="1972729" y="18565232"/>
                  <a:pt x="1972729" y="13380655"/>
                  <a:pt x="2028527" y="9247003"/>
                </a:cubicBezTo>
                <a:cubicBezTo>
                  <a:pt x="2087823" y="4552766"/>
                  <a:pt x="2265710" y="2380867"/>
                  <a:pt x="2415691" y="2380867"/>
                </a:cubicBezTo>
                <a:cubicBezTo>
                  <a:pt x="2548235" y="2380867"/>
                  <a:pt x="2750542" y="3992279"/>
                  <a:pt x="2816808" y="10017635"/>
                </a:cubicBezTo>
                <a:cubicBezTo>
                  <a:pt x="2862151" y="14011190"/>
                  <a:pt x="2862151" y="19546108"/>
                  <a:pt x="2862151" y="24310394"/>
                </a:cubicBezTo>
                <a:cubicBezTo>
                  <a:pt x="2862151" y="29004532"/>
                  <a:pt x="2862151" y="34329304"/>
                  <a:pt x="2823791" y="38603052"/>
                </a:cubicBezTo>
                <a:cubicBezTo>
                  <a:pt x="2757512" y="46309868"/>
                  <a:pt x="2537768" y="47641088"/>
                  <a:pt x="2415691" y="47641088"/>
                </a:cubicBezTo>
                <a:close/>
                <a:moveTo>
                  <a:pt x="4929051" y="4062427"/>
                </a:moveTo>
                <a:lnTo>
                  <a:pt x="4929051" y="2450916"/>
                </a:lnTo>
                <a:lnTo>
                  <a:pt x="4088445" y="2450916"/>
                </a:lnTo>
                <a:cubicBezTo>
                  <a:pt x="3666418" y="2450916"/>
                  <a:pt x="3659436" y="1540087"/>
                  <a:pt x="3645471" y="208869"/>
                </a:cubicBezTo>
                <a:lnTo>
                  <a:pt x="3568737" y="208869"/>
                </a:lnTo>
                <a:lnTo>
                  <a:pt x="3460626" y="14221335"/>
                </a:lnTo>
                <a:lnTo>
                  <a:pt x="3537372" y="14221335"/>
                </a:lnTo>
                <a:cubicBezTo>
                  <a:pt x="3547827" y="12960265"/>
                  <a:pt x="3579230" y="8616468"/>
                  <a:pt x="3624560" y="7845737"/>
                </a:cubicBezTo>
                <a:cubicBezTo>
                  <a:pt x="3652453" y="7425347"/>
                  <a:pt x="3914056" y="7425347"/>
                  <a:pt x="3962896" y="7425347"/>
                </a:cubicBezTo>
                <a:lnTo>
                  <a:pt x="4702324" y="7425347"/>
                </a:lnTo>
                <a:lnTo>
                  <a:pt x="4332610" y="18074792"/>
                </a:lnTo>
                <a:cubicBezTo>
                  <a:pt x="4238439" y="20807278"/>
                  <a:pt x="3886163" y="32297404"/>
                  <a:pt x="3886163" y="45469188"/>
                </a:cubicBezTo>
                <a:cubicBezTo>
                  <a:pt x="3886163" y="46239820"/>
                  <a:pt x="3886163" y="49042352"/>
                  <a:pt x="4029150" y="49042352"/>
                </a:cubicBezTo>
                <a:cubicBezTo>
                  <a:pt x="4175658" y="49042352"/>
                  <a:pt x="4175658" y="46309868"/>
                  <a:pt x="4175658" y="45399140"/>
                </a:cubicBezTo>
                <a:lnTo>
                  <a:pt x="4175658" y="41896024"/>
                </a:lnTo>
                <a:cubicBezTo>
                  <a:pt x="4175658" y="31456724"/>
                  <a:pt x="4259350" y="23329418"/>
                  <a:pt x="4423309" y="18635280"/>
                </a:cubicBezTo>
                <a:lnTo>
                  <a:pt x="4929051" y="4062427"/>
                </a:lnTo>
                <a:close/>
                <a:moveTo>
                  <a:pt x="5426373" y="7425347"/>
                </a:moveTo>
                <a:cubicBezTo>
                  <a:pt x="5576342" y="8406223"/>
                  <a:pt x="5698443" y="8476272"/>
                  <a:pt x="5736791" y="8476272"/>
                </a:cubicBezTo>
                <a:cubicBezTo>
                  <a:pt x="6130925" y="8476272"/>
                  <a:pt x="6382073" y="2661160"/>
                  <a:pt x="6382073" y="1680184"/>
                </a:cubicBezTo>
                <a:cubicBezTo>
                  <a:pt x="6382073" y="1399991"/>
                  <a:pt x="6375090" y="1049748"/>
                  <a:pt x="6354180" y="1049748"/>
                </a:cubicBezTo>
                <a:cubicBezTo>
                  <a:pt x="6347197" y="1049748"/>
                  <a:pt x="6340215" y="1049748"/>
                  <a:pt x="6308812" y="1329942"/>
                </a:cubicBezTo>
                <a:cubicBezTo>
                  <a:pt x="6113488" y="3011402"/>
                  <a:pt x="5946081" y="3221548"/>
                  <a:pt x="5855382" y="3221548"/>
                </a:cubicBezTo>
                <a:cubicBezTo>
                  <a:pt x="5625182" y="3221548"/>
                  <a:pt x="5461248" y="1820380"/>
                  <a:pt x="5394970" y="1259894"/>
                </a:cubicBezTo>
                <a:cubicBezTo>
                  <a:pt x="5370562" y="1049748"/>
                  <a:pt x="5363580" y="1049748"/>
                  <a:pt x="5360095" y="1049748"/>
                </a:cubicBezTo>
                <a:cubicBezTo>
                  <a:pt x="5332202" y="1049748"/>
                  <a:pt x="5332202" y="1470039"/>
                  <a:pt x="5332202" y="2591112"/>
                </a:cubicBezTo>
                <a:lnTo>
                  <a:pt x="5332202" y="23399566"/>
                </a:lnTo>
                <a:cubicBezTo>
                  <a:pt x="5332202" y="24660636"/>
                  <a:pt x="5332202" y="25081026"/>
                  <a:pt x="5374060" y="25081026"/>
                </a:cubicBezTo>
                <a:cubicBezTo>
                  <a:pt x="5391498" y="25081026"/>
                  <a:pt x="5394970" y="25010978"/>
                  <a:pt x="5429858" y="24170296"/>
                </a:cubicBezTo>
                <a:cubicBezTo>
                  <a:pt x="5527526" y="21297716"/>
                  <a:pt x="5691461" y="19616156"/>
                  <a:pt x="5865838" y="19616156"/>
                </a:cubicBezTo>
                <a:cubicBezTo>
                  <a:pt x="6050707" y="19616156"/>
                  <a:pt x="6141405" y="23049224"/>
                  <a:pt x="6169298" y="24240346"/>
                </a:cubicBezTo>
                <a:cubicBezTo>
                  <a:pt x="6228606" y="26972730"/>
                  <a:pt x="6232079" y="30405798"/>
                  <a:pt x="6232079" y="33068136"/>
                </a:cubicBezTo>
                <a:cubicBezTo>
                  <a:pt x="6232079" y="35730472"/>
                  <a:pt x="6232079" y="39724028"/>
                  <a:pt x="6134423" y="42876900"/>
                </a:cubicBezTo>
                <a:cubicBezTo>
                  <a:pt x="6057689" y="45399140"/>
                  <a:pt x="5921661" y="47150648"/>
                  <a:pt x="5768194" y="47150648"/>
                </a:cubicBezTo>
                <a:cubicBezTo>
                  <a:pt x="5537994" y="47150648"/>
                  <a:pt x="5311254" y="43997876"/>
                  <a:pt x="5248486" y="38883348"/>
                </a:cubicBezTo>
                <a:cubicBezTo>
                  <a:pt x="5265924" y="39023444"/>
                  <a:pt x="5286847" y="39093492"/>
                  <a:pt x="5304284" y="39093492"/>
                </a:cubicBezTo>
                <a:cubicBezTo>
                  <a:pt x="5363580" y="39093492"/>
                  <a:pt x="5457751" y="38392908"/>
                  <a:pt x="5457751" y="36010764"/>
                </a:cubicBezTo>
                <a:cubicBezTo>
                  <a:pt x="5457751" y="34049012"/>
                  <a:pt x="5391498" y="32928038"/>
                  <a:pt x="5304284" y="32928038"/>
                </a:cubicBezTo>
                <a:cubicBezTo>
                  <a:pt x="5241504" y="32928038"/>
                  <a:pt x="5150805" y="33558572"/>
                  <a:pt x="5150805" y="36291056"/>
                </a:cubicBezTo>
                <a:cubicBezTo>
                  <a:pt x="5150805" y="42246268"/>
                  <a:pt x="5388000" y="49042352"/>
                  <a:pt x="5775176" y="49042352"/>
                </a:cubicBezTo>
                <a:cubicBezTo>
                  <a:pt x="6169298" y="49042352"/>
                  <a:pt x="6514592" y="42386464"/>
                  <a:pt x="6514592" y="33488524"/>
                </a:cubicBezTo>
                <a:cubicBezTo>
                  <a:pt x="6514592" y="25151074"/>
                  <a:pt x="6235576" y="18214988"/>
                  <a:pt x="5869347" y="18214988"/>
                </a:cubicBezTo>
                <a:cubicBezTo>
                  <a:pt x="5670513" y="18214988"/>
                  <a:pt x="5517046" y="19966498"/>
                  <a:pt x="5426373" y="21928250"/>
                </a:cubicBezTo>
                <a:lnTo>
                  <a:pt x="5426373" y="742534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2" name="Forma libre: forma 291">
            <a:extLst>
              <a:ext uri="{FF2B5EF4-FFF2-40B4-BE49-F238E27FC236}">
                <a16:creationId xmlns:a16="http://schemas.microsoft.com/office/drawing/2014/main" id="{FB5B5E5B-9DE0-FD44-7062-D9F6800794A3}"/>
              </a:ext>
            </a:extLst>
          </p:cNvPr>
          <p:cNvSpPr/>
          <p:nvPr/>
        </p:nvSpPr>
        <p:spPr>
          <a:xfrm flipV="1">
            <a:off x="151619470" y="1232350155"/>
            <a:ext cx="1381224" cy="33139558"/>
          </a:xfrm>
          <a:custGeom>
            <a:avLst/>
            <a:gdLst>
              <a:gd name="connsiteX0" fmla="*/ 394134 w 1381224"/>
              <a:gd name="connsiteY0" fmla="*/ 15890305 h 33139558"/>
              <a:gd name="connsiteX1" fmla="*/ 690612 w 1381224"/>
              <a:gd name="connsiteY1" fmla="*/ 16801134 h 33139558"/>
              <a:gd name="connsiteX2" fmla="*/ 962670 w 1381224"/>
              <a:gd name="connsiteY2" fmla="*/ 14769332 h 33139558"/>
              <a:gd name="connsiteX3" fmla="*/ 718517 w 1381224"/>
              <a:gd name="connsiteY3" fmla="*/ 13017724 h 33139558"/>
              <a:gd name="connsiteX4" fmla="*/ 404602 w 1381224"/>
              <a:gd name="connsiteY4" fmla="*/ 14278794 h 33139558"/>
              <a:gd name="connsiteX5" fmla="*/ 254620 w 1381224"/>
              <a:gd name="connsiteY5" fmla="*/ 10075094 h 33139558"/>
              <a:gd name="connsiteX6" fmla="*/ 906859 w 1381224"/>
              <a:gd name="connsiteY6" fmla="*/ 3209058 h 33139558"/>
              <a:gd name="connsiteX7" fmla="*/ 1238213 w 1381224"/>
              <a:gd name="connsiteY7" fmla="*/ 5380956 h 33139558"/>
              <a:gd name="connsiteX8" fmla="*/ 1294023 w 1381224"/>
              <a:gd name="connsiteY8" fmla="*/ 5871395 h 33139558"/>
              <a:gd name="connsiteX9" fmla="*/ 1381224 w 1381224"/>
              <a:gd name="connsiteY9" fmla="*/ 4119886 h 33139558"/>
              <a:gd name="connsiteX10" fmla="*/ 938250 w 1381224"/>
              <a:gd name="connsiteY10" fmla="*/ 196280 h 33139558"/>
              <a:gd name="connsiteX11" fmla="*/ 177887 w 1381224"/>
              <a:gd name="connsiteY11" fmla="*/ 10075094 h 33139558"/>
              <a:gd name="connsiteX12" fmla="*/ 320886 w 1381224"/>
              <a:gd name="connsiteY12" fmla="*/ 15119673 h 33139558"/>
              <a:gd name="connsiteX13" fmla="*/ 0 w 1381224"/>
              <a:gd name="connsiteY13" fmla="*/ 24648046 h 33139558"/>
              <a:gd name="connsiteX14" fmla="*/ 551086 w 1381224"/>
              <a:gd name="connsiteY14" fmla="*/ 33335838 h 33139558"/>
              <a:gd name="connsiteX15" fmla="*/ 1196367 w 1381224"/>
              <a:gd name="connsiteY15" fmla="*/ 26189410 h 33139558"/>
              <a:gd name="connsiteX16" fmla="*/ 1164977 w 1381224"/>
              <a:gd name="connsiteY16" fmla="*/ 25558874 h 33139558"/>
              <a:gd name="connsiteX17" fmla="*/ 1126604 w 1381224"/>
              <a:gd name="connsiteY17" fmla="*/ 26189410 h 33139558"/>
              <a:gd name="connsiteX18" fmla="*/ 582489 w 1381224"/>
              <a:gd name="connsiteY18" fmla="*/ 30323160 h 33139558"/>
              <a:gd name="connsiteX19" fmla="*/ 80218 w 1381224"/>
              <a:gd name="connsiteY19" fmla="*/ 24227756 h 33139558"/>
              <a:gd name="connsiteX20" fmla="*/ 394134 w 1381224"/>
              <a:gd name="connsiteY20" fmla="*/ 15890305 h 33139558"/>
              <a:gd name="connsiteX21" fmla="*/ 502258 w 1381224"/>
              <a:gd name="connsiteY21" fmla="*/ 15049526 h 33139558"/>
              <a:gd name="connsiteX22" fmla="*/ 711535 w 1381224"/>
              <a:gd name="connsiteY22" fmla="*/ 14418990 h 33139558"/>
              <a:gd name="connsiteX23" fmla="*/ 882452 w 1381224"/>
              <a:gd name="connsiteY23" fmla="*/ 14839380 h 33139558"/>
              <a:gd name="connsiteX24" fmla="*/ 690612 w 1381224"/>
              <a:gd name="connsiteY24" fmla="*/ 15399867 h 33139558"/>
              <a:gd name="connsiteX25" fmla="*/ 502258 w 1381224"/>
              <a:gd name="connsiteY25" fmla="*/ 15049526 h 3313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81224" h="33139558">
                <a:moveTo>
                  <a:pt x="394134" y="15890305"/>
                </a:moveTo>
                <a:cubicBezTo>
                  <a:pt x="505743" y="16801134"/>
                  <a:pt x="624346" y="16801134"/>
                  <a:pt x="690612" y="16801134"/>
                </a:cubicBezTo>
                <a:cubicBezTo>
                  <a:pt x="781298" y="16801134"/>
                  <a:pt x="962670" y="16801134"/>
                  <a:pt x="962670" y="14769332"/>
                </a:cubicBezTo>
                <a:cubicBezTo>
                  <a:pt x="962670" y="13508162"/>
                  <a:pt x="896392" y="13017724"/>
                  <a:pt x="718517" y="13017724"/>
                </a:cubicBezTo>
                <a:cubicBezTo>
                  <a:pt x="631317" y="13017724"/>
                  <a:pt x="526678" y="13227969"/>
                  <a:pt x="404602" y="14278794"/>
                </a:cubicBezTo>
                <a:cubicBezTo>
                  <a:pt x="296478" y="13227969"/>
                  <a:pt x="254620" y="11616458"/>
                  <a:pt x="254620" y="10075094"/>
                </a:cubicBezTo>
                <a:cubicBezTo>
                  <a:pt x="254620" y="5731298"/>
                  <a:pt x="596441" y="3209058"/>
                  <a:pt x="906859" y="3209058"/>
                </a:cubicBezTo>
                <a:cubicBezTo>
                  <a:pt x="966155" y="3209058"/>
                  <a:pt x="1091729" y="3209058"/>
                  <a:pt x="1238213" y="5380956"/>
                </a:cubicBezTo>
                <a:cubicBezTo>
                  <a:pt x="1259148" y="5661249"/>
                  <a:pt x="1269603" y="5871395"/>
                  <a:pt x="1294023" y="5871395"/>
                </a:cubicBezTo>
                <a:cubicBezTo>
                  <a:pt x="1335881" y="5871395"/>
                  <a:pt x="1381224" y="4960566"/>
                  <a:pt x="1381224" y="4119886"/>
                </a:cubicBezTo>
                <a:cubicBezTo>
                  <a:pt x="1381224" y="2858716"/>
                  <a:pt x="1178917" y="196280"/>
                  <a:pt x="938250" y="196280"/>
                </a:cubicBezTo>
                <a:cubicBezTo>
                  <a:pt x="547601" y="196280"/>
                  <a:pt x="177887" y="4890518"/>
                  <a:pt x="177887" y="10075094"/>
                </a:cubicBezTo>
                <a:cubicBezTo>
                  <a:pt x="177887" y="12667383"/>
                  <a:pt x="261590" y="14278794"/>
                  <a:pt x="320886" y="15119673"/>
                </a:cubicBezTo>
                <a:cubicBezTo>
                  <a:pt x="118591" y="17431668"/>
                  <a:pt x="0" y="21215078"/>
                  <a:pt x="0" y="24648046"/>
                </a:cubicBezTo>
                <a:cubicBezTo>
                  <a:pt x="0" y="29482382"/>
                  <a:pt x="216247" y="33335838"/>
                  <a:pt x="551086" y="33335838"/>
                </a:cubicBezTo>
                <a:cubicBezTo>
                  <a:pt x="1011498" y="33335838"/>
                  <a:pt x="1196367" y="27170286"/>
                  <a:pt x="1196367" y="26189410"/>
                </a:cubicBezTo>
                <a:cubicBezTo>
                  <a:pt x="1196367" y="25839168"/>
                  <a:pt x="1182415" y="25558874"/>
                  <a:pt x="1164977" y="25558874"/>
                </a:cubicBezTo>
                <a:cubicBezTo>
                  <a:pt x="1147527" y="25558874"/>
                  <a:pt x="1140557" y="25769120"/>
                  <a:pt x="1126604" y="26189410"/>
                </a:cubicBezTo>
                <a:cubicBezTo>
                  <a:pt x="1088231" y="27520628"/>
                  <a:pt x="997545" y="30323160"/>
                  <a:pt x="582489" y="30323160"/>
                </a:cubicBezTo>
                <a:cubicBezTo>
                  <a:pt x="366229" y="30323160"/>
                  <a:pt x="80218" y="29202088"/>
                  <a:pt x="80218" y="24227756"/>
                </a:cubicBezTo>
                <a:cubicBezTo>
                  <a:pt x="80218" y="21845614"/>
                  <a:pt x="167419" y="18272448"/>
                  <a:pt x="394134" y="15890305"/>
                </a:cubicBezTo>
                <a:close/>
                <a:moveTo>
                  <a:pt x="502258" y="15049526"/>
                </a:moveTo>
                <a:cubicBezTo>
                  <a:pt x="596441" y="14418990"/>
                  <a:pt x="687127" y="14418990"/>
                  <a:pt x="711535" y="14418990"/>
                </a:cubicBezTo>
                <a:cubicBezTo>
                  <a:pt x="809203" y="14418990"/>
                  <a:pt x="826641" y="14559087"/>
                  <a:pt x="882452" y="14839380"/>
                </a:cubicBezTo>
                <a:cubicBezTo>
                  <a:pt x="823156" y="15399867"/>
                  <a:pt x="816173" y="15399867"/>
                  <a:pt x="690612" y="15399867"/>
                </a:cubicBezTo>
                <a:cubicBezTo>
                  <a:pt x="627831" y="15399867"/>
                  <a:pt x="572021" y="15399867"/>
                  <a:pt x="502258" y="1504952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3" name="Forma libre: forma 292">
            <a:extLst>
              <a:ext uri="{FF2B5EF4-FFF2-40B4-BE49-F238E27FC236}">
                <a16:creationId xmlns:a16="http://schemas.microsoft.com/office/drawing/2014/main" id="{C919EC45-CE85-85C0-483F-441F0A1BA0CF}"/>
              </a:ext>
            </a:extLst>
          </p:cNvPr>
          <p:cNvSpPr/>
          <p:nvPr/>
        </p:nvSpPr>
        <p:spPr>
          <a:xfrm flipV="1">
            <a:off x="153352462" y="1223299520"/>
            <a:ext cx="817116" cy="31096247"/>
          </a:xfrm>
          <a:custGeom>
            <a:avLst/>
            <a:gdLst>
              <a:gd name="connsiteX0" fmla="*/ 507492 w 817116"/>
              <a:gd name="connsiteY0" fmla="*/ 1504084 h 31096247"/>
              <a:gd name="connsiteX1" fmla="*/ 439986 w 817116"/>
              <a:gd name="connsiteY1" fmla="*/ 194694 h 31096247"/>
              <a:gd name="connsiteX2" fmla="*/ 0 w 817116"/>
              <a:gd name="connsiteY2" fmla="*/ 3187429 h 31096247"/>
              <a:gd name="connsiteX3" fmla="*/ 0 w 817116"/>
              <a:gd name="connsiteY3" fmla="*/ 4730579 h 31096247"/>
              <a:gd name="connsiteX4" fmla="*/ 323590 w 817116"/>
              <a:gd name="connsiteY4" fmla="*/ 3468020 h 31096247"/>
              <a:gd name="connsiteX5" fmla="*/ 323590 w 817116"/>
              <a:gd name="connsiteY5" fmla="*/ 27456534 h 31096247"/>
              <a:gd name="connsiteX6" fmla="*/ 95448 w 817116"/>
              <a:gd name="connsiteY6" fmla="*/ 29747792 h 31096247"/>
              <a:gd name="connsiteX7" fmla="*/ 13965 w 817116"/>
              <a:gd name="connsiteY7" fmla="*/ 29747792 h 31096247"/>
              <a:gd name="connsiteX8" fmla="*/ 13965 w 817116"/>
              <a:gd name="connsiteY8" fmla="*/ 31290942 h 31096247"/>
              <a:gd name="connsiteX9" fmla="*/ 414375 w 817116"/>
              <a:gd name="connsiteY9" fmla="*/ 31150646 h 31096247"/>
              <a:gd name="connsiteX10" fmla="*/ 817116 w 817116"/>
              <a:gd name="connsiteY10" fmla="*/ 31290942 h 31096247"/>
              <a:gd name="connsiteX11" fmla="*/ 817116 w 817116"/>
              <a:gd name="connsiteY11" fmla="*/ 29747792 h 31096247"/>
              <a:gd name="connsiteX12" fmla="*/ 735633 w 817116"/>
              <a:gd name="connsiteY12" fmla="*/ 29747792 h 31096247"/>
              <a:gd name="connsiteX13" fmla="*/ 507492 w 817116"/>
              <a:gd name="connsiteY13" fmla="*/ 27456534 h 31096247"/>
              <a:gd name="connsiteX14" fmla="*/ 507492 w 817116"/>
              <a:gd name="connsiteY14" fmla="*/ 1504084 h 3109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7116" h="31096247">
                <a:moveTo>
                  <a:pt x="507492" y="1504084"/>
                </a:moveTo>
                <a:cubicBezTo>
                  <a:pt x="507492" y="241525"/>
                  <a:pt x="502841" y="194694"/>
                  <a:pt x="439986" y="194694"/>
                </a:cubicBezTo>
                <a:cubicBezTo>
                  <a:pt x="344537" y="2065166"/>
                  <a:pt x="221159" y="3187429"/>
                  <a:pt x="0" y="3187429"/>
                </a:cubicBezTo>
                <a:lnTo>
                  <a:pt x="0" y="4730579"/>
                </a:lnTo>
                <a:cubicBezTo>
                  <a:pt x="62855" y="4730579"/>
                  <a:pt x="188565" y="4730579"/>
                  <a:pt x="323590" y="3468020"/>
                </a:cubicBezTo>
                <a:lnTo>
                  <a:pt x="323590" y="27456534"/>
                </a:lnTo>
                <a:cubicBezTo>
                  <a:pt x="323590" y="29186612"/>
                  <a:pt x="316607" y="29747792"/>
                  <a:pt x="95448" y="29747792"/>
                </a:cubicBezTo>
                <a:lnTo>
                  <a:pt x="13965" y="29747792"/>
                </a:lnTo>
                <a:lnTo>
                  <a:pt x="13965" y="31290942"/>
                </a:lnTo>
                <a:cubicBezTo>
                  <a:pt x="109413" y="31150646"/>
                  <a:pt x="309612" y="31150646"/>
                  <a:pt x="414375" y="31150646"/>
                </a:cubicBezTo>
                <a:cubicBezTo>
                  <a:pt x="519137" y="31150646"/>
                  <a:pt x="721668" y="31150646"/>
                  <a:pt x="817116" y="31290942"/>
                </a:cubicBezTo>
                <a:lnTo>
                  <a:pt x="817116" y="29747792"/>
                </a:lnTo>
                <a:lnTo>
                  <a:pt x="735633" y="29747792"/>
                </a:lnTo>
                <a:cubicBezTo>
                  <a:pt x="514474" y="29747792"/>
                  <a:pt x="507492" y="29186612"/>
                  <a:pt x="507492" y="27456534"/>
                </a:cubicBezTo>
                <a:lnTo>
                  <a:pt x="507492" y="15040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4" name="Forma libre: forma 293">
            <a:extLst>
              <a:ext uri="{FF2B5EF4-FFF2-40B4-BE49-F238E27FC236}">
                <a16:creationId xmlns:a16="http://schemas.microsoft.com/office/drawing/2014/main" id="{0BB3635B-F080-62EF-8639-8B572FAD830B}"/>
              </a:ext>
            </a:extLst>
          </p:cNvPr>
          <p:cNvSpPr/>
          <p:nvPr/>
        </p:nvSpPr>
        <p:spPr>
          <a:xfrm flipV="1">
            <a:off x="155669369" y="1243490139"/>
            <a:ext cx="2277628" cy="15623877"/>
          </a:xfrm>
          <a:custGeom>
            <a:avLst/>
            <a:gdLst>
              <a:gd name="connsiteX0" fmla="*/ 2166007 w 2277628"/>
              <a:gd name="connsiteY0" fmla="*/ 2788944 h 15623877"/>
              <a:gd name="connsiteX1" fmla="*/ 2277629 w 2277628"/>
              <a:gd name="connsiteY1" fmla="*/ 1527873 h 15623877"/>
              <a:gd name="connsiteX2" fmla="*/ 2166007 w 2277628"/>
              <a:gd name="connsiteY2" fmla="*/ 196655 h 15623877"/>
              <a:gd name="connsiteX3" fmla="*/ 111609 w 2277628"/>
              <a:gd name="connsiteY3" fmla="*/ 196655 h 15623877"/>
              <a:gd name="connsiteX4" fmla="*/ 0 w 2277628"/>
              <a:gd name="connsiteY4" fmla="*/ 1457825 h 15623877"/>
              <a:gd name="connsiteX5" fmla="*/ 111609 w 2277628"/>
              <a:gd name="connsiteY5" fmla="*/ 2788944 h 15623877"/>
              <a:gd name="connsiteX6" fmla="*/ 2166007 w 2277628"/>
              <a:gd name="connsiteY6" fmla="*/ 2788944 h 15623877"/>
              <a:gd name="connsiteX7" fmla="*/ 2166007 w 2277628"/>
              <a:gd name="connsiteY7" fmla="*/ 15820533 h 15623877"/>
              <a:gd name="connsiteX8" fmla="*/ 2277629 w 2277628"/>
              <a:gd name="connsiteY8" fmla="*/ 14559462 h 15623877"/>
              <a:gd name="connsiteX9" fmla="*/ 2166007 w 2277628"/>
              <a:gd name="connsiteY9" fmla="*/ 13228245 h 15623877"/>
              <a:gd name="connsiteX10" fmla="*/ 111609 w 2277628"/>
              <a:gd name="connsiteY10" fmla="*/ 13228245 h 15623877"/>
              <a:gd name="connsiteX11" fmla="*/ 0 w 2277628"/>
              <a:gd name="connsiteY11" fmla="*/ 14489414 h 15623877"/>
              <a:gd name="connsiteX12" fmla="*/ 111609 w 2277628"/>
              <a:gd name="connsiteY12" fmla="*/ 15820533 h 15623877"/>
              <a:gd name="connsiteX13" fmla="*/ 2166007 w 2277628"/>
              <a:gd name="connsiteY13" fmla="*/ 15820533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07" y="2788944"/>
                </a:moveTo>
                <a:cubicBezTo>
                  <a:pt x="2214848" y="2788944"/>
                  <a:pt x="2277629" y="2788944"/>
                  <a:pt x="2277629" y="1527873"/>
                </a:cubicBezTo>
                <a:cubicBezTo>
                  <a:pt x="2277629" y="196655"/>
                  <a:pt x="2218333" y="196655"/>
                  <a:pt x="2166007" y="196655"/>
                </a:cubicBezTo>
                <a:lnTo>
                  <a:pt x="111609" y="196655"/>
                </a:lnTo>
                <a:cubicBezTo>
                  <a:pt x="62781" y="196655"/>
                  <a:pt x="0" y="196655"/>
                  <a:pt x="0" y="1457825"/>
                </a:cubicBezTo>
                <a:cubicBezTo>
                  <a:pt x="0" y="2788944"/>
                  <a:pt x="59296" y="2788944"/>
                  <a:pt x="111609" y="2788944"/>
                </a:cubicBezTo>
                <a:lnTo>
                  <a:pt x="2166007" y="2788944"/>
                </a:lnTo>
                <a:close/>
                <a:moveTo>
                  <a:pt x="2166007" y="15820533"/>
                </a:moveTo>
                <a:cubicBezTo>
                  <a:pt x="2214848" y="15820533"/>
                  <a:pt x="2277629" y="15820533"/>
                  <a:pt x="2277629" y="14559462"/>
                </a:cubicBezTo>
                <a:cubicBezTo>
                  <a:pt x="2277629" y="13228245"/>
                  <a:pt x="2218333" y="13228245"/>
                  <a:pt x="2166007" y="13228245"/>
                </a:cubicBezTo>
                <a:lnTo>
                  <a:pt x="111609" y="13228245"/>
                </a:lnTo>
                <a:cubicBezTo>
                  <a:pt x="62781" y="13228245"/>
                  <a:pt x="0" y="13228245"/>
                  <a:pt x="0" y="14489414"/>
                </a:cubicBezTo>
                <a:cubicBezTo>
                  <a:pt x="0" y="15820533"/>
                  <a:pt x="59296" y="15820533"/>
                  <a:pt x="111609" y="15820533"/>
                </a:cubicBezTo>
                <a:lnTo>
                  <a:pt x="2166007" y="158205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5" name="Forma libre: forma 294">
            <a:extLst>
              <a:ext uri="{FF2B5EF4-FFF2-40B4-BE49-F238E27FC236}">
                <a16:creationId xmlns:a16="http://schemas.microsoft.com/office/drawing/2014/main" id="{2714E872-12E3-A647-21C7-311A87F932A5}"/>
              </a:ext>
            </a:extLst>
          </p:cNvPr>
          <p:cNvSpPr/>
          <p:nvPr/>
        </p:nvSpPr>
        <p:spPr>
          <a:xfrm flipV="1">
            <a:off x="159251501" y="1232350155"/>
            <a:ext cx="1419609" cy="48062753"/>
          </a:xfrm>
          <a:custGeom>
            <a:avLst/>
            <a:gdLst>
              <a:gd name="connsiteX0" fmla="*/ 1419610 w 1419609"/>
              <a:gd name="connsiteY0" fmla="*/ 24368928 h 48062753"/>
              <a:gd name="connsiteX1" fmla="*/ 1276598 w 1419609"/>
              <a:gd name="connsiteY1" fmla="*/ 7553931 h 48062753"/>
              <a:gd name="connsiteX2" fmla="*/ 711560 w 1419609"/>
              <a:gd name="connsiteY2" fmla="*/ 197455 h 48062753"/>
              <a:gd name="connsiteX3" fmla="*/ 132556 w 1419609"/>
              <a:gd name="connsiteY3" fmla="*/ 8044369 h 48062753"/>
              <a:gd name="connsiteX4" fmla="*/ 0 w 1419609"/>
              <a:gd name="connsiteY4" fmla="*/ 24368928 h 48062753"/>
              <a:gd name="connsiteX5" fmla="*/ 149994 w 1419609"/>
              <a:gd name="connsiteY5" fmla="*/ 41253976 h 48062753"/>
              <a:gd name="connsiteX6" fmla="*/ 708050 w 1419609"/>
              <a:gd name="connsiteY6" fmla="*/ 48260208 h 48062753"/>
              <a:gd name="connsiteX7" fmla="*/ 1287053 w 1419609"/>
              <a:gd name="connsiteY7" fmla="*/ 40553292 h 48062753"/>
              <a:gd name="connsiteX8" fmla="*/ 1419610 w 1419609"/>
              <a:gd name="connsiteY8" fmla="*/ 24368928 h 48062753"/>
              <a:gd name="connsiteX9" fmla="*/ 708050 w 1419609"/>
              <a:gd name="connsiteY9" fmla="*/ 46858944 h 48062753"/>
              <a:gd name="connsiteX10" fmla="*/ 303461 w 1419609"/>
              <a:gd name="connsiteY10" fmla="*/ 37961004 h 48062753"/>
              <a:gd name="connsiteX11" fmla="*/ 265088 w 1419609"/>
              <a:gd name="connsiteY11" fmla="*/ 23528150 h 48062753"/>
              <a:gd name="connsiteX12" fmla="*/ 320911 w 1419609"/>
              <a:gd name="connsiteY12" fmla="*/ 8464858 h 48062753"/>
              <a:gd name="connsiteX13" fmla="*/ 708050 w 1419609"/>
              <a:gd name="connsiteY13" fmla="*/ 1598623 h 48062753"/>
              <a:gd name="connsiteX14" fmla="*/ 1109166 w 1419609"/>
              <a:gd name="connsiteY14" fmla="*/ 9235490 h 48062753"/>
              <a:gd name="connsiteX15" fmla="*/ 1154534 w 1419609"/>
              <a:gd name="connsiteY15" fmla="*/ 23528150 h 48062753"/>
              <a:gd name="connsiteX16" fmla="*/ 1116149 w 1419609"/>
              <a:gd name="connsiteY16" fmla="*/ 37820908 h 48062753"/>
              <a:gd name="connsiteX17" fmla="*/ 708050 w 1419609"/>
              <a:gd name="connsiteY17" fmla="*/ 46858944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68928"/>
                </a:moveTo>
                <a:cubicBezTo>
                  <a:pt x="1419610" y="18553718"/>
                  <a:pt x="1402172" y="12878703"/>
                  <a:pt x="1276598" y="7553931"/>
                </a:cubicBezTo>
                <a:cubicBezTo>
                  <a:pt x="1133587" y="1738819"/>
                  <a:pt x="882464" y="197455"/>
                  <a:pt x="711560" y="197455"/>
                </a:cubicBezTo>
                <a:cubicBezTo>
                  <a:pt x="509253" y="197455"/>
                  <a:pt x="261603" y="2229257"/>
                  <a:pt x="132556" y="8044369"/>
                </a:cubicBezTo>
                <a:cubicBezTo>
                  <a:pt x="34875" y="12458313"/>
                  <a:pt x="0" y="16802210"/>
                  <a:pt x="0" y="24368928"/>
                </a:cubicBezTo>
                <a:cubicBezTo>
                  <a:pt x="0" y="31164918"/>
                  <a:pt x="24420" y="36279544"/>
                  <a:pt x="149994" y="41253976"/>
                </a:cubicBezTo>
                <a:cubicBezTo>
                  <a:pt x="286023" y="46578648"/>
                  <a:pt x="526690" y="48260208"/>
                  <a:pt x="708050" y="48260208"/>
                </a:cubicBezTo>
                <a:cubicBezTo>
                  <a:pt x="1011523" y="48260208"/>
                  <a:pt x="1185925" y="44616896"/>
                  <a:pt x="1287053" y="40553292"/>
                </a:cubicBezTo>
                <a:cubicBezTo>
                  <a:pt x="1412627" y="35298668"/>
                  <a:pt x="1419610" y="28432532"/>
                  <a:pt x="1419610" y="24368928"/>
                </a:cubicBezTo>
                <a:close/>
                <a:moveTo>
                  <a:pt x="708050" y="46858944"/>
                </a:moveTo>
                <a:cubicBezTo>
                  <a:pt x="596441" y="46858944"/>
                  <a:pt x="369739" y="45597772"/>
                  <a:pt x="303461" y="37961004"/>
                </a:cubicBezTo>
                <a:cubicBezTo>
                  <a:pt x="265088" y="33757204"/>
                  <a:pt x="265088" y="28432532"/>
                  <a:pt x="265088" y="23528150"/>
                </a:cubicBezTo>
                <a:cubicBezTo>
                  <a:pt x="265088" y="17783086"/>
                  <a:pt x="265088" y="12598410"/>
                  <a:pt x="320911" y="8464858"/>
                </a:cubicBezTo>
                <a:cubicBezTo>
                  <a:pt x="380206" y="3770620"/>
                  <a:pt x="558093" y="1598623"/>
                  <a:pt x="708050" y="1598623"/>
                </a:cubicBezTo>
                <a:cubicBezTo>
                  <a:pt x="840606" y="1598623"/>
                  <a:pt x="1042913" y="3210134"/>
                  <a:pt x="1109166" y="9235490"/>
                </a:cubicBezTo>
                <a:cubicBezTo>
                  <a:pt x="1154534" y="13229044"/>
                  <a:pt x="1154534" y="18763962"/>
                  <a:pt x="1154534" y="23528150"/>
                </a:cubicBezTo>
                <a:cubicBezTo>
                  <a:pt x="1154534" y="28222386"/>
                  <a:pt x="1154534" y="33547060"/>
                  <a:pt x="1116149" y="37820908"/>
                </a:cubicBezTo>
                <a:cubicBezTo>
                  <a:pt x="1049896" y="45527724"/>
                  <a:pt x="830151" y="46858944"/>
                  <a:pt x="708050" y="4685894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6" name="Forma libre: forma 295">
            <a:extLst>
              <a:ext uri="{FF2B5EF4-FFF2-40B4-BE49-F238E27FC236}">
                <a16:creationId xmlns:a16="http://schemas.microsoft.com/office/drawing/2014/main" id="{28DAAF2B-9AED-F9CF-6986-1AF5415C13C8}"/>
              </a:ext>
            </a:extLst>
          </p:cNvPr>
          <p:cNvSpPr/>
          <p:nvPr/>
        </p:nvSpPr>
        <p:spPr>
          <a:xfrm flipV="1">
            <a:off x="161123548" y="1233821470"/>
            <a:ext cx="338335" cy="6796087"/>
          </a:xfrm>
          <a:custGeom>
            <a:avLst/>
            <a:gdLst>
              <a:gd name="connsiteX0" fmla="*/ 338336 w 338335"/>
              <a:gd name="connsiteY0" fmla="*/ 3627506 h 6796087"/>
              <a:gd name="connsiteX1" fmla="*/ 170917 w 338335"/>
              <a:gd name="connsiteY1" fmla="*/ 194438 h 6796087"/>
              <a:gd name="connsiteX2" fmla="*/ 0 w 338335"/>
              <a:gd name="connsiteY2" fmla="*/ 3557457 h 6796087"/>
              <a:gd name="connsiteX3" fmla="*/ 167432 w 338335"/>
              <a:gd name="connsiteY3" fmla="*/ 6990525 h 6796087"/>
              <a:gd name="connsiteX4" fmla="*/ 338336 w 338335"/>
              <a:gd name="connsiteY4" fmla="*/ 3627506 h 6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6087">
                <a:moveTo>
                  <a:pt x="338336" y="3627506"/>
                </a:moveTo>
                <a:cubicBezTo>
                  <a:pt x="338336" y="1595704"/>
                  <a:pt x="254620" y="194438"/>
                  <a:pt x="170917" y="194438"/>
                </a:cubicBezTo>
                <a:cubicBezTo>
                  <a:pt x="69763" y="194438"/>
                  <a:pt x="0" y="1875898"/>
                  <a:pt x="0" y="3557457"/>
                </a:cubicBezTo>
                <a:cubicBezTo>
                  <a:pt x="0" y="5589259"/>
                  <a:pt x="83716" y="6990525"/>
                  <a:pt x="167432" y="6990525"/>
                </a:cubicBezTo>
                <a:cubicBezTo>
                  <a:pt x="268573" y="6990525"/>
                  <a:pt x="338336" y="5308966"/>
                  <a:pt x="338336" y="362750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7" name="Forma libre: forma 296">
            <a:extLst>
              <a:ext uri="{FF2B5EF4-FFF2-40B4-BE49-F238E27FC236}">
                <a16:creationId xmlns:a16="http://schemas.microsoft.com/office/drawing/2014/main" id="{88E19A54-9DE0-4066-2D35-3218BD28A43F}"/>
              </a:ext>
            </a:extLst>
          </p:cNvPr>
          <p:cNvSpPr/>
          <p:nvPr/>
        </p:nvSpPr>
        <p:spPr>
          <a:xfrm flipV="1">
            <a:off x="161913068" y="1232350155"/>
            <a:ext cx="6514591" cy="48062753"/>
          </a:xfrm>
          <a:custGeom>
            <a:avLst/>
            <a:gdLst>
              <a:gd name="connsiteX0" fmla="*/ 1419597 w 6514591"/>
              <a:gd name="connsiteY0" fmla="*/ 24368928 h 48062753"/>
              <a:gd name="connsiteX1" fmla="*/ 1276586 w 6514591"/>
              <a:gd name="connsiteY1" fmla="*/ 7553931 h 48062753"/>
              <a:gd name="connsiteX2" fmla="*/ 711535 w 6514591"/>
              <a:gd name="connsiteY2" fmla="*/ 197455 h 48062753"/>
              <a:gd name="connsiteX3" fmla="*/ 132531 w 6514591"/>
              <a:gd name="connsiteY3" fmla="*/ 8044369 h 48062753"/>
              <a:gd name="connsiteX4" fmla="*/ 0 w 6514591"/>
              <a:gd name="connsiteY4" fmla="*/ 24368928 h 48062753"/>
              <a:gd name="connsiteX5" fmla="*/ 149982 w 6514591"/>
              <a:gd name="connsiteY5" fmla="*/ 41253976 h 48062753"/>
              <a:gd name="connsiteX6" fmla="*/ 708050 w 6514591"/>
              <a:gd name="connsiteY6" fmla="*/ 48260208 h 48062753"/>
              <a:gd name="connsiteX7" fmla="*/ 1287053 w 6514591"/>
              <a:gd name="connsiteY7" fmla="*/ 40553292 h 48062753"/>
              <a:gd name="connsiteX8" fmla="*/ 1419597 w 6514591"/>
              <a:gd name="connsiteY8" fmla="*/ 24368928 h 48062753"/>
              <a:gd name="connsiteX9" fmla="*/ 708050 w 6514591"/>
              <a:gd name="connsiteY9" fmla="*/ 46858944 h 48062753"/>
              <a:gd name="connsiteX10" fmla="*/ 303448 w 6514591"/>
              <a:gd name="connsiteY10" fmla="*/ 37961004 h 48062753"/>
              <a:gd name="connsiteX11" fmla="*/ 265075 w 6514591"/>
              <a:gd name="connsiteY11" fmla="*/ 23528150 h 48062753"/>
              <a:gd name="connsiteX12" fmla="*/ 320886 w 6514591"/>
              <a:gd name="connsiteY12" fmla="*/ 8464858 h 48062753"/>
              <a:gd name="connsiteX13" fmla="*/ 708050 w 6514591"/>
              <a:gd name="connsiteY13" fmla="*/ 1598623 h 48062753"/>
              <a:gd name="connsiteX14" fmla="*/ 1109166 w 6514591"/>
              <a:gd name="connsiteY14" fmla="*/ 9235490 h 48062753"/>
              <a:gd name="connsiteX15" fmla="*/ 1154509 w 6514591"/>
              <a:gd name="connsiteY15" fmla="*/ 23528150 h 48062753"/>
              <a:gd name="connsiteX16" fmla="*/ 1116137 w 6514591"/>
              <a:gd name="connsiteY16" fmla="*/ 37820908 h 48062753"/>
              <a:gd name="connsiteX17" fmla="*/ 708050 w 6514591"/>
              <a:gd name="connsiteY17" fmla="*/ 46858944 h 48062753"/>
              <a:gd name="connsiteX18" fmla="*/ 2569158 w 6514591"/>
              <a:gd name="connsiteY18" fmla="*/ 1878916 h 48062753"/>
              <a:gd name="connsiteX19" fmla="*/ 2499395 w 6514591"/>
              <a:gd name="connsiteY19" fmla="*/ 197455 h 48062753"/>
              <a:gd name="connsiteX20" fmla="*/ 1882031 w 6514591"/>
              <a:gd name="connsiteY20" fmla="*/ 4681449 h 48062753"/>
              <a:gd name="connsiteX21" fmla="*/ 1882031 w 6514591"/>
              <a:gd name="connsiteY21" fmla="*/ 6713250 h 48062753"/>
              <a:gd name="connsiteX22" fmla="*/ 2328491 w 6514591"/>
              <a:gd name="connsiteY22" fmla="*/ 4891594 h 48062753"/>
              <a:gd name="connsiteX23" fmla="*/ 2328491 w 6514591"/>
              <a:gd name="connsiteY23" fmla="*/ 41394072 h 48062753"/>
              <a:gd name="connsiteX24" fmla="*/ 2011090 w 6514591"/>
              <a:gd name="connsiteY24" fmla="*/ 44757092 h 48062753"/>
              <a:gd name="connsiteX25" fmla="*/ 1902966 w 6514591"/>
              <a:gd name="connsiteY25" fmla="*/ 44757092 h 48062753"/>
              <a:gd name="connsiteX26" fmla="*/ 1902966 w 6514591"/>
              <a:gd name="connsiteY26" fmla="*/ 46788892 h 48062753"/>
              <a:gd name="connsiteX27" fmla="*/ 2450567 w 6514591"/>
              <a:gd name="connsiteY27" fmla="*/ 46648696 h 48062753"/>
              <a:gd name="connsiteX28" fmla="*/ 2994695 w 6514591"/>
              <a:gd name="connsiteY28" fmla="*/ 46788892 h 48062753"/>
              <a:gd name="connsiteX29" fmla="*/ 2994695 w 6514591"/>
              <a:gd name="connsiteY29" fmla="*/ 44757092 h 48062753"/>
              <a:gd name="connsiteX30" fmla="*/ 2886559 w 6514591"/>
              <a:gd name="connsiteY30" fmla="*/ 44757092 h 48062753"/>
              <a:gd name="connsiteX31" fmla="*/ 2569158 w 6514591"/>
              <a:gd name="connsiteY31" fmla="*/ 41394072 h 48062753"/>
              <a:gd name="connsiteX32" fmla="*/ 2569158 w 6514591"/>
              <a:gd name="connsiteY32" fmla="*/ 1878916 h 48062753"/>
              <a:gd name="connsiteX33" fmla="*/ 3701294 w 6514591"/>
              <a:gd name="connsiteY33" fmla="*/ 22407176 h 48062753"/>
              <a:gd name="connsiteX34" fmla="*/ 4318645 w 6514591"/>
              <a:gd name="connsiteY34" fmla="*/ 1878916 h 48062753"/>
              <a:gd name="connsiteX35" fmla="*/ 4636071 w 6514591"/>
              <a:gd name="connsiteY35" fmla="*/ 4751497 h 48062753"/>
              <a:gd name="connsiteX36" fmla="*/ 4461657 w 6514591"/>
              <a:gd name="connsiteY36" fmla="*/ 7623979 h 48062753"/>
              <a:gd name="connsiteX37" fmla="*/ 4604668 w 6514591"/>
              <a:gd name="connsiteY37" fmla="*/ 10496560 h 48062753"/>
              <a:gd name="connsiteX38" fmla="*/ 4751152 w 6514591"/>
              <a:gd name="connsiteY38" fmla="*/ 7413834 h 48062753"/>
              <a:gd name="connsiteX39" fmla="*/ 4315173 w 6514591"/>
              <a:gd name="connsiteY39" fmla="*/ 197455 h 48062753"/>
              <a:gd name="connsiteX40" fmla="*/ 3415271 w 6514591"/>
              <a:gd name="connsiteY40" fmla="*/ 24649122 h 48062753"/>
              <a:gd name="connsiteX41" fmla="*/ 4130303 w 6514591"/>
              <a:gd name="connsiteY41" fmla="*/ 48260208 h 48062753"/>
              <a:gd name="connsiteX42" fmla="*/ 4834868 w 6514591"/>
              <a:gd name="connsiteY42" fmla="*/ 32496136 h 48062753"/>
              <a:gd name="connsiteX43" fmla="*/ 4161693 w 6514591"/>
              <a:gd name="connsiteY43" fmla="*/ 16942306 h 48062753"/>
              <a:gd name="connsiteX44" fmla="*/ 3701294 w 6514591"/>
              <a:gd name="connsiteY44" fmla="*/ 24298880 h 48062753"/>
              <a:gd name="connsiteX45" fmla="*/ 3701294 w 6514591"/>
              <a:gd name="connsiteY45" fmla="*/ 22407176 h 48062753"/>
              <a:gd name="connsiteX46" fmla="*/ 4130303 w 6514591"/>
              <a:gd name="connsiteY46" fmla="*/ 46368504 h 48062753"/>
              <a:gd name="connsiteX47" fmla="*/ 3774517 w 6514591"/>
              <a:gd name="connsiteY47" fmla="*/ 40973684 h 48062753"/>
              <a:gd name="connsiteX48" fmla="*/ 3708276 w 6514591"/>
              <a:gd name="connsiteY48" fmla="*/ 30814674 h 48062753"/>
              <a:gd name="connsiteX49" fmla="*/ 4147741 w 6514591"/>
              <a:gd name="connsiteY49" fmla="*/ 18343572 h 48062753"/>
              <a:gd name="connsiteX50" fmla="*/ 4493059 w 6514591"/>
              <a:gd name="connsiteY50" fmla="*/ 23318004 h 48062753"/>
              <a:gd name="connsiteX51" fmla="*/ 4548845 w 6514591"/>
              <a:gd name="connsiteY51" fmla="*/ 32426086 h 48062753"/>
              <a:gd name="connsiteX52" fmla="*/ 4482604 w 6514591"/>
              <a:gd name="connsiteY52" fmla="*/ 41814464 h 48062753"/>
              <a:gd name="connsiteX53" fmla="*/ 4130303 w 6514591"/>
              <a:gd name="connsiteY53" fmla="*/ 46368504 h 48062753"/>
              <a:gd name="connsiteX54" fmla="*/ 5426373 w 6514591"/>
              <a:gd name="connsiteY54" fmla="*/ 6643202 h 48062753"/>
              <a:gd name="connsiteX55" fmla="*/ 5736791 w 6514591"/>
              <a:gd name="connsiteY55" fmla="*/ 7694027 h 48062753"/>
              <a:gd name="connsiteX56" fmla="*/ 6382073 w 6514591"/>
              <a:gd name="connsiteY56" fmla="*/ 898039 h 48062753"/>
              <a:gd name="connsiteX57" fmla="*/ 6354167 w 6514591"/>
              <a:gd name="connsiteY57" fmla="*/ 267504 h 48062753"/>
              <a:gd name="connsiteX58" fmla="*/ 6308812 w 6514591"/>
              <a:gd name="connsiteY58" fmla="*/ 547797 h 48062753"/>
              <a:gd name="connsiteX59" fmla="*/ 5855382 w 6514591"/>
              <a:gd name="connsiteY59" fmla="*/ 2439402 h 48062753"/>
              <a:gd name="connsiteX60" fmla="*/ 5394970 w 6514591"/>
              <a:gd name="connsiteY60" fmla="*/ 477748 h 48062753"/>
              <a:gd name="connsiteX61" fmla="*/ 5360095 w 6514591"/>
              <a:gd name="connsiteY61" fmla="*/ 267504 h 48062753"/>
              <a:gd name="connsiteX62" fmla="*/ 5332202 w 6514591"/>
              <a:gd name="connsiteY62" fmla="*/ 1808867 h 48062753"/>
              <a:gd name="connsiteX63" fmla="*/ 5332202 w 6514591"/>
              <a:gd name="connsiteY63" fmla="*/ 22617420 h 48062753"/>
              <a:gd name="connsiteX64" fmla="*/ 5374060 w 6514591"/>
              <a:gd name="connsiteY64" fmla="*/ 24298880 h 48062753"/>
              <a:gd name="connsiteX65" fmla="*/ 5429846 w 6514591"/>
              <a:gd name="connsiteY65" fmla="*/ 23388052 h 48062753"/>
              <a:gd name="connsiteX66" fmla="*/ 5865838 w 6514591"/>
              <a:gd name="connsiteY66" fmla="*/ 18834010 h 48062753"/>
              <a:gd name="connsiteX67" fmla="*/ 6169298 w 6514591"/>
              <a:gd name="connsiteY67" fmla="*/ 23458100 h 48062753"/>
              <a:gd name="connsiteX68" fmla="*/ 6232079 w 6514591"/>
              <a:gd name="connsiteY68" fmla="*/ 32285990 h 48062753"/>
              <a:gd name="connsiteX69" fmla="*/ 6134423 w 6514591"/>
              <a:gd name="connsiteY69" fmla="*/ 42094656 h 48062753"/>
              <a:gd name="connsiteX70" fmla="*/ 5768194 w 6514591"/>
              <a:gd name="connsiteY70" fmla="*/ 46368504 h 48062753"/>
              <a:gd name="connsiteX71" fmla="*/ 5248486 w 6514591"/>
              <a:gd name="connsiteY71" fmla="*/ 38101100 h 48062753"/>
              <a:gd name="connsiteX72" fmla="*/ 5304272 w 6514591"/>
              <a:gd name="connsiteY72" fmla="*/ 38311344 h 48062753"/>
              <a:gd name="connsiteX73" fmla="*/ 5457751 w 6514591"/>
              <a:gd name="connsiteY73" fmla="*/ 35228520 h 48062753"/>
              <a:gd name="connsiteX74" fmla="*/ 5304272 w 6514591"/>
              <a:gd name="connsiteY74" fmla="*/ 32145794 h 48062753"/>
              <a:gd name="connsiteX75" fmla="*/ 5150805 w 6514591"/>
              <a:gd name="connsiteY75" fmla="*/ 35508812 h 48062753"/>
              <a:gd name="connsiteX76" fmla="*/ 5775176 w 6514591"/>
              <a:gd name="connsiteY76" fmla="*/ 48260208 h 48062753"/>
              <a:gd name="connsiteX77" fmla="*/ 6514592 w 6514591"/>
              <a:gd name="connsiteY77" fmla="*/ 32706380 h 48062753"/>
              <a:gd name="connsiteX78" fmla="*/ 5869347 w 6514591"/>
              <a:gd name="connsiteY78" fmla="*/ 17432744 h 48062753"/>
              <a:gd name="connsiteX79" fmla="*/ 5426373 w 6514591"/>
              <a:gd name="connsiteY79" fmla="*/ 21146106 h 48062753"/>
              <a:gd name="connsiteX80" fmla="*/ 5426373 w 6514591"/>
              <a:gd name="connsiteY80" fmla="*/ 6643202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514591" h="48062753">
                <a:moveTo>
                  <a:pt x="1419597" y="24368928"/>
                </a:moveTo>
                <a:cubicBezTo>
                  <a:pt x="1419597" y="18553718"/>
                  <a:pt x="1402159" y="12878703"/>
                  <a:pt x="1276586" y="7553931"/>
                </a:cubicBezTo>
                <a:cubicBezTo>
                  <a:pt x="1133574" y="1738819"/>
                  <a:pt x="882452" y="197455"/>
                  <a:pt x="711535" y="197455"/>
                </a:cubicBezTo>
                <a:cubicBezTo>
                  <a:pt x="509240" y="197455"/>
                  <a:pt x="261590" y="2229257"/>
                  <a:pt x="132531" y="8044369"/>
                </a:cubicBezTo>
                <a:cubicBezTo>
                  <a:pt x="34875" y="12458313"/>
                  <a:pt x="0" y="16802210"/>
                  <a:pt x="0" y="24368928"/>
                </a:cubicBezTo>
                <a:cubicBezTo>
                  <a:pt x="0" y="31164918"/>
                  <a:pt x="24408" y="36279544"/>
                  <a:pt x="149982" y="41253976"/>
                </a:cubicBezTo>
                <a:cubicBezTo>
                  <a:pt x="286010" y="46578648"/>
                  <a:pt x="526678" y="48260208"/>
                  <a:pt x="708050" y="48260208"/>
                </a:cubicBezTo>
                <a:cubicBezTo>
                  <a:pt x="1011498" y="48260208"/>
                  <a:pt x="1185900" y="44616896"/>
                  <a:pt x="1287053" y="40553292"/>
                </a:cubicBezTo>
                <a:cubicBezTo>
                  <a:pt x="1412615" y="35298668"/>
                  <a:pt x="1419597" y="28432532"/>
                  <a:pt x="1419597" y="24368928"/>
                </a:cubicBezTo>
                <a:close/>
                <a:moveTo>
                  <a:pt x="708050" y="46858944"/>
                </a:moveTo>
                <a:cubicBezTo>
                  <a:pt x="596441" y="46858944"/>
                  <a:pt x="369714" y="45597772"/>
                  <a:pt x="303448" y="37961004"/>
                </a:cubicBezTo>
                <a:cubicBezTo>
                  <a:pt x="265075" y="33757204"/>
                  <a:pt x="265075" y="28432532"/>
                  <a:pt x="265075" y="23528150"/>
                </a:cubicBezTo>
                <a:cubicBezTo>
                  <a:pt x="265075" y="17783086"/>
                  <a:pt x="265075" y="12598410"/>
                  <a:pt x="320886" y="8464858"/>
                </a:cubicBezTo>
                <a:cubicBezTo>
                  <a:pt x="380181" y="3770620"/>
                  <a:pt x="558068" y="1598623"/>
                  <a:pt x="708050" y="1598623"/>
                </a:cubicBezTo>
                <a:cubicBezTo>
                  <a:pt x="840594" y="1598623"/>
                  <a:pt x="1042888" y="3210134"/>
                  <a:pt x="1109166" y="9235490"/>
                </a:cubicBezTo>
                <a:cubicBezTo>
                  <a:pt x="1154509" y="13229044"/>
                  <a:pt x="1154509" y="18763962"/>
                  <a:pt x="1154509" y="23528150"/>
                </a:cubicBezTo>
                <a:cubicBezTo>
                  <a:pt x="1154509" y="28222386"/>
                  <a:pt x="1154509" y="33547060"/>
                  <a:pt x="1116137" y="37820908"/>
                </a:cubicBezTo>
                <a:cubicBezTo>
                  <a:pt x="1049871" y="45527724"/>
                  <a:pt x="830126" y="46858944"/>
                  <a:pt x="708050" y="46858944"/>
                </a:cubicBezTo>
                <a:close/>
                <a:moveTo>
                  <a:pt x="2569158" y="1878916"/>
                </a:moveTo>
                <a:cubicBezTo>
                  <a:pt x="2569158" y="267504"/>
                  <a:pt x="2569158" y="197455"/>
                  <a:pt x="2499395" y="197455"/>
                </a:cubicBezTo>
                <a:cubicBezTo>
                  <a:pt x="2415691" y="2089160"/>
                  <a:pt x="2241290" y="4681449"/>
                  <a:pt x="1882031" y="4681449"/>
                </a:cubicBezTo>
                <a:lnTo>
                  <a:pt x="1882031" y="6713250"/>
                </a:lnTo>
                <a:cubicBezTo>
                  <a:pt x="1962249" y="6713250"/>
                  <a:pt x="2136651" y="6713250"/>
                  <a:pt x="2328491" y="4891594"/>
                </a:cubicBezTo>
                <a:lnTo>
                  <a:pt x="2328491" y="41394072"/>
                </a:lnTo>
                <a:cubicBezTo>
                  <a:pt x="2328491" y="43916312"/>
                  <a:pt x="2318023" y="44757092"/>
                  <a:pt x="2011090" y="44757092"/>
                </a:cubicBezTo>
                <a:lnTo>
                  <a:pt x="1902966" y="44757092"/>
                </a:lnTo>
                <a:lnTo>
                  <a:pt x="1902966" y="46788892"/>
                </a:lnTo>
                <a:cubicBezTo>
                  <a:pt x="1997137" y="46648696"/>
                  <a:pt x="2335461" y="46648696"/>
                  <a:pt x="2450567" y="46648696"/>
                </a:cubicBezTo>
                <a:cubicBezTo>
                  <a:pt x="2565673" y="46648696"/>
                  <a:pt x="2900499" y="46648696"/>
                  <a:pt x="2994695" y="46788892"/>
                </a:cubicBezTo>
                <a:lnTo>
                  <a:pt x="2994695" y="44757092"/>
                </a:lnTo>
                <a:lnTo>
                  <a:pt x="2886559" y="44757092"/>
                </a:lnTo>
                <a:cubicBezTo>
                  <a:pt x="2579626" y="44757092"/>
                  <a:pt x="2569158" y="43916312"/>
                  <a:pt x="2569158" y="41394072"/>
                </a:cubicBezTo>
                <a:lnTo>
                  <a:pt x="2569158" y="1878916"/>
                </a:lnTo>
                <a:close/>
                <a:moveTo>
                  <a:pt x="3701294" y="22407176"/>
                </a:moveTo>
                <a:cubicBezTo>
                  <a:pt x="3701294" y="4681449"/>
                  <a:pt x="4130303" y="1878916"/>
                  <a:pt x="4318645" y="1878916"/>
                </a:cubicBezTo>
                <a:cubicBezTo>
                  <a:pt x="4444219" y="1878916"/>
                  <a:pt x="4569793" y="2649647"/>
                  <a:pt x="4636071" y="4751497"/>
                </a:cubicBezTo>
                <a:cubicBezTo>
                  <a:pt x="4594213" y="4751497"/>
                  <a:pt x="4461657" y="4751497"/>
                  <a:pt x="4461657" y="7623979"/>
                </a:cubicBezTo>
                <a:cubicBezTo>
                  <a:pt x="4461657" y="9165441"/>
                  <a:pt x="4513970" y="10496560"/>
                  <a:pt x="4604668" y="10496560"/>
                </a:cubicBezTo>
                <a:cubicBezTo>
                  <a:pt x="4691856" y="10496560"/>
                  <a:pt x="4751152" y="9445635"/>
                  <a:pt x="4751152" y="7413834"/>
                </a:cubicBezTo>
                <a:cubicBezTo>
                  <a:pt x="4751152" y="3770620"/>
                  <a:pt x="4618633" y="197455"/>
                  <a:pt x="4315173" y="197455"/>
                </a:cubicBezTo>
                <a:cubicBezTo>
                  <a:pt x="3875671" y="197455"/>
                  <a:pt x="3415271" y="9235490"/>
                  <a:pt x="3415271" y="24649122"/>
                </a:cubicBezTo>
                <a:cubicBezTo>
                  <a:pt x="3415271" y="43916312"/>
                  <a:pt x="3833813" y="48260208"/>
                  <a:pt x="4130303" y="48260208"/>
                </a:cubicBezTo>
                <a:cubicBezTo>
                  <a:pt x="4510497" y="48260208"/>
                  <a:pt x="4834868" y="41604216"/>
                  <a:pt x="4834868" y="32496136"/>
                </a:cubicBezTo>
                <a:cubicBezTo>
                  <a:pt x="4834868" y="23177808"/>
                  <a:pt x="4510497" y="16942306"/>
                  <a:pt x="4161693" y="16942306"/>
                </a:cubicBezTo>
                <a:cubicBezTo>
                  <a:pt x="3851288" y="16942306"/>
                  <a:pt x="3736169" y="22337128"/>
                  <a:pt x="3701294" y="24298880"/>
                </a:cubicBezTo>
                <a:lnTo>
                  <a:pt x="3701294" y="22407176"/>
                </a:lnTo>
                <a:close/>
                <a:moveTo>
                  <a:pt x="4130303" y="46368504"/>
                </a:moveTo>
                <a:cubicBezTo>
                  <a:pt x="3910546" y="46368504"/>
                  <a:pt x="3805920" y="42444996"/>
                  <a:pt x="3774517" y="40973684"/>
                </a:cubicBezTo>
                <a:cubicBezTo>
                  <a:pt x="3743151" y="39152124"/>
                  <a:pt x="3708276" y="35718960"/>
                  <a:pt x="3708276" y="30814674"/>
                </a:cubicBezTo>
                <a:cubicBezTo>
                  <a:pt x="3708276" y="25279756"/>
                  <a:pt x="3833813" y="18343572"/>
                  <a:pt x="4147741" y="18343572"/>
                </a:cubicBezTo>
                <a:cubicBezTo>
                  <a:pt x="4339593" y="18343572"/>
                  <a:pt x="4440746" y="20935860"/>
                  <a:pt x="4493059" y="23318004"/>
                </a:cubicBezTo>
                <a:cubicBezTo>
                  <a:pt x="4548845" y="25910292"/>
                  <a:pt x="4548845" y="29413408"/>
                  <a:pt x="4548845" y="32426086"/>
                </a:cubicBezTo>
                <a:cubicBezTo>
                  <a:pt x="4548845" y="35999252"/>
                  <a:pt x="4548845" y="39152124"/>
                  <a:pt x="4482604" y="41814464"/>
                </a:cubicBezTo>
                <a:cubicBezTo>
                  <a:pt x="4395378" y="45177384"/>
                  <a:pt x="4269830" y="46368504"/>
                  <a:pt x="4130303" y="46368504"/>
                </a:cubicBezTo>
                <a:close/>
                <a:moveTo>
                  <a:pt x="5426373" y="6643202"/>
                </a:moveTo>
                <a:cubicBezTo>
                  <a:pt x="5576342" y="7623979"/>
                  <a:pt x="5698431" y="7694027"/>
                  <a:pt x="5736791" y="7694027"/>
                </a:cubicBezTo>
                <a:cubicBezTo>
                  <a:pt x="6130925" y="7694027"/>
                  <a:pt x="6382073" y="1878916"/>
                  <a:pt x="6382073" y="898039"/>
                </a:cubicBezTo>
                <a:cubicBezTo>
                  <a:pt x="6382073" y="617845"/>
                  <a:pt x="6375090" y="267504"/>
                  <a:pt x="6354167" y="267504"/>
                </a:cubicBezTo>
                <a:cubicBezTo>
                  <a:pt x="6347185" y="267504"/>
                  <a:pt x="6340215" y="267504"/>
                  <a:pt x="6308812" y="547797"/>
                </a:cubicBezTo>
                <a:cubicBezTo>
                  <a:pt x="6113475" y="2229257"/>
                  <a:pt x="5946081" y="2439402"/>
                  <a:pt x="5855382" y="2439402"/>
                </a:cubicBezTo>
                <a:cubicBezTo>
                  <a:pt x="5625182" y="2439402"/>
                  <a:pt x="5461248" y="1038235"/>
                  <a:pt x="5394970" y="477748"/>
                </a:cubicBezTo>
                <a:cubicBezTo>
                  <a:pt x="5370550" y="267504"/>
                  <a:pt x="5363567" y="267504"/>
                  <a:pt x="5360095" y="267504"/>
                </a:cubicBezTo>
                <a:cubicBezTo>
                  <a:pt x="5332202" y="267504"/>
                  <a:pt x="5332202" y="687894"/>
                  <a:pt x="5332202" y="1808867"/>
                </a:cubicBezTo>
                <a:lnTo>
                  <a:pt x="5332202" y="22617420"/>
                </a:lnTo>
                <a:cubicBezTo>
                  <a:pt x="5332202" y="23878490"/>
                  <a:pt x="5332202" y="24298880"/>
                  <a:pt x="5374060" y="24298880"/>
                </a:cubicBezTo>
                <a:cubicBezTo>
                  <a:pt x="5391498" y="24298880"/>
                  <a:pt x="5394970" y="24228832"/>
                  <a:pt x="5429846" y="23388052"/>
                </a:cubicBezTo>
                <a:cubicBezTo>
                  <a:pt x="5527526" y="20515470"/>
                  <a:pt x="5691461" y="18834010"/>
                  <a:pt x="5865838" y="18834010"/>
                </a:cubicBezTo>
                <a:cubicBezTo>
                  <a:pt x="6050707" y="18834010"/>
                  <a:pt x="6141405" y="22267078"/>
                  <a:pt x="6169298" y="23458100"/>
                </a:cubicBezTo>
                <a:cubicBezTo>
                  <a:pt x="6228594" y="26190486"/>
                  <a:pt x="6232079" y="29623554"/>
                  <a:pt x="6232079" y="32285990"/>
                </a:cubicBezTo>
                <a:cubicBezTo>
                  <a:pt x="6232079" y="34948328"/>
                  <a:pt x="6232079" y="38941880"/>
                  <a:pt x="6134423" y="42094656"/>
                </a:cubicBezTo>
                <a:cubicBezTo>
                  <a:pt x="6057689" y="44616896"/>
                  <a:pt x="5921661" y="46368504"/>
                  <a:pt x="5768194" y="46368504"/>
                </a:cubicBezTo>
                <a:cubicBezTo>
                  <a:pt x="5537982" y="46368504"/>
                  <a:pt x="5311254" y="43215628"/>
                  <a:pt x="5248486" y="38101100"/>
                </a:cubicBezTo>
                <a:cubicBezTo>
                  <a:pt x="5265924" y="38241296"/>
                  <a:pt x="5286834" y="38311344"/>
                  <a:pt x="5304272" y="38311344"/>
                </a:cubicBezTo>
                <a:cubicBezTo>
                  <a:pt x="5363567" y="38311344"/>
                  <a:pt x="5457751" y="37610764"/>
                  <a:pt x="5457751" y="35228520"/>
                </a:cubicBezTo>
                <a:cubicBezTo>
                  <a:pt x="5457751" y="33266866"/>
                  <a:pt x="5391498" y="32145794"/>
                  <a:pt x="5304272" y="32145794"/>
                </a:cubicBezTo>
                <a:cubicBezTo>
                  <a:pt x="5241504" y="32145794"/>
                  <a:pt x="5150805" y="32776428"/>
                  <a:pt x="5150805" y="35508812"/>
                </a:cubicBezTo>
                <a:cubicBezTo>
                  <a:pt x="5150805" y="41464120"/>
                  <a:pt x="5387988" y="48260208"/>
                  <a:pt x="5775176" y="48260208"/>
                </a:cubicBezTo>
                <a:cubicBezTo>
                  <a:pt x="6169298" y="48260208"/>
                  <a:pt x="6514592" y="41604216"/>
                  <a:pt x="6514592" y="32706380"/>
                </a:cubicBezTo>
                <a:cubicBezTo>
                  <a:pt x="6514592" y="24368928"/>
                  <a:pt x="6235576" y="17432744"/>
                  <a:pt x="5869347" y="17432744"/>
                </a:cubicBezTo>
                <a:cubicBezTo>
                  <a:pt x="5670513" y="17432744"/>
                  <a:pt x="5517046" y="19184352"/>
                  <a:pt x="5426373" y="21146106"/>
                </a:cubicBezTo>
                <a:lnTo>
                  <a:pt x="5426373" y="66432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8" name="Forma libre: forma 297">
            <a:extLst>
              <a:ext uri="{FF2B5EF4-FFF2-40B4-BE49-F238E27FC236}">
                <a16:creationId xmlns:a16="http://schemas.microsoft.com/office/drawing/2014/main" id="{676D5B79-8ABD-5FFE-6B24-6B62ABECD208}"/>
              </a:ext>
            </a:extLst>
          </p:cNvPr>
          <p:cNvSpPr/>
          <p:nvPr/>
        </p:nvSpPr>
        <p:spPr>
          <a:xfrm flipV="1">
            <a:off x="151619470" y="1160256125"/>
            <a:ext cx="1381224" cy="33139459"/>
          </a:xfrm>
          <a:custGeom>
            <a:avLst/>
            <a:gdLst>
              <a:gd name="connsiteX0" fmla="*/ 394134 w 1381224"/>
              <a:gd name="connsiteY0" fmla="*/ 15878952 h 33139459"/>
              <a:gd name="connsiteX1" fmla="*/ 690612 w 1381224"/>
              <a:gd name="connsiteY1" fmla="*/ 16789680 h 33139459"/>
              <a:gd name="connsiteX2" fmla="*/ 962670 w 1381224"/>
              <a:gd name="connsiteY2" fmla="*/ 14757879 h 33139459"/>
              <a:gd name="connsiteX3" fmla="*/ 718517 w 1381224"/>
              <a:gd name="connsiteY3" fmla="*/ 13006371 h 33139459"/>
              <a:gd name="connsiteX4" fmla="*/ 404602 w 1381224"/>
              <a:gd name="connsiteY4" fmla="*/ 14267441 h 33139459"/>
              <a:gd name="connsiteX5" fmla="*/ 254620 w 1381224"/>
              <a:gd name="connsiteY5" fmla="*/ 10063741 h 33139459"/>
              <a:gd name="connsiteX6" fmla="*/ 906859 w 1381224"/>
              <a:gd name="connsiteY6" fmla="*/ 3197605 h 33139459"/>
              <a:gd name="connsiteX7" fmla="*/ 1238213 w 1381224"/>
              <a:gd name="connsiteY7" fmla="*/ 5369504 h 33139459"/>
              <a:gd name="connsiteX8" fmla="*/ 1294023 w 1381224"/>
              <a:gd name="connsiteY8" fmla="*/ 5859942 h 33139459"/>
              <a:gd name="connsiteX9" fmla="*/ 1381224 w 1381224"/>
              <a:gd name="connsiteY9" fmla="*/ 4108433 h 33139459"/>
              <a:gd name="connsiteX10" fmla="*/ 938250 w 1381224"/>
              <a:gd name="connsiteY10" fmla="*/ 184927 h 33139459"/>
              <a:gd name="connsiteX11" fmla="*/ 177887 w 1381224"/>
              <a:gd name="connsiteY11" fmla="*/ 10063741 h 33139459"/>
              <a:gd name="connsiteX12" fmla="*/ 320886 w 1381224"/>
              <a:gd name="connsiteY12" fmla="*/ 15108221 h 33139459"/>
              <a:gd name="connsiteX13" fmla="*/ 0 w 1381224"/>
              <a:gd name="connsiteY13" fmla="*/ 24636694 h 33139459"/>
              <a:gd name="connsiteX14" fmla="*/ 551086 w 1381224"/>
              <a:gd name="connsiteY14" fmla="*/ 33324386 h 33139459"/>
              <a:gd name="connsiteX15" fmla="*/ 1196367 w 1381224"/>
              <a:gd name="connsiteY15" fmla="*/ 26178056 h 33139459"/>
              <a:gd name="connsiteX16" fmla="*/ 1164977 w 1381224"/>
              <a:gd name="connsiteY16" fmla="*/ 25547522 h 33139459"/>
              <a:gd name="connsiteX17" fmla="*/ 1126604 w 1381224"/>
              <a:gd name="connsiteY17" fmla="*/ 26178056 h 33139459"/>
              <a:gd name="connsiteX18" fmla="*/ 582489 w 1381224"/>
              <a:gd name="connsiteY18" fmla="*/ 30311708 h 33139459"/>
              <a:gd name="connsiteX19" fmla="*/ 80218 w 1381224"/>
              <a:gd name="connsiteY19" fmla="*/ 24216304 h 33139459"/>
              <a:gd name="connsiteX20" fmla="*/ 394134 w 1381224"/>
              <a:gd name="connsiteY20" fmla="*/ 15878952 h 33139459"/>
              <a:gd name="connsiteX21" fmla="*/ 502258 w 1381224"/>
              <a:gd name="connsiteY21" fmla="*/ 15038073 h 33139459"/>
              <a:gd name="connsiteX22" fmla="*/ 711535 w 1381224"/>
              <a:gd name="connsiteY22" fmla="*/ 14407637 h 33139459"/>
              <a:gd name="connsiteX23" fmla="*/ 882452 w 1381224"/>
              <a:gd name="connsiteY23" fmla="*/ 14827928 h 33139459"/>
              <a:gd name="connsiteX24" fmla="*/ 690612 w 1381224"/>
              <a:gd name="connsiteY24" fmla="*/ 15388414 h 33139459"/>
              <a:gd name="connsiteX25" fmla="*/ 502258 w 1381224"/>
              <a:gd name="connsiteY25" fmla="*/ 15038073 h 3313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81224" h="33139459">
                <a:moveTo>
                  <a:pt x="394134" y="15878952"/>
                </a:moveTo>
                <a:cubicBezTo>
                  <a:pt x="505743" y="16789680"/>
                  <a:pt x="624346" y="16789680"/>
                  <a:pt x="690612" y="16789680"/>
                </a:cubicBezTo>
                <a:cubicBezTo>
                  <a:pt x="781298" y="16789680"/>
                  <a:pt x="962670" y="16789680"/>
                  <a:pt x="962670" y="14757879"/>
                </a:cubicBezTo>
                <a:cubicBezTo>
                  <a:pt x="962670" y="13496710"/>
                  <a:pt x="896392" y="13006371"/>
                  <a:pt x="718517" y="13006371"/>
                </a:cubicBezTo>
                <a:cubicBezTo>
                  <a:pt x="631317" y="13006371"/>
                  <a:pt x="526678" y="13216516"/>
                  <a:pt x="404602" y="14267441"/>
                </a:cubicBezTo>
                <a:cubicBezTo>
                  <a:pt x="296478" y="13216516"/>
                  <a:pt x="254620" y="11605104"/>
                  <a:pt x="254620" y="10063741"/>
                </a:cubicBezTo>
                <a:cubicBezTo>
                  <a:pt x="254620" y="5719845"/>
                  <a:pt x="596441" y="3197605"/>
                  <a:pt x="906859" y="3197605"/>
                </a:cubicBezTo>
                <a:cubicBezTo>
                  <a:pt x="966155" y="3197605"/>
                  <a:pt x="1091729" y="3197605"/>
                  <a:pt x="1238213" y="5369504"/>
                </a:cubicBezTo>
                <a:cubicBezTo>
                  <a:pt x="1259148" y="5649797"/>
                  <a:pt x="1269603" y="5859942"/>
                  <a:pt x="1294023" y="5859942"/>
                </a:cubicBezTo>
                <a:cubicBezTo>
                  <a:pt x="1335881" y="5859942"/>
                  <a:pt x="1381224" y="4949213"/>
                  <a:pt x="1381224" y="4108433"/>
                </a:cubicBezTo>
                <a:cubicBezTo>
                  <a:pt x="1381224" y="2847264"/>
                  <a:pt x="1178917" y="184927"/>
                  <a:pt x="938250" y="184927"/>
                </a:cubicBezTo>
                <a:cubicBezTo>
                  <a:pt x="547601" y="184927"/>
                  <a:pt x="177887" y="4879165"/>
                  <a:pt x="177887" y="10063741"/>
                </a:cubicBezTo>
                <a:cubicBezTo>
                  <a:pt x="177887" y="12656029"/>
                  <a:pt x="261590" y="14267441"/>
                  <a:pt x="320886" y="15108221"/>
                </a:cubicBezTo>
                <a:cubicBezTo>
                  <a:pt x="118591" y="17420316"/>
                  <a:pt x="0" y="21203626"/>
                  <a:pt x="0" y="24636694"/>
                </a:cubicBezTo>
                <a:cubicBezTo>
                  <a:pt x="0" y="29470928"/>
                  <a:pt x="216247" y="33324386"/>
                  <a:pt x="551086" y="33324386"/>
                </a:cubicBezTo>
                <a:cubicBezTo>
                  <a:pt x="1011498" y="33324386"/>
                  <a:pt x="1196367" y="27158934"/>
                  <a:pt x="1196367" y="26178056"/>
                </a:cubicBezTo>
                <a:cubicBezTo>
                  <a:pt x="1196367" y="25827716"/>
                  <a:pt x="1182415" y="25547522"/>
                  <a:pt x="1164977" y="25547522"/>
                </a:cubicBezTo>
                <a:cubicBezTo>
                  <a:pt x="1147527" y="25547522"/>
                  <a:pt x="1140557" y="25757666"/>
                  <a:pt x="1126604" y="26178056"/>
                </a:cubicBezTo>
                <a:cubicBezTo>
                  <a:pt x="1088231" y="27509274"/>
                  <a:pt x="997545" y="30311708"/>
                  <a:pt x="582489" y="30311708"/>
                </a:cubicBezTo>
                <a:cubicBezTo>
                  <a:pt x="366229" y="30311708"/>
                  <a:pt x="80218" y="29190734"/>
                  <a:pt x="80218" y="24216304"/>
                </a:cubicBezTo>
                <a:cubicBezTo>
                  <a:pt x="80218" y="21834260"/>
                  <a:pt x="167419" y="18260996"/>
                  <a:pt x="394134" y="15878952"/>
                </a:cubicBezTo>
                <a:close/>
                <a:moveTo>
                  <a:pt x="502258" y="15038073"/>
                </a:moveTo>
                <a:cubicBezTo>
                  <a:pt x="596441" y="14407637"/>
                  <a:pt x="687127" y="14407637"/>
                  <a:pt x="711535" y="14407637"/>
                </a:cubicBezTo>
                <a:cubicBezTo>
                  <a:pt x="809203" y="14407637"/>
                  <a:pt x="826641" y="14547734"/>
                  <a:pt x="882452" y="14827928"/>
                </a:cubicBezTo>
                <a:cubicBezTo>
                  <a:pt x="823156" y="15388414"/>
                  <a:pt x="816173" y="15388414"/>
                  <a:pt x="690612" y="15388414"/>
                </a:cubicBezTo>
                <a:cubicBezTo>
                  <a:pt x="627831" y="15388414"/>
                  <a:pt x="572021" y="15388414"/>
                  <a:pt x="502258" y="15038073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299" name="Forma libre: forma 298">
            <a:extLst>
              <a:ext uri="{FF2B5EF4-FFF2-40B4-BE49-F238E27FC236}">
                <a16:creationId xmlns:a16="http://schemas.microsoft.com/office/drawing/2014/main" id="{367BF7F5-EB67-22EF-C5F4-3F528D91209D}"/>
              </a:ext>
            </a:extLst>
          </p:cNvPr>
          <p:cNvSpPr/>
          <p:nvPr/>
        </p:nvSpPr>
        <p:spPr>
          <a:xfrm flipV="1">
            <a:off x="153252363" y="1151205489"/>
            <a:ext cx="987052" cy="31096148"/>
          </a:xfrm>
          <a:custGeom>
            <a:avLst/>
            <a:gdLst>
              <a:gd name="connsiteX0" fmla="*/ 533102 w 987052"/>
              <a:gd name="connsiteY0" fmla="*/ 21740202 h 31096148"/>
              <a:gd name="connsiteX1" fmla="*/ 705371 w 987052"/>
              <a:gd name="connsiteY1" fmla="*/ 18841030 h 31096148"/>
              <a:gd name="connsiteX2" fmla="*/ 987053 w 987052"/>
              <a:gd name="connsiteY2" fmla="*/ 9348474 h 31096148"/>
              <a:gd name="connsiteX3" fmla="*/ 463252 w 987052"/>
              <a:gd name="connsiteY3" fmla="*/ 183341 h 31096148"/>
              <a:gd name="connsiteX4" fmla="*/ 0 w 987052"/>
              <a:gd name="connsiteY4" fmla="*/ 8600365 h 31096148"/>
              <a:gd name="connsiteX5" fmla="*/ 123379 w 987052"/>
              <a:gd name="connsiteY5" fmla="*/ 11218946 h 31096148"/>
              <a:gd name="connsiteX6" fmla="*/ 244438 w 987052"/>
              <a:gd name="connsiteY6" fmla="*/ 8740660 h 31096148"/>
              <a:gd name="connsiteX7" fmla="*/ 100099 w 987052"/>
              <a:gd name="connsiteY7" fmla="*/ 6309007 h 31096148"/>
              <a:gd name="connsiteX8" fmla="*/ 437654 w 987052"/>
              <a:gd name="connsiteY8" fmla="*/ 1726490 h 31096148"/>
              <a:gd name="connsiteX9" fmla="*/ 765894 w 987052"/>
              <a:gd name="connsiteY9" fmla="*/ 9348474 h 31096148"/>
              <a:gd name="connsiteX10" fmla="*/ 321258 w 987052"/>
              <a:gd name="connsiteY10" fmla="*/ 23423646 h 31096148"/>
              <a:gd name="connsiteX11" fmla="*/ 27930 w 987052"/>
              <a:gd name="connsiteY11" fmla="*/ 29502580 h 31096148"/>
              <a:gd name="connsiteX12" fmla="*/ 0 w 987052"/>
              <a:gd name="connsiteY12" fmla="*/ 31279490 h 31096148"/>
              <a:gd name="connsiteX13" fmla="*/ 919535 w 987052"/>
              <a:gd name="connsiteY13" fmla="*/ 31279490 h 31096148"/>
              <a:gd name="connsiteX14" fmla="*/ 987053 w 987052"/>
              <a:gd name="connsiteY14" fmla="*/ 22909296 h 31096148"/>
              <a:gd name="connsiteX15" fmla="*/ 914884 w 987052"/>
              <a:gd name="connsiteY15" fmla="*/ 22909296 h 31096148"/>
              <a:gd name="connsiteX16" fmla="*/ 861343 w 987052"/>
              <a:gd name="connsiteY16" fmla="*/ 27071026 h 31096148"/>
              <a:gd name="connsiteX17" fmla="*/ 633202 w 987052"/>
              <a:gd name="connsiteY17" fmla="*/ 27445082 h 31096148"/>
              <a:gd name="connsiteX18" fmla="*/ 218827 w 987052"/>
              <a:gd name="connsiteY18" fmla="*/ 27445082 h 31096148"/>
              <a:gd name="connsiteX19" fmla="*/ 533102 w 987052"/>
              <a:gd name="connsiteY19" fmla="*/ 21740202 h 31096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7052" h="31096148">
                <a:moveTo>
                  <a:pt x="533102" y="21740202"/>
                </a:moveTo>
                <a:cubicBezTo>
                  <a:pt x="570347" y="21038824"/>
                  <a:pt x="668114" y="19495676"/>
                  <a:pt x="705371" y="18841030"/>
                </a:cubicBezTo>
                <a:cubicBezTo>
                  <a:pt x="849697" y="16175617"/>
                  <a:pt x="987053" y="13603768"/>
                  <a:pt x="987053" y="9348474"/>
                </a:cubicBezTo>
                <a:cubicBezTo>
                  <a:pt x="987053" y="3783890"/>
                  <a:pt x="754249" y="183341"/>
                  <a:pt x="463252" y="183341"/>
                </a:cubicBezTo>
                <a:cubicBezTo>
                  <a:pt x="183902" y="183341"/>
                  <a:pt x="0" y="4438635"/>
                  <a:pt x="0" y="8600365"/>
                </a:cubicBezTo>
                <a:cubicBezTo>
                  <a:pt x="0" y="10891624"/>
                  <a:pt x="90785" y="11218946"/>
                  <a:pt x="123379" y="11218946"/>
                </a:cubicBezTo>
                <a:cubicBezTo>
                  <a:pt x="172269" y="11218946"/>
                  <a:pt x="244438" y="10517569"/>
                  <a:pt x="244438" y="8740660"/>
                </a:cubicBezTo>
                <a:cubicBezTo>
                  <a:pt x="244438" y="6309007"/>
                  <a:pt x="128029" y="6309007"/>
                  <a:pt x="100099" y="6309007"/>
                </a:cubicBezTo>
                <a:cubicBezTo>
                  <a:pt x="167605" y="2895485"/>
                  <a:pt x="323577" y="1726490"/>
                  <a:pt x="437654" y="1726490"/>
                </a:cubicBezTo>
                <a:cubicBezTo>
                  <a:pt x="654149" y="1726490"/>
                  <a:pt x="765894" y="5420603"/>
                  <a:pt x="765894" y="9348474"/>
                </a:cubicBezTo>
                <a:cubicBezTo>
                  <a:pt x="765894" y="14211681"/>
                  <a:pt x="595957" y="17765498"/>
                  <a:pt x="321258" y="23423646"/>
                </a:cubicBezTo>
                <a:lnTo>
                  <a:pt x="27930" y="29502580"/>
                </a:lnTo>
                <a:cubicBezTo>
                  <a:pt x="0" y="30016930"/>
                  <a:pt x="0" y="30110494"/>
                  <a:pt x="0" y="31279490"/>
                </a:cubicBezTo>
                <a:lnTo>
                  <a:pt x="919535" y="31279490"/>
                </a:lnTo>
                <a:lnTo>
                  <a:pt x="987053" y="22909296"/>
                </a:lnTo>
                <a:lnTo>
                  <a:pt x="914884" y="22909296"/>
                </a:lnTo>
                <a:cubicBezTo>
                  <a:pt x="907901" y="23844532"/>
                  <a:pt x="889273" y="26182522"/>
                  <a:pt x="861343" y="27071026"/>
                </a:cubicBezTo>
                <a:cubicBezTo>
                  <a:pt x="847365" y="27445082"/>
                  <a:pt x="670446" y="27445082"/>
                  <a:pt x="633202" y="27445082"/>
                </a:cubicBezTo>
                <a:lnTo>
                  <a:pt x="218827" y="27445082"/>
                </a:lnTo>
                <a:lnTo>
                  <a:pt x="533102" y="217402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0" name="Forma libre: forma 299">
            <a:extLst>
              <a:ext uri="{FF2B5EF4-FFF2-40B4-BE49-F238E27FC236}">
                <a16:creationId xmlns:a16="http://schemas.microsoft.com/office/drawing/2014/main" id="{035F9983-ABCC-FE4C-F3B4-41599DC0E626}"/>
              </a:ext>
            </a:extLst>
          </p:cNvPr>
          <p:cNvSpPr/>
          <p:nvPr/>
        </p:nvSpPr>
        <p:spPr>
          <a:xfrm flipV="1">
            <a:off x="155669369" y="1171396009"/>
            <a:ext cx="2277628" cy="15623877"/>
          </a:xfrm>
          <a:custGeom>
            <a:avLst/>
            <a:gdLst>
              <a:gd name="connsiteX0" fmla="*/ 2166007 w 2277628"/>
              <a:gd name="connsiteY0" fmla="*/ 2777590 h 15623877"/>
              <a:gd name="connsiteX1" fmla="*/ 2277629 w 2277628"/>
              <a:gd name="connsiteY1" fmla="*/ 1516520 h 15623877"/>
              <a:gd name="connsiteX2" fmla="*/ 2166007 w 2277628"/>
              <a:gd name="connsiteY2" fmla="*/ 185302 h 15623877"/>
              <a:gd name="connsiteX3" fmla="*/ 111609 w 2277628"/>
              <a:gd name="connsiteY3" fmla="*/ 185302 h 15623877"/>
              <a:gd name="connsiteX4" fmla="*/ 0 w 2277628"/>
              <a:gd name="connsiteY4" fmla="*/ 1446472 h 15623877"/>
              <a:gd name="connsiteX5" fmla="*/ 111609 w 2277628"/>
              <a:gd name="connsiteY5" fmla="*/ 2777590 h 15623877"/>
              <a:gd name="connsiteX6" fmla="*/ 2166007 w 2277628"/>
              <a:gd name="connsiteY6" fmla="*/ 2777590 h 15623877"/>
              <a:gd name="connsiteX7" fmla="*/ 2166007 w 2277628"/>
              <a:gd name="connsiteY7" fmla="*/ 15809179 h 15623877"/>
              <a:gd name="connsiteX8" fmla="*/ 2277629 w 2277628"/>
              <a:gd name="connsiteY8" fmla="*/ 14548010 h 15623877"/>
              <a:gd name="connsiteX9" fmla="*/ 2166007 w 2277628"/>
              <a:gd name="connsiteY9" fmla="*/ 13216891 h 15623877"/>
              <a:gd name="connsiteX10" fmla="*/ 111609 w 2277628"/>
              <a:gd name="connsiteY10" fmla="*/ 13216891 h 15623877"/>
              <a:gd name="connsiteX11" fmla="*/ 0 w 2277628"/>
              <a:gd name="connsiteY11" fmla="*/ 14477961 h 15623877"/>
              <a:gd name="connsiteX12" fmla="*/ 111609 w 2277628"/>
              <a:gd name="connsiteY12" fmla="*/ 15809179 h 15623877"/>
              <a:gd name="connsiteX13" fmla="*/ 2166007 w 2277628"/>
              <a:gd name="connsiteY13" fmla="*/ 15809179 h 1562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877">
                <a:moveTo>
                  <a:pt x="2166007" y="2777590"/>
                </a:moveTo>
                <a:cubicBezTo>
                  <a:pt x="2214848" y="2777590"/>
                  <a:pt x="2277629" y="2777590"/>
                  <a:pt x="2277629" y="1516520"/>
                </a:cubicBezTo>
                <a:cubicBezTo>
                  <a:pt x="2277629" y="185302"/>
                  <a:pt x="2218333" y="185302"/>
                  <a:pt x="2166007" y="185302"/>
                </a:cubicBezTo>
                <a:lnTo>
                  <a:pt x="111609" y="185302"/>
                </a:lnTo>
                <a:cubicBezTo>
                  <a:pt x="62781" y="185302"/>
                  <a:pt x="0" y="185302"/>
                  <a:pt x="0" y="1446472"/>
                </a:cubicBezTo>
                <a:cubicBezTo>
                  <a:pt x="0" y="2777590"/>
                  <a:pt x="59296" y="2777590"/>
                  <a:pt x="111609" y="2777590"/>
                </a:cubicBezTo>
                <a:lnTo>
                  <a:pt x="2166007" y="2777590"/>
                </a:lnTo>
                <a:close/>
                <a:moveTo>
                  <a:pt x="2166007" y="15809179"/>
                </a:moveTo>
                <a:cubicBezTo>
                  <a:pt x="2214848" y="15809179"/>
                  <a:pt x="2277629" y="15809179"/>
                  <a:pt x="2277629" y="14548010"/>
                </a:cubicBezTo>
                <a:cubicBezTo>
                  <a:pt x="2277629" y="13216891"/>
                  <a:pt x="2218333" y="13216891"/>
                  <a:pt x="2166007" y="13216891"/>
                </a:cubicBezTo>
                <a:lnTo>
                  <a:pt x="111609" y="13216891"/>
                </a:lnTo>
                <a:cubicBezTo>
                  <a:pt x="62781" y="13216891"/>
                  <a:pt x="0" y="13216891"/>
                  <a:pt x="0" y="14477961"/>
                </a:cubicBezTo>
                <a:cubicBezTo>
                  <a:pt x="0" y="15809179"/>
                  <a:pt x="59296" y="15809179"/>
                  <a:pt x="111609" y="15809179"/>
                </a:cubicBezTo>
                <a:lnTo>
                  <a:pt x="2166007" y="1580917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1" name="Forma libre: forma 300">
            <a:extLst>
              <a:ext uri="{FF2B5EF4-FFF2-40B4-BE49-F238E27FC236}">
                <a16:creationId xmlns:a16="http://schemas.microsoft.com/office/drawing/2014/main" id="{5177BF8B-5F07-9249-C67E-BF18D88C5463}"/>
              </a:ext>
            </a:extLst>
          </p:cNvPr>
          <p:cNvSpPr/>
          <p:nvPr/>
        </p:nvSpPr>
        <p:spPr>
          <a:xfrm flipV="1">
            <a:off x="159251501" y="1160256125"/>
            <a:ext cx="1419609" cy="48062753"/>
          </a:xfrm>
          <a:custGeom>
            <a:avLst/>
            <a:gdLst>
              <a:gd name="connsiteX0" fmla="*/ 1419610 w 1419609"/>
              <a:gd name="connsiteY0" fmla="*/ 24357674 h 48062753"/>
              <a:gd name="connsiteX1" fmla="*/ 1276598 w 1419609"/>
              <a:gd name="connsiteY1" fmla="*/ 7542676 h 48062753"/>
              <a:gd name="connsiteX2" fmla="*/ 711560 w 1419609"/>
              <a:gd name="connsiteY2" fmla="*/ 186102 h 48062753"/>
              <a:gd name="connsiteX3" fmla="*/ 132556 w 1419609"/>
              <a:gd name="connsiteY3" fmla="*/ 8033115 h 48062753"/>
              <a:gd name="connsiteX4" fmla="*/ 0 w 1419609"/>
              <a:gd name="connsiteY4" fmla="*/ 24357674 h 48062753"/>
              <a:gd name="connsiteX5" fmla="*/ 149994 w 1419609"/>
              <a:gd name="connsiteY5" fmla="*/ 41242624 h 48062753"/>
              <a:gd name="connsiteX6" fmla="*/ 708050 w 1419609"/>
              <a:gd name="connsiteY6" fmla="*/ 48248856 h 48062753"/>
              <a:gd name="connsiteX7" fmla="*/ 1287053 w 1419609"/>
              <a:gd name="connsiteY7" fmla="*/ 40542040 h 48062753"/>
              <a:gd name="connsiteX8" fmla="*/ 1419610 w 1419609"/>
              <a:gd name="connsiteY8" fmla="*/ 24357674 h 48062753"/>
              <a:gd name="connsiteX9" fmla="*/ 708050 w 1419609"/>
              <a:gd name="connsiteY9" fmla="*/ 46847588 h 48062753"/>
              <a:gd name="connsiteX10" fmla="*/ 303461 w 1419609"/>
              <a:gd name="connsiteY10" fmla="*/ 37949752 h 48062753"/>
              <a:gd name="connsiteX11" fmla="*/ 265088 w 1419609"/>
              <a:gd name="connsiteY11" fmla="*/ 23516894 h 48062753"/>
              <a:gd name="connsiteX12" fmla="*/ 320911 w 1419609"/>
              <a:gd name="connsiteY12" fmla="*/ 8453504 h 48062753"/>
              <a:gd name="connsiteX13" fmla="*/ 708050 w 1419609"/>
              <a:gd name="connsiteY13" fmla="*/ 1587368 h 48062753"/>
              <a:gd name="connsiteX14" fmla="*/ 1109166 w 1419609"/>
              <a:gd name="connsiteY14" fmla="*/ 9224236 h 48062753"/>
              <a:gd name="connsiteX15" fmla="*/ 1154534 w 1419609"/>
              <a:gd name="connsiteY15" fmla="*/ 23516894 h 48062753"/>
              <a:gd name="connsiteX16" fmla="*/ 1116149 w 1419609"/>
              <a:gd name="connsiteY16" fmla="*/ 37809556 h 48062753"/>
              <a:gd name="connsiteX17" fmla="*/ 708050 w 1419609"/>
              <a:gd name="connsiteY17" fmla="*/ 46847588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57674"/>
                </a:moveTo>
                <a:cubicBezTo>
                  <a:pt x="1419610" y="18542464"/>
                  <a:pt x="1402172" y="12867350"/>
                  <a:pt x="1276598" y="7542676"/>
                </a:cubicBezTo>
                <a:cubicBezTo>
                  <a:pt x="1133587" y="1727565"/>
                  <a:pt x="882464" y="186102"/>
                  <a:pt x="711560" y="186102"/>
                </a:cubicBezTo>
                <a:cubicBezTo>
                  <a:pt x="509253" y="186102"/>
                  <a:pt x="261603" y="2217904"/>
                  <a:pt x="132556" y="8033115"/>
                </a:cubicBezTo>
                <a:cubicBezTo>
                  <a:pt x="34875" y="12447059"/>
                  <a:pt x="0" y="16790956"/>
                  <a:pt x="0" y="24357674"/>
                </a:cubicBezTo>
                <a:cubicBezTo>
                  <a:pt x="0" y="31153662"/>
                  <a:pt x="24420" y="36268192"/>
                  <a:pt x="149994" y="41242624"/>
                </a:cubicBezTo>
                <a:cubicBezTo>
                  <a:pt x="286023" y="46567396"/>
                  <a:pt x="526690" y="48248856"/>
                  <a:pt x="708050" y="48248856"/>
                </a:cubicBezTo>
                <a:cubicBezTo>
                  <a:pt x="1011523" y="48248856"/>
                  <a:pt x="1185925" y="44605640"/>
                  <a:pt x="1287053" y="40542040"/>
                </a:cubicBezTo>
                <a:cubicBezTo>
                  <a:pt x="1412627" y="35287412"/>
                  <a:pt x="1419610" y="28421178"/>
                  <a:pt x="1419610" y="24357674"/>
                </a:cubicBezTo>
                <a:close/>
                <a:moveTo>
                  <a:pt x="708050" y="46847588"/>
                </a:moveTo>
                <a:cubicBezTo>
                  <a:pt x="596441" y="46847588"/>
                  <a:pt x="369739" y="45586520"/>
                  <a:pt x="303461" y="37949752"/>
                </a:cubicBezTo>
                <a:cubicBezTo>
                  <a:pt x="265088" y="33745952"/>
                  <a:pt x="265088" y="28421178"/>
                  <a:pt x="265088" y="23516894"/>
                </a:cubicBezTo>
                <a:cubicBezTo>
                  <a:pt x="265088" y="17771732"/>
                  <a:pt x="265088" y="12587156"/>
                  <a:pt x="320911" y="8453504"/>
                </a:cubicBezTo>
                <a:cubicBezTo>
                  <a:pt x="380206" y="3759267"/>
                  <a:pt x="558093" y="1587368"/>
                  <a:pt x="708050" y="1587368"/>
                </a:cubicBezTo>
                <a:cubicBezTo>
                  <a:pt x="840606" y="1587368"/>
                  <a:pt x="1042913" y="3198780"/>
                  <a:pt x="1109166" y="9224236"/>
                </a:cubicBezTo>
                <a:cubicBezTo>
                  <a:pt x="1154534" y="13217691"/>
                  <a:pt x="1154534" y="18752608"/>
                  <a:pt x="1154534" y="23516894"/>
                </a:cubicBezTo>
                <a:cubicBezTo>
                  <a:pt x="1154534" y="28211034"/>
                  <a:pt x="1154534" y="33535806"/>
                  <a:pt x="1116149" y="37809556"/>
                </a:cubicBezTo>
                <a:cubicBezTo>
                  <a:pt x="1049896" y="45516468"/>
                  <a:pt x="830151" y="46847588"/>
                  <a:pt x="708050" y="4684758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2" name="Forma libre: forma 301">
            <a:extLst>
              <a:ext uri="{FF2B5EF4-FFF2-40B4-BE49-F238E27FC236}">
                <a16:creationId xmlns:a16="http://schemas.microsoft.com/office/drawing/2014/main" id="{848438E7-9D79-ED69-CC38-613367AF9F92}"/>
              </a:ext>
            </a:extLst>
          </p:cNvPr>
          <p:cNvSpPr/>
          <p:nvPr/>
        </p:nvSpPr>
        <p:spPr>
          <a:xfrm flipV="1">
            <a:off x="161123548" y="1161727439"/>
            <a:ext cx="338335" cy="6795988"/>
          </a:xfrm>
          <a:custGeom>
            <a:avLst/>
            <a:gdLst>
              <a:gd name="connsiteX0" fmla="*/ 338336 w 338335"/>
              <a:gd name="connsiteY0" fmla="*/ 3616152 h 6795988"/>
              <a:gd name="connsiteX1" fmla="*/ 170917 w 338335"/>
              <a:gd name="connsiteY1" fmla="*/ 183084 h 6795988"/>
              <a:gd name="connsiteX2" fmla="*/ 0 w 338335"/>
              <a:gd name="connsiteY2" fmla="*/ 3546005 h 6795988"/>
              <a:gd name="connsiteX3" fmla="*/ 167432 w 338335"/>
              <a:gd name="connsiteY3" fmla="*/ 6979073 h 6795988"/>
              <a:gd name="connsiteX4" fmla="*/ 338336 w 338335"/>
              <a:gd name="connsiteY4" fmla="*/ 3616152 h 679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5988">
                <a:moveTo>
                  <a:pt x="338336" y="3616152"/>
                </a:moveTo>
                <a:cubicBezTo>
                  <a:pt x="338336" y="1584252"/>
                  <a:pt x="254620" y="183084"/>
                  <a:pt x="170917" y="183084"/>
                </a:cubicBezTo>
                <a:cubicBezTo>
                  <a:pt x="69763" y="183084"/>
                  <a:pt x="0" y="1864545"/>
                  <a:pt x="0" y="3546005"/>
                </a:cubicBezTo>
                <a:cubicBezTo>
                  <a:pt x="0" y="5577806"/>
                  <a:pt x="83716" y="6979073"/>
                  <a:pt x="167432" y="6979073"/>
                </a:cubicBezTo>
                <a:cubicBezTo>
                  <a:pt x="268573" y="6979073"/>
                  <a:pt x="338336" y="5297613"/>
                  <a:pt x="338336" y="361615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3" name="Forma libre: forma 302">
            <a:extLst>
              <a:ext uri="{FF2B5EF4-FFF2-40B4-BE49-F238E27FC236}">
                <a16:creationId xmlns:a16="http://schemas.microsoft.com/office/drawing/2014/main" id="{F1A0A5A3-3F96-6B09-1D55-09949C8A7B34}"/>
              </a:ext>
            </a:extLst>
          </p:cNvPr>
          <p:cNvSpPr/>
          <p:nvPr/>
        </p:nvSpPr>
        <p:spPr>
          <a:xfrm flipV="1">
            <a:off x="161913068" y="1160256125"/>
            <a:ext cx="6409965" cy="48062753"/>
          </a:xfrm>
          <a:custGeom>
            <a:avLst/>
            <a:gdLst>
              <a:gd name="connsiteX0" fmla="*/ 1419597 w 6409965"/>
              <a:gd name="connsiteY0" fmla="*/ 24357674 h 48062753"/>
              <a:gd name="connsiteX1" fmla="*/ 1276586 w 6409965"/>
              <a:gd name="connsiteY1" fmla="*/ 7542676 h 48062753"/>
              <a:gd name="connsiteX2" fmla="*/ 711535 w 6409965"/>
              <a:gd name="connsiteY2" fmla="*/ 186102 h 48062753"/>
              <a:gd name="connsiteX3" fmla="*/ 132531 w 6409965"/>
              <a:gd name="connsiteY3" fmla="*/ 8033115 h 48062753"/>
              <a:gd name="connsiteX4" fmla="*/ 0 w 6409965"/>
              <a:gd name="connsiteY4" fmla="*/ 24357674 h 48062753"/>
              <a:gd name="connsiteX5" fmla="*/ 149982 w 6409965"/>
              <a:gd name="connsiteY5" fmla="*/ 41242624 h 48062753"/>
              <a:gd name="connsiteX6" fmla="*/ 708050 w 6409965"/>
              <a:gd name="connsiteY6" fmla="*/ 48248856 h 48062753"/>
              <a:gd name="connsiteX7" fmla="*/ 1287053 w 6409965"/>
              <a:gd name="connsiteY7" fmla="*/ 40542040 h 48062753"/>
              <a:gd name="connsiteX8" fmla="*/ 1419597 w 6409965"/>
              <a:gd name="connsiteY8" fmla="*/ 24357674 h 48062753"/>
              <a:gd name="connsiteX9" fmla="*/ 708050 w 6409965"/>
              <a:gd name="connsiteY9" fmla="*/ 46847588 h 48062753"/>
              <a:gd name="connsiteX10" fmla="*/ 303448 w 6409965"/>
              <a:gd name="connsiteY10" fmla="*/ 37949752 h 48062753"/>
              <a:gd name="connsiteX11" fmla="*/ 265075 w 6409965"/>
              <a:gd name="connsiteY11" fmla="*/ 23516894 h 48062753"/>
              <a:gd name="connsiteX12" fmla="*/ 320886 w 6409965"/>
              <a:gd name="connsiteY12" fmla="*/ 8453504 h 48062753"/>
              <a:gd name="connsiteX13" fmla="*/ 708050 w 6409965"/>
              <a:gd name="connsiteY13" fmla="*/ 1587368 h 48062753"/>
              <a:gd name="connsiteX14" fmla="*/ 1109166 w 6409965"/>
              <a:gd name="connsiteY14" fmla="*/ 9224236 h 48062753"/>
              <a:gd name="connsiteX15" fmla="*/ 1154509 w 6409965"/>
              <a:gd name="connsiteY15" fmla="*/ 23516894 h 48062753"/>
              <a:gd name="connsiteX16" fmla="*/ 1116137 w 6409965"/>
              <a:gd name="connsiteY16" fmla="*/ 37809556 h 48062753"/>
              <a:gd name="connsiteX17" fmla="*/ 708050 w 6409965"/>
              <a:gd name="connsiteY17" fmla="*/ 46847588 h 48062753"/>
              <a:gd name="connsiteX18" fmla="*/ 2569158 w 6409965"/>
              <a:gd name="connsiteY18" fmla="*/ 1867661 h 48062753"/>
              <a:gd name="connsiteX19" fmla="*/ 2499395 w 6409965"/>
              <a:gd name="connsiteY19" fmla="*/ 186102 h 48062753"/>
              <a:gd name="connsiteX20" fmla="*/ 1882031 w 6409965"/>
              <a:gd name="connsiteY20" fmla="*/ 4670095 h 48062753"/>
              <a:gd name="connsiteX21" fmla="*/ 1882031 w 6409965"/>
              <a:gd name="connsiteY21" fmla="*/ 6701897 h 48062753"/>
              <a:gd name="connsiteX22" fmla="*/ 2328491 w 6409965"/>
              <a:gd name="connsiteY22" fmla="*/ 4880340 h 48062753"/>
              <a:gd name="connsiteX23" fmla="*/ 2328491 w 6409965"/>
              <a:gd name="connsiteY23" fmla="*/ 41382720 h 48062753"/>
              <a:gd name="connsiteX24" fmla="*/ 2011090 w 6409965"/>
              <a:gd name="connsiteY24" fmla="*/ 44745740 h 48062753"/>
              <a:gd name="connsiteX25" fmla="*/ 1902966 w 6409965"/>
              <a:gd name="connsiteY25" fmla="*/ 44745740 h 48062753"/>
              <a:gd name="connsiteX26" fmla="*/ 1902966 w 6409965"/>
              <a:gd name="connsiteY26" fmla="*/ 46777540 h 48062753"/>
              <a:gd name="connsiteX27" fmla="*/ 2450567 w 6409965"/>
              <a:gd name="connsiteY27" fmla="*/ 46637444 h 48062753"/>
              <a:gd name="connsiteX28" fmla="*/ 2994695 w 6409965"/>
              <a:gd name="connsiteY28" fmla="*/ 46777540 h 48062753"/>
              <a:gd name="connsiteX29" fmla="*/ 2994695 w 6409965"/>
              <a:gd name="connsiteY29" fmla="*/ 44745740 h 48062753"/>
              <a:gd name="connsiteX30" fmla="*/ 2886559 w 6409965"/>
              <a:gd name="connsiteY30" fmla="*/ 44745740 h 48062753"/>
              <a:gd name="connsiteX31" fmla="*/ 2569158 w 6409965"/>
              <a:gd name="connsiteY31" fmla="*/ 41382720 h 48062753"/>
              <a:gd name="connsiteX32" fmla="*/ 2569158 w 6409965"/>
              <a:gd name="connsiteY32" fmla="*/ 1867661 h 48062753"/>
              <a:gd name="connsiteX33" fmla="*/ 3718731 w 6409965"/>
              <a:gd name="connsiteY33" fmla="*/ 6631848 h 48062753"/>
              <a:gd name="connsiteX34" fmla="*/ 4029137 w 6409965"/>
              <a:gd name="connsiteY34" fmla="*/ 7682773 h 48062753"/>
              <a:gd name="connsiteX35" fmla="*/ 4674419 w 6409965"/>
              <a:gd name="connsiteY35" fmla="*/ 886785 h 48062753"/>
              <a:gd name="connsiteX36" fmla="*/ 4646526 w 6409965"/>
              <a:gd name="connsiteY36" fmla="*/ 256250 h 48062753"/>
              <a:gd name="connsiteX37" fmla="*/ 4601158 w 6409965"/>
              <a:gd name="connsiteY37" fmla="*/ 536443 h 48062753"/>
              <a:gd name="connsiteX38" fmla="*/ 4147741 w 6409965"/>
              <a:gd name="connsiteY38" fmla="*/ 2428148 h 48062753"/>
              <a:gd name="connsiteX39" fmla="*/ 3687329 w 6409965"/>
              <a:gd name="connsiteY39" fmla="*/ 466395 h 48062753"/>
              <a:gd name="connsiteX40" fmla="*/ 3652453 w 6409965"/>
              <a:gd name="connsiteY40" fmla="*/ 256250 h 48062753"/>
              <a:gd name="connsiteX41" fmla="*/ 3624560 w 6409965"/>
              <a:gd name="connsiteY41" fmla="*/ 1797613 h 48062753"/>
              <a:gd name="connsiteX42" fmla="*/ 3624560 w 6409965"/>
              <a:gd name="connsiteY42" fmla="*/ 22606066 h 48062753"/>
              <a:gd name="connsiteX43" fmla="*/ 3666418 w 6409965"/>
              <a:gd name="connsiteY43" fmla="*/ 24287626 h 48062753"/>
              <a:gd name="connsiteX44" fmla="*/ 3722204 w 6409965"/>
              <a:gd name="connsiteY44" fmla="*/ 23376798 h 48062753"/>
              <a:gd name="connsiteX45" fmla="*/ 4158221 w 6409965"/>
              <a:gd name="connsiteY45" fmla="*/ 18822658 h 48062753"/>
              <a:gd name="connsiteX46" fmla="*/ 4461657 w 6409965"/>
              <a:gd name="connsiteY46" fmla="*/ 23446846 h 48062753"/>
              <a:gd name="connsiteX47" fmla="*/ 4524425 w 6409965"/>
              <a:gd name="connsiteY47" fmla="*/ 32274736 h 48062753"/>
              <a:gd name="connsiteX48" fmla="*/ 4426781 w 6409965"/>
              <a:gd name="connsiteY48" fmla="*/ 42083400 h 48062753"/>
              <a:gd name="connsiteX49" fmla="*/ 4060540 w 6409965"/>
              <a:gd name="connsiteY49" fmla="*/ 46357152 h 48062753"/>
              <a:gd name="connsiteX50" fmla="*/ 3540844 w 6409965"/>
              <a:gd name="connsiteY50" fmla="*/ 38089848 h 48062753"/>
              <a:gd name="connsiteX51" fmla="*/ 3596655 w 6409965"/>
              <a:gd name="connsiteY51" fmla="*/ 38300092 h 48062753"/>
              <a:gd name="connsiteX52" fmla="*/ 3750134 w 6409965"/>
              <a:gd name="connsiteY52" fmla="*/ 35217268 h 48062753"/>
              <a:gd name="connsiteX53" fmla="*/ 3596655 w 6409965"/>
              <a:gd name="connsiteY53" fmla="*/ 32134540 h 48062753"/>
              <a:gd name="connsiteX54" fmla="*/ 3443188 w 6409965"/>
              <a:gd name="connsiteY54" fmla="*/ 35497560 h 48062753"/>
              <a:gd name="connsiteX55" fmla="*/ 4067522 w 6409965"/>
              <a:gd name="connsiteY55" fmla="*/ 48248856 h 48062753"/>
              <a:gd name="connsiteX56" fmla="*/ 4806975 w 6409965"/>
              <a:gd name="connsiteY56" fmla="*/ 32695026 h 48062753"/>
              <a:gd name="connsiteX57" fmla="*/ 4161693 w 6409965"/>
              <a:gd name="connsiteY57" fmla="*/ 17421490 h 48062753"/>
              <a:gd name="connsiteX58" fmla="*/ 3718731 w 6409965"/>
              <a:gd name="connsiteY58" fmla="*/ 21134752 h 48062753"/>
              <a:gd name="connsiteX59" fmla="*/ 3718731 w 6409965"/>
              <a:gd name="connsiteY59" fmla="*/ 6631848 h 48062753"/>
              <a:gd name="connsiteX60" fmla="*/ 5984429 w 6409965"/>
              <a:gd name="connsiteY60" fmla="*/ 1867661 h 48062753"/>
              <a:gd name="connsiteX61" fmla="*/ 5914678 w 6409965"/>
              <a:gd name="connsiteY61" fmla="*/ 186102 h 48062753"/>
              <a:gd name="connsiteX62" fmla="*/ 5297327 w 6409965"/>
              <a:gd name="connsiteY62" fmla="*/ 4670095 h 48062753"/>
              <a:gd name="connsiteX63" fmla="*/ 5297327 w 6409965"/>
              <a:gd name="connsiteY63" fmla="*/ 6701897 h 48062753"/>
              <a:gd name="connsiteX64" fmla="*/ 5743774 w 6409965"/>
              <a:gd name="connsiteY64" fmla="*/ 4880340 h 48062753"/>
              <a:gd name="connsiteX65" fmla="*/ 5743774 w 6409965"/>
              <a:gd name="connsiteY65" fmla="*/ 41382720 h 48062753"/>
              <a:gd name="connsiteX66" fmla="*/ 5426373 w 6409965"/>
              <a:gd name="connsiteY66" fmla="*/ 44745740 h 48062753"/>
              <a:gd name="connsiteX67" fmla="*/ 5318237 w 6409965"/>
              <a:gd name="connsiteY67" fmla="*/ 44745740 h 48062753"/>
              <a:gd name="connsiteX68" fmla="*/ 5318237 w 6409965"/>
              <a:gd name="connsiteY68" fmla="*/ 46777540 h 48062753"/>
              <a:gd name="connsiteX69" fmla="*/ 5865838 w 6409965"/>
              <a:gd name="connsiteY69" fmla="*/ 46637444 h 48062753"/>
              <a:gd name="connsiteX70" fmla="*/ 6409966 w 6409965"/>
              <a:gd name="connsiteY70" fmla="*/ 46777540 h 48062753"/>
              <a:gd name="connsiteX71" fmla="*/ 6409966 w 6409965"/>
              <a:gd name="connsiteY71" fmla="*/ 44745740 h 48062753"/>
              <a:gd name="connsiteX72" fmla="*/ 6301830 w 6409965"/>
              <a:gd name="connsiteY72" fmla="*/ 44745740 h 48062753"/>
              <a:gd name="connsiteX73" fmla="*/ 5984429 w 6409965"/>
              <a:gd name="connsiteY73" fmla="*/ 41382720 h 48062753"/>
              <a:gd name="connsiteX74" fmla="*/ 5984429 w 6409965"/>
              <a:gd name="connsiteY74" fmla="*/ 1867661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409965" h="48062753">
                <a:moveTo>
                  <a:pt x="1419597" y="24357674"/>
                </a:moveTo>
                <a:cubicBezTo>
                  <a:pt x="1419597" y="18542464"/>
                  <a:pt x="1402159" y="12867350"/>
                  <a:pt x="1276586" y="7542676"/>
                </a:cubicBezTo>
                <a:cubicBezTo>
                  <a:pt x="1133574" y="1727565"/>
                  <a:pt x="882452" y="186102"/>
                  <a:pt x="711535" y="186102"/>
                </a:cubicBezTo>
                <a:cubicBezTo>
                  <a:pt x="509240" y="186102"/>
                  <a:pt x="261590" y="2217904"/>
                  <a:pt x="132531" y="8033115"/>
                </a:cubicBezTo>
                <a:cubicBezTo>
                  <a:pt x="34875" y="12447059"/>
                  <a:pt x="0" y="16790956"/>
                  <a:pt x="0" y="24357674"/>
                </a:cubicBezTo>
                <a:cubicBezTo>
                  <a:pt x="0" y="31153662"/>
                  <a:pt x="24408" y="36268192"/>
                  <a:pt x="149982" y="41242624"/>
                </a:cubicBezTo>
                <a:cubicBezTo>
                  <a:pt x="286010" y="46567396"/>
                  <a:pt x="526678" y="48248856"/>
                  <a:pt x="708050" y="48248856"/>
                </a:cubicBezTo>
                <a:cubicBezTo>
                  <a:pt x="1011498" y="48248856"/>
                  <a:pt x="1185900" y="44605640"/>
                  <a:pt x="1287053" y="40542040"/>
                </a:cubicBezTo>
                <a:cubicBezTo>
                  <a:pt x="1412615" y="35287412"/>
                  <a:pt x="1419597" y="28421178"/>
                  <a:pt x="1419597" y="24357674"/>
                </a:cubicBezTo>
                <a:close/>
                <a:moveTo>
                  <a:pt x="708050" y="46847588"/>
                </a:moveTo>
                <a:cubicBezTo>
                  <a:pt x="596441" y="46847588"/>
                  <a:pt x="369714" y="45586520"/>
                  <a:pt x="303448" y="37949752"/>
                </a:cubicBezTo>
                <a:cubicBezTo>
                  <a:pt x="265075" y="33745952"/>
                  <a:pt x="265075" y="28421178"/>
                  <a:pt x="265075" y="23516894"/>
                </a:cubicBezTo>
                <a:cubicBezTo>
                  <a:pt x="265075" y="17771732"/>
                  <a:pt x="265075" y="12587156"/>
                  <a:pt x="320886" y="8453504"/>
                </a:cubicBezTo>
                <a:cubicBezTo>
                  <a:pt x="380181" y="3759267"/>
                  <a:pt x="558068" y="1587368"/>
                  <a:pt x="708050" y="1587368"/>
                </a:cubicBezTo>
                <a:cubicBezTo>
                  <a:pt x="840594" y="1587368"/>
                  <a:pt x="1042888" y="3198780"/>
                  <a:pt x="1109166" y="9224236"/>
                </a:cubicBezTo>
                <a:cubicBezTo>
                  <a:pt x="1154509" y="13217691"/>
                  <a:pt x="1154509" y="18752608"/>
                  <a:pt x="1154509" y="23516894"/>
                </a:cubicBezTo>
                <a:cubicBezTo>
                  <a:pt x="1154509" y="28211034"/>
                  <a:pt x="1154509" y="33535806"/>
                  <a:pt x="1116137" y="37809556"/>
                </a:cubicBezTo>
                <a:cubicBezTo>
                  <a:pt x="1049871" y="45516468"/>
                  <a:pt x="830126" y="46847588"/>
                  <a:pt x="708050" y="46847588"/>
                </a:cubicBezTo>
                <a:close/>
                <a:moveTo>
                  <a:pt x="2569158" y="1867661"/>
                </a:moveTo>
                <a:cubicBezTo>
                  <a:pt x="2569158" y="256250"/>
                  <a:pt x="2569158" y="186102"/>
                  <a:pt x="2499395" y="186102"/>
                </a:cubicBezTo>
                <a:cubicBezTo>
                  <a:pt x="2415691" y="2077807"/>
                  <a:pt x="2241290" y="4670095"/>
                  <a:pt x="1882031" y="4670095"/>
                </a:cubicBezTo>
                <a:lnTo>
                  <a:pt x="1882031" y="6701897"/>
                </a:lnTo>
                <a:cubicBezTo>
                  <a:pt x="1962249" y="6701897"/>
                  <a:pt x="2136651" y="6701897"/>
                  <a:pt x="2328491" y="4880340"/>
                </a:cubicBezTo>
                <a:lnTo>
                  <a:pt x="2328491" y="41382720"/>
                </a:lnTo>
                <a:cubicBezTo>
                  <a:pt x="2328491" y="43904960"/>
                  <a:pt x="2318023" y="44745740"/>
                  <a:pt x="2011090" y="44745740"/>
                </a:cubicBezTo>
                <a:lnTo>
                  <a:pt x="1902966" y="44745740"/>
                </a:lnTo>
                <a:lnTo>
                  <a:pt x="1902966" y="46777540"/>
                </a:lnTo>
                <a:cubicBezTo>
                  <a:pt x="1997137" y="46637444"/>
                  <a:pt x="2335461" y="46637444"/>
                  <a:pt x="2450567" y="46637444"/>
                </a:cubicBezTo>
                <a:cubicBezTo>
                  <a:pt x="2565673" y="46637444"/>
                  <a:pt x="2900499" y="46637444"/>
                  <a:pt x="2994695" y="46777540"/>
                </a:cubicBezTo>
                <a:lnTo>
                  <a:pt x="2994695" y="44745740"/>
                </a:lnTo>
                <a:lnTo>
                  <a:pt x="2886559" y="44745740"/>
                </a:lnTo>
                <a:cubicBezTo>
                  <a:pt x="2579626" y="44745740"/>
                  <a:pt x="2569158" y="43904960"/>
                  <a:pt x="2569158" y="41382720"/>
                </a:cubicBezTo>
                <a:lnTo>
                  <a:pt x="2569158" y="1867661"/>
                </a:lnTo>
                <a:close/>
                <a:moveTo>
                  <a:pt x="3718731" y="6631848"/>
                </a:moveTo>
                <a:cubicBezTo>
                  <a:pt x="3868725" y="7612725"/>
                  <a:pt x="3990789" y="7682773"/>
                  <a:pt x="4029137" y="7682773"/>
                </a:cubicBezTo>
                <a:cubicBezTo>
                  <a:pt x="4423309" y="7682773"/>
                  <a:pt x="4674419" y="1867661"/>
                  <a:pt x="4674419" y="886785"/>
                </a:cubicBezTo>
                <a:cubicBezTo>
                  <a:pt x="4674419" y="606492"/>
                  <a:pt x="4667436" y="256250"/>
                  <a:pt x="4646526" y="256250"/>
                </a:cubicBezTo>
                <a:cubicBezTo>
                  <a:pt x="4639543" y="256250"/>
                  <a:pt x="4632561" y="256250"/>
                  <a:pt x="4601158" y="536443"/>
                </a:cubicBezTo>
                <a:cubicBezTo>
                  <a:pt x="4405858" y="2217904"/>
                  <a:pt x="4238427" y="2428148"/>
                  <a:pt x="4147741" y="2428148"/>
                </a:cubicBezTo>
                <a:cubicBezTo>
                  <a:pt x="3917528" y="2428148"/>
                  <a:pt x="3753607" y="1026882"/>
                  <a:pt x="3687329" y="466395"/>
                </a:cubicBezTo>
                <a:cubicBezTo>
                  <a:pt x="3662908" y="256250"/>
                  <a:pt x="3655951" y="256250"/>
                  <a:pt x="3652453" y="256250"/>
                </a:cubicBezTo>
                <a:cubicBezTo>
                  <a:pt x="3624560" y="256250"/>
                  <a:pt x="3624560" y="676540"/>
                  <a:pt x="3624560" y="1797613"/>
                </a:cubicBezTo>
                <a:lnTo>
                  <a:pt x="3624560" y="22606066"/>
                </a:lnTo>
                <a:cubicBezTo>
                  <a:pt x="3624560" y="23867138"/>
                  <a:pt x="3624560" y="24287626"/>
                  <a:pt x="3666418" y="24287626"/>
                </a:cubicBezTo>
                <a:cubicBezTo>
                  <a:pt x="3683856" y="24287626"/>
                  <a:pt x="3687329" y="24217478"/>
                  <a:pt x="3722204" y="23376798"/>
                </a:cubicBezTo>
                <a:cubicBezTo>
                  <a:pt x="3819885" y="20504216"/>
                  <a:pt x="3983807" y="18822658"/>
                  <a:pt x="4158221" y="18822658"/>
                </a:cubicBezTo>
                <a:cubicBezTo>
                  <a:pt x="4343065" y="18822658"/>
                  <a:pt x="4433764" y="22255726"/>
                  <a:pt x="4461657" y="23446846"/>
                </a:cubicBezTo>
                <a:cubicBezTo>
                  <a:pt x="4520952" y="26179232"/>
                  <a:pt x="4524425" y="29612300"/>
                  <a:pt x="4524425" y="32274736"/>
                </a:cubicBezTo>
                <a:cubicBezTo>
                  <a:pt x="4524425" y="34937072"/>
                  <a:pt x="4524425" y="38930528"/>
                  <a:pt x="4426781" y="42083400"/>
                </a:cubicBezTo>
                <a:cubicBezTo>
                  <a:pt x="4350048" y="44605640"/>
                  <a:pt x="4214019" y="46357152"/>
                  <a:pt x="4060540" y="46357152"/>
                </a:cubicBezTo>
                <a:cubicBezTo>
                  <a:pt x="3830340" y="46357152"/>
                  <a:pt x="3603613" y="43204376"/>
                  <a:pt x="3540844" y="38089848"/>
                </a:cubicBezTo>
                <a:cubicBezTo>
                  <a:pt x="3558282" y="38229944"/>
                  <a:pt x="3579217" y="38300092"/>
                  <a:pt x="3596655" y="38300092"/>
                </a:cubicBezTo>
                <a:cubicBezTo>
                  <a:pt x="3655951" y="38300092"/>
                  <a:pt x="3750134" y="37599408"/>
                  <a:pt x="3750134" y="35217268"/>
                </a:cubicBezTo>
                <a:cubicBezTo>
                  <a:pt x="3750134" y="33255512"/>
                  <a:pt x="3683856" y="32134540"/>
                  <a:pt x="3596655" y="32134540"/>
                </a:cubicBezTo>
                <a:cubicBezTo>
                  <a:pt x="3533862" y="32134540"/>
                  <a:pt x="3443188" y="32765074"/>
                  <a:pt x="3443188" y="35497560"/>
                </a:cubicBezTo>
                <a:cubicBezTo>
                  <a:pt x="3443188" y="41452868"/>
                  <a:pt x="3680346" y="48248856"/>
                  <a:pt x="4067522" y="48248856"/>
                </a:cubicBezTo>
                <a:cubicBezTo>
                  <a:pt x="4461657" y="48248856"/>
                  <a:pt x="4806975" y="41592964"/>
                  <a:pt x="4806975" y="32695026"/>
                </a:cubicBezTo>
                <a:cubicBezTo>
                  <a:pt x="4806975" y="24357674"/>
                  <a:pt x="4527935" y="17421490"/>
                  <a:pt x="4161693" y="17421490"/>
                </a:cubicBezTo>
                <a:cubicBezTo>
                  <a:pt x="3962896" y="17421490"/>
                  <a:pt x="3809430" y="19172998"/>
                  <a:pt x="3718731" y="21134752"/>
                </a:cubicBezTo>
                <a:lnTo>
                  <a:pt x="3718731" y="6631848"/>
                </a:lnTo>
                <a:close/>
                <a:moveTo>
                  <a:pt x="5984429" y="1867661"/>
                </a:moveTo>
                <a:cubicBezTo>
                  <a:pt x="5984429" y="256250"/>
                  <a:pt x="5984429" y="186102"/>
                  <a:pt x="5914678" y="186102"/>
                </a:cubicBezTo>
                <a:cubicBezTo>
                  <a:pt x="5830962" y="2077807"/>
                  <a:pt x="5656573" y="4670095"/>
                  <a:pt x="5297327" y="4670095"/>
                </a:cubicBezTo>
                <a:lnTo>
                  <a:pt x="5297327" y="6701897"/>
                </a:lnTo>
                <a:cubicBezTo>
                  <a:pt x="5377532" y="6701897"/>
                  <a:pt x="5551922" y="6701897"/>
                  <a:pt x="5743774" y="4880340"/>
                </a:cubicBezTo>
                <a:lnTo>
                  <a:pt x="5743774" y="41382720"/>
                </a:lnTo>
                <a:cubicBezTo>
                  <a:pt x="5743774" y="43904960"/>
                  <a:pt x="5733319" y="44745740"/>
                  <a:pt x="5426373" y="44745740"/>
                </a:cubicBezTo>
                <a:lnTo>
                  <a:pt x="5318237" y="44745740"/>
                </a:lnTo>
                <a:lnTo>
                  <a:pt x="5318237" y="46777540"/>
                </a:lnTo>
                <a:cubicBezTo>
                  <a:pt x="5412408" y="46637444"/>
                  <a:pt x="5750756" y="46637444"/>
                  <a:pt x="5865838" y="46637444"/>
                </a:cubicBezTo>
                <a:cubicBezTo>
                  <a:pt x="5980956" y="46637444"/>
                  <a:pt x="6315795" y="46637444"/>
                  <a:pt x="6409966" y="46777540"/>
                </a:cubicBezTo>
                <a:lnTo>
                  <a:pt x="6409966" y="44745740"/>
                </a:lnTo>
                <a:lnTo>
                  <a:pt x="6301830" y="44745740"/>
                </a:lnTo>
                <a:cubicBezTo>
                  <a:pt x="5994884" y="44745740"/>
                  <a:pt x="5984429" y="43904960"/>
                  <a:pt x="5984429" y="41382720"/>
                </a:cubicBezTo>
                <a:lnTo>
                  <a:pt x="5984429" y="18676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4" name="Forma libre: forma 303">
            <a:extLst>
              <a:ext uri="{FF2B5EF4-FFF2-40B4-BE49-F238E27FC236}">
                <a16:creationId xmlns:a16="http://schemas.microsoft.com/office/drawing/2014/main" id="{5F2E26B6-03DE-7888-C155-3225CD73370A}"/>
              </a:ext>
            </a:extLst>
          </p:cNvPr>
          <p:cNvSpPr/>
          <p:nvPr/>
        </p:nvSpPr>
        <p:spPr>
          <a:xfrm flipV="1">
            <a:off x="151355524" y="1089633310"/>
            <a:ext cx="3379824" cy="47852508"/>
          </a:xfrm>
          <a:custGeom>
            <a:avLst/>
            <a:gdLst>
              <a:gd name="connsiteX0" fmla="*/ 2996146 w 3379824"/>
              <a:gd name="connsiteY0" fmla="*/ 5289492 h 47852508"/>
              <a:gd name="connsiteX1" fmla="*/ 3282144 w 3379824"/>
              <a:gd name="connsiteY1" fmla="*/ 2206765 h 47852508"/>
              <a:gd name="connsiteX2" fmla="*/ 3379825 w 3379824"/>
              <a:gd name="connsiteY2" fmla="*/ 875547 h 47852508"/>
              <a:gd name="connsiteX3" fmla="*/ 3289126 w 3379824"/>
              <a:gd name="connsiteY3" fmla="*/ 174964 h 47852508"/>
              <a:gd name="connsiteX4" fmla="*/ 2870572 w 3379824"/>
              <a:gd name="connsiteY4" fmla="*/ 174964 h 47852508"/>
              <a:gd name="connsiteX5" fmla="*/ 2741526 w 3379824"/>
              <a:gd name="connsiteY5" fmla="*/ 1365986 h 47852508"/>
              <a:gd name="connsiteX6" fmla="*/ 1468425 w 3379824"/>
              <a:gd name="connsiteY6" fmla="*/ 41791972 h 47852508"/>
              <a:gd name="connsiteX7" fmla="*/ 1206823 w 3379824"/>
              <a:gd name="connsiteY7" fmla="*/ 1716327 h 47852508"/>
              <a:gd name="connsiteX8" fmla="*/ 1102184 w 3379824"/>
              <a:gd name="connsiteY8" fmla="*/ 174964 h 47852508"/>
              <a:gd name="connsiteX9" fmla="*/ 669677 w 3379824"/>
              <a:gd name="connsiteY9" fmla="*/ 174964 h 47852508"/>
              <a:gd name="connsiteX10" fmla="*/ 572021 w 3379824"/>
              <a:gd name="connsiteY10" fmla="*/ 1506083 h 47852508"/>
              <a:gd name="connsiteX11" fmla="*/ 655724 w 3379824"/>
              <a:gd name="connsiteY11" fmla="*/ 2206765 h 47852508"/>
              <a:gd name="connsiteX12" fmla="*/ 868499 w 3379824"/>
              <a:gd name="connsiteY12" fmla="*/ 3537884 h 47852508"/>
              <a:gd name="connsiteX13" fmla="*/ 854546 w 3379824"/>
              <a:gd name="connsiteY13" fmla="*/ 5149296 h 47852508"/>
              <a:gd name="connsiteX14" fmla="*/ 408087 w 3379824"/>
              <a:gd name="connsiteY14" fmla="*/ 40881044 h 47852508"/>
              <a:gd name="connsiteX15" fmla="*/ 52313 w 3379824"/>
              <a:gd name="connsiteY15" fmla="*/ 45995672 h 47852508"/>
              <a:gd name="connsiteX16" fmla="*/ 0 w 3379824"/>
              <a:gd name="connsiteY16" fmla="*/ 47256740 h 47852508"/>
              <a:gd name="connsiteX17" fmla="*/ 45343 w 3379824"/>
              <a:gd name="connsiteY17" fmla="*/ 48027472 h 47852508"/>
              <a:gd name="connsiteX18" fmla="*/ 362744 w 3379824"/>
              <a:gd name="connsiteY18" fmla="*/ 47887376 h 47852508"/>
              <a:gd name="connsiteX19" fmla="*/ 530163 w 3379824"/>
              <a:gd name="connsiteY19" fmla="*/ 47887376 h 47852508"/>
              <a:gd name="connsiteX20" fmla="*/ 687115 w 3379824"/>
              <a:gd name="connsiteY20" fmla="*/ 48027472 h 47852508"/>
              <a:gd name="connsiteX21" fmla="*/ 749908 w 3379824"/>
              <a:gd name="connsiteY21" fmla="*/ 46696256 h 47852508"/>
              <a:gd name="connsiteX22" fmla="*/ 701067 w 3379824"/>
              <a:gd name="connsiteY22" fmla="*/ 45995672 h 47852508"/>
              <a:gd name="connsiteX23" fmla="*/ 474352 w 3379824"/>
              <a:gd name="connsiteY23" fmla="*/ 42982992 h 47852508"/>
              <a:gd name="connsiteX24" fmla="*/ 488305 w 3379824"/>
              <a:gd name="connsiteY24" fmla="*/ 41231384 h 47852508"/>
              <a:gd name="connsiteX25" fmla="*/ 969640 w 3379824"/>
              <a:gd name="connsiteY25" fmla="*/ 2627056 h 47852508"/>
              <a:gd name="connsiteX26" fmla="*/ 973138 w 3379824"/>
              <a:gd name="connsiteY26" fmla="*/ 2627056 h 47852508"/>
              <a:gd name="connsiteX27" fmla="*/ 1262633 w 3379824"/>
              <a:gd name="connsiteY27" fmla="*/ 46135768 h 47852508"/>
              <a:gd name="connsiteX28" fmla="*/ 1307976 w 3379824"/>
              <a:gd name="connsiteY28" fmla="*/ 48027472 h 47852508"/>
              <a:gd name="connsiteX29" fmla="*/ 1381224 w 3379824"/>
              <a:gd name="connsiteY29" fmla="*/ 46836352 h 47852508"/>
              <a:gd name="connsiteX30" fmla="*/ 2783384 w 3379824"/>
              <a:gd name="connsiteY30" fmla="*/ 2276814 h 47852508"/>
              <a:gd name="connsiteX31" fmla="*/ 2786856 w 3379824"/>
              <a:gd name="connsiteY31" fmla="*/ 2276814 h 47852508"/>
              <a:gd name="connsiteX32" fmla="*/ 2281114 w 3379824"/>
              <a:gd name="connsiteY32" fmla="*/ 42842796 h 47852508"/>
              <a:gd name="connsiteX33" fmla="*/ 1998588 w 3379824"/>
              <a:gd name="connsiteY33" fmla="*/ 45995672 h 47852508"/>
              <a:gd name="connsiteX34" fmla="*/ 1897435 w 3379824"/>
              <a:gd name="connsiteY34" fmla="*/ 47256740 h 47852508"/>
              <a:gd name="connsiteX35" fmla="*/ 1949760 w 3379824"/>
              <a:gd name="connsiteY35" fmla="*/ 48027472 h 47852508"/>
              <a:gd name="connsiteX36" fmla="*/ 2138102 w 3379824"/>
              <a:gd name="connsiteY36" fmla="*/ 47887376 h 47852508"/>
              <a:gd name="connsiteX37" fmla="*/ 2549686 w 3379824"/>
              <a:gd name="connsiteY37" fmla="*/ 47887376 h 47852508"/>
              <a:gd name="connsiteX38" fmla="*/ 2741526 w 3379824"/>
              <a:gd name="connsiteY38" fmla="*/ 48027472 h 47852508"/>
              <a:gd name="connsiteX39" fmla="*/ 2807804 w 3379824"/>
              <a:gd name="connsiteY39" fmla="*/ 46696256 h 47852508"/>
              <a:gd name="connsiteX40" fmla="*/ 2724088 w 3379824"/>
              <a:gd name="connsiteY40" fmla="*/ 45995672 h 47852508"/>
              <a:gd name="connsiteX41" fmla="*/ 2511314 w 3379824"/>
              <a:gd name="connsiteY41" fmla="*/ 44734500 h 47852508"/>
              <a:gd name="connsiteX42" fmla="*/ 2518296 w 3379824"/>
              <a:gd name="connsiteY42" fmla="*/ 43613528 h 47852508"/>
              <a:gd name="connsiteX43" fmla="*/ 2996146 w 3379824"/>
              <a:gd name="connsiteY43" fmla="*/ 5289492 h 4785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79824" h="47852508">
                <a:moveTo>
                  <a:pt x="2996146" y="5289492"/>
                </a:moveTo>
                <a:cubicBezTo>
                  <a:pt x="3027524" y="2907349"/>
                  <a:pt x="3034506" y="2206765"/>
                  <a:pt x="3282144" y="2206765"/>
                </a:cubicBezTo>
                <a:cubicBezTo>
                  <a:pt x="3348422" y="2206765"/>
                  <a:pt x="3379825" y="2206765"/>
                  <a:pt x="3379825" y="875547"/>
                </a:cubicBezTo>
                <a:cubicBezTo>
                  <a:pt x="3379825" y="174964"/>
                  <a:pt x="3355405" y="174964"/>
                  <a:pt x="3289126" y="174964"/>
                </a:cubicBezTo>
                <a:lnTo>
                  <a:pt x="2870572" y="174964"/>
                </a:lnTo>
                <a:cubicBezTo>
                  <a:pt x="2783384" y="174964"/>
                  <a:pt x="2779886" y="245012"/>
                  <a:pt x="2741526" y="1365986"/>
                </a:cubicBezTo>
                <a:lnTo>
                  <a:pt x="1468425" y="41791972"/>
                </a:lnTo>
                <a:lnTo>
                  <a:pt x="1206823" y="1716327"/>
                </a:lnTo>
                <a:cubicBezTo>
                  <a:pt x="1196355" y="174964"/>
                  <a:pt x="1192870" y="174964"/>
                  <a:pt x="1102184" y="174964"/>
                </a:cubicBezTo>
                <a:lnTo>
                  <a:pt x="669677" y="174964"/>
                </a:lnTo>
                <a:cubicBezTo>
                  <a:pt x="603411" y="174964"/>
                  <a:pt x="572021" y="174964"/>
                  <a:pt x="572021" y="1506083"/>
                </a:cubicBezTo>
                <a:cubicBezTo>
                  <a:pt x="572021" y="2206765"/>
                  <a:pt x="603411" y="2206765"/>
                  <a:pt x="655724" y="2206765"/>
                </a:cubicBezTo>
                <a:cubicBezTo>
                  <a:pt x="868499" y="2206765"/>
                  <a:pt x="868499" y="2767252"/>
                  <a:pt x="868499" y="3537884"/>
                </a:cubicBezTo>
                <a:cubicBezTo>
                  <a:pt x="868499" y="3677981"/>
                  <a:pt x="868499" y="4098371"/>
                  <a:pt x="854546" y="5149296"/>
                </a:cubicBezTo>
                <a:lnTo>
                  <a:pt x="408087" y="40881044"/>
                </a:lnTo>
                <a:cubicBezTo>
                  <a:pt x="366229" y="44244064"/>
                  <a:pt x="286010" y="45785428"/>
                  <a:pt x="52313" y="45995672"/>
                </a:cubicBezTo>
                <a:cubicBezTo>
                  <a:pt x="41846" y="45995672"/>
                  <a:pt x="0" y="46065720"/>
                  <a:pt x="0" y="47256740"/>
                </a:cubicBezTo>
                <a:cubicBezTo>
                  <a:pt x="0" y="48027472"/>
                  <a:pt x="31390" y="48027472"/>
                  <a:pt x="45343" y="48027472"/>
                </a:cubicBezTo>
                <a:cubicBezTo>
                  <a:pt x="115094" y="48027472"/>
                  <a:pt x="292981" y="47887376"/>
                  <a:pt x="362744" y="47887376"/>
                </a:cubicBezTo>
                <a:lnTo>
                  <a:pt x="530163" y="47887376"/>
                </a:lnTo>
                <a:cubicBezTo>
                  <a:pt x="578991" y="47887376"/>
                  <a:pt x="638287" y="48027472"/>
                  <a:pt x="687115" y="48027472"/>
                </a:cubicBezTo>
                <a:cubicBezTo>
                  <a:pt x="711535" y="48027472"/>
                  <a:pt x="749908" y="48027472"/>
                  <a:pt x="749908" y="46696256"/>
                </a:cubicBezTo>
                <a:cubicBezTo>
                  <a:pt x="749908" y="46065720"/>
                  <a:pt x="715020" y="45995672"/>
                  <a:pt x="701067" y="45995672"/>
                </a:cubicBezTo>
                <a:cubicBezTo>
                  <a:pt x="585974" y="45925624"/>
                  <a:pt x="474352" y="45505232"/>
                  <a:pt x="474352" y="42982992"/>
                </a:cubicBezTo>
                <a:cubicBezTo>
                  <a:pt x="474352" y="42282308"/>
                  <a:pt x="474352" y="42212260"/>
                  <a:pt x="488305" y="41231384"/>
                </a:cubicBezTo>
                <a:lnTo>
                  <a:pt x="969640" y="2627056"/>
                </a:lnTo>
                <a:lnTo>
                  <a:pt x="973138" y="2627056"/>
                </a:lnTo>
                <a:lnTo>
                  <a:pt x="1262633" y="46135768"/>
                </a:lnTo>
                <a:cubicBezTo>
                  <a:pt x="1273101" y="47817228"/>
                  <a:pt x="1276586" y="48027472"/>
                  <a:pt x="1307976" y="48027472"/>
                </a:cubicBezTo>
                <a:cubicBezTo>
                  <a:pt x="1346349" y="48027472"/>
                  <a:pt x="1363787" y="47466984"/>
                  <a:pt x="1381224" y="46836352"/>
                </a:cubicBezTo>
                <a:lnTo>
                  <a:pt x="2783384" y="2276814"/>
                </a:lnTo>
                <a:lnTo>
                  <a:pt x="2786856" y="2276814"/>
                </a:lnTo>
                <a:lnTo>
                  <a:pt x="2281114" y="42842796"/>
                </a:lnTo>
                <a:cubicBezTo>
                  <a:pt x="2249723" y="45294988"/>
                  <a:pt x="2242741" y="45995672"/>
                  <a:pt x="1998588" y="45995672"/>
                </a:cubicBezTo>
                <a:cubicBezTo>
                  <a:pt x="1932322" y="45995672"/>
                  <a:pt x="1897435" y="45995672"/>
                  <a:pt x="1897435" y="47256740"/>
                </a:cubicBezTo>
                <a:cubicBezTo>
                  <a:pt x="1897435" y="48027472"/>
                  <a:pt x="1928825" y="48027472"/>
                  <a:pt x="1949760" y="48027472"/>
                </a:cubicBezTo>
                <a:cubicBezTo>
                  <a:pt x="2009056" y="48027472"/>
                  <a:pt x="2078807" y="47887376"/>
                  <a:pt x="2138102" y="47887376"/>
                </a:cubicBezTo>
                <a:lnTo>
                  <a:pt x="2549686" y="47887376"/>
                </a:lnTo>
                <a:cubicBezTo>
                  <a:pt x="2608982" y="47887376"/>
                  <a:pt x="2682230" y="48027472"/>
                  <a:pt x="2741526" y="48027472"/>
                </a:cubicBezTo>
                <a:cubicBezTo>
                  <a:pt x="2769419" y="48027472"/>
                  <a:pt x="2807804" y="48027472"/>
                  <a:pt x="2807804" y="46696256"/>
                </a:cubicBezTo>
                <a:cubicBezTo>
                  <a:pt x="2807804" y="45995672"/>
                  <a:pt x="2776401" y="45995672"/>
                  <a:pt x="2724088" y="45995672"/>
                </a:cubicBezTo>
                <a:cubicBezTo>
                  <a:pt x="2511314" y="45995672"/>
                  <a:pt x="2511314" y="45435184"/>
                  <a:pt x="2511314" y="44734500"/>
                </a:cubicBezTo>
                <a:cubicBezTo>
                  <a:pt x="2511314" y="44664452"/>
                  <a:pt x="2511314" y="44174016"/>
                  <a:pt x="2518296" y="43613528"/>
                </a:cubicBezTo>
                <a:lnTo>
                  <a:pt x="2996146" y="528949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5" name="Forma libre: forma 304">
            <a:extLst>
              <a:ext uri="{FF2B5EF4-FFF2-40B4-BE49-F238E27FC236}">
                <a16:creationId xmlns:a16="http://schemas.microsoft.com/office/drawing/2014/main" id="{A3B1A5A9-59A1-4955-F27C-8D28504B9A37}"/>
              </a:ext>
            </a:extLst>
          </p:cNvPr>
          <p:cNvSpPr/>
          <p:nvPr/>
        </p:nvSpPr>
        <p:spPr>
          <a:xfrm flipV="1">
            <a:off x="156014811" y="1099301879"/>
            <a:ext cx="2277628" cy="15623976"/>
          </a:xfrm>
          <a:custGeom>
            <a:avLst/>
            <a:gdLst>
              <a:gd name="connsiteX0" fmla="*/ 2166007 w 2277628"/>
              <a:gd name="connsiteY0" fmla="*/ 2766237 h 15623976"/>
              <a:gd name="connsiteX1" fmla="*/ 2277629 w 2277628"/>
              <a:gd name="connsiteY1" fmla="*/ 1505167 h 15623976"/>
              <a:gd name="connsiteX2" fmla="*/ 2166007 w 2277628"/>
              <a:gd name="connsiteY2" fmla="*/ 173949 h 15623976"/>
              <a:gd name="connsiteX3" fmla="*/ 111609 w 2277628"/>
              <a:gd name="connsiteY3" fmla="*/ 173949 h 15623976"/>
              <a:gd name="connsiteX4" fmla="*/ 0 w 2277628"/>
              <a:gd name="connsiteY4" fmla="*/ 1435118 h 15623976"/>
              <a:gd name="connsiteX5" fmla="*/ 111609 w 2277628"/>
              <a:gd name="connsiteY5" fmla="*/ 2766237 h 15623976"/>
              <a:gd name="connsiteX6" fmla="*/ 2166007 w 2277628"/>
              <a:gd name="connsiteY6" fmla="*/ 2766237 h 15623976"/>
              <a:gd name="connsiteX7" fmla="*/ 2166007 w 2277628"/>
              <a:gd name="connsiteY7" fmla="*/ 15797925 h 15623976"/>
              <a:gd name="connsiteX8" fmla="*/ 2277629 w 2277628"/>
              <a:gd name="connsiteY8" fmla="*/ 14536756 h 15623976"/>
              <a:gd name="connsiteX9" fmla="*/ 2166007 w 2277628"/>
              <a:gd name="connsiteY9" fmla="*/ 13205637 h 15623976"/>
              <a:gd name="connsiteX10" fmla="*/ 111609 w 2277628"/>
              <a:gd name="connsiteY10" fmla="*/ 13205637 h 15623976"/>
              <a:gd name="connsiteX11" fmla="*/ 0 w 2277628"/>
              <a:gd name="connsiteY11" fmla="*/ 14466707 h 15623976"/>
              <a:gd name="connsiteX12" fmla="*/ 111609 w 2277628"/>
              <a:gd name="connsiteY12" fmla="*/ 15797925 h 15623976"/>
              <a:gd name="connsiteX13" fmla="*/ 2166007 w 2277628"/>
              <a:gd name="connsiteY13" fmla="*/ 15797925 h 1562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7628" h="15623976">
                <a:moveTo>
                  <a:pt x="2166007" y="2766237"/>
                </a:moveTo>
                <a:cubicBezTo>
                  <a:pt x="2214835" y="2766237"/>
                  <a:pt x="2277629" y="2766237"/>
                  <a:pt x="2277629" y="1505167"/>
                </a:cubicBezTo>
                <a:cubicBezTo>
                  <a:pt x="2277629" y="173949"/>
                  <a:pt x="2218333" y="173949"/>
                  <a:pt x="2166007" y="173949"/>
                </a:cubicBezTo>
                <a:lnTo>
                  <a:pt x="111609" y="173949"/>
                </a:lnTo>
                <a:cubicBezTo>
                  <a:pt x="62781" y="173949"/>
                  <a:pt x="0" y="173949"/>
                  <a:pt x="0" y="1435118"/>
                </a:cubicBezTo>
                <a:cubicBezTo>
                  <a:pt x="0" y="2766237"/>
                  <a:pt x="59296" y="2766237"/>
                  <a:pt x="111609" y="2766237"/>
                </a:cubicBezTo>
                <a:lnTo>
                  <a:pt x="2166007" y="2766237"/>
                </a:lnTo>
                <a:close/>
                <a:moveTo>
                  <a:pt x="2166007" y="15797925"/>
                </a:moveTo>
                <a:cubicBezTo>
                  <a:pt x="2214835" y="15797925"/>
                  <a:pt x="2277629" y="15797925"/>
                  <a:pt x="2277629" y="14536756"/>
                </a:cubicBezTo>
                <a:cubicBezTo>
                  <a:pt x="2277629" y="13205637"/>
                  <a:pt x="2218333" y="13205637"/>
                  <a:pt x="2166007" y="13205637"/>
                </a:cubicBezTo>
                <a:lnTo>
                  <a:pt x="111609" y="13205637"/>
                </a:lnTo>
                <a:cubicBezTo>
                  <a:pt x="62781" y="13205637"/>
                  <a:pt x="0" y="13205637"/>
                  <a:pt x="0" y="14466707"/>
                </a:cubicBezTo>
                <a:cubicBezTo>
                  <a:pt x="0" y="15797925"/>
                  <a:pt x="59296" y="15797925"/>
                  <a:pt x="111609" y="15797925"/>
                </a:cubicBezTo>
                <a:lnTo>
                  <a:pt x="2166007" y="157979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6" name="Forma libre: forma 305">
            <a:extLst>
              <a:ext uri="{FF2B5EF4-FFF2-40B4-BE49-F238E27FC236}">
                <a16:creationId xmlns:a16="http://schemas.microsoft.com/office/drawing/2014/main" id="{C0404DCE-F701-ECF2-8E55-E6B4F03DC09B}"/>
              </a:ext>
            </a:extLst>
          </p:cNvPr>
          <p:cNvSpPr/>
          <p:nvPr/>
        </p:nvSpPr>
        <p:spPr>
          <a:xfrm flipV="1">
            <a:off x="159596943" y="1088161995"/>
            <a:ext cx="1419609" cy="48062753"/>
          </a:xfrm>
          <a:custGeom>
            <a:avLst/>
            <a:gdLst>
              <a:gd name="connsiteX0" fmla="*/ 1419610 w 1419609"/>
              <a:gd name="connsiteY0" fmla="*/ 24346222 h 48062753"/>
              <a:gd name="connsiteX1" fmla="*/ 1276598 w 1419609"/>
              <a:gd name="connsiteY1" fmla="*/ 7531323 h 48062753"/>
              <a:gd name="connsiteX2" fmla="*/ 711560 w 1419609"/>
              <a:gd name="connsiteY2" fmla="*/ 174749 h 48062753"/>
              <a:gd name="connsiteX3" fmla="*/ 132556 w 1419609"/>
              <a:gd name="connsiteY3" fmla="*/ 8021761 h 48062753"/>
              <a:gd name="connsiteX4" fmla="*/ 0 w 1419609"/>
              <a:gd name="connsiteY4" fmla="*/ 24346222 h 48062753"/>
              <a:gd name="connsiteX5" fmla="*/ 149994 w 1419609"/>
              <a:gd name="connsiteY5" fmla="*/ 41231268 h 48062753"/>
              <a:gd name="connsiteX6" fmla="*/ 708050 w 1419609"/>
              <a:gd name="connsiteY6" fmla="*/ 48237500 h 48062753"/>
              <a:gd name="connsiteX7" fmla="*/ 1287053 w 1419609"/>
              <a:gd name="connsiteY7" fmla="*/ 40530684 h 48062753"/>
              <a:gd name="connsiteX8" fmla="*/ 1419610 w 1419609"/>
              <a:gd name="connsiteY8" fmla="*/ 24346222 h 48062753"/>
              <a:gd name="connsiteX9" fmla="*/ 708050 w 1419609"/>
              <a:gd name="connsiteY9" fmla="*/ 46836236 h 48062753"/>
              <a:gd name="connsiteX10" fmla="*/ 303461 w 1419609"/>
              <a:gd name="connsiteY10" fmla="*/ 37938296 h 48062753"/>
              <a:gd name="connsiteX11" fmla="*/ 265088 w 1419609"/>
              <a:gd name="connsiteY11" fmla="*/ 23505542 h 48062753"/>
              <a:gd name="connsiteX12" fmla="*/ 320898 w 1419609"/>
              <a:gd name="connsiteY12" fmla="*/ 8442151 h 48062753"/>
              <a:gd name="connsiteX13" fmla="*/ 708050 w 1419609"/>
              <a:gd name="connsiteY13" fmla="*/ 1576015 h 48062753"/>
              <a:gd name="connsiteX14" fmla="*/ 1109166 w 1419609"/>
              <a:gd name="connsiteY14" fmla="*/ 9212783 h 48062753"/>
              <a:gd name="connsiteX15" fmla="*/ 1154522 w 1419609"/>
              <a:gd name="connsiteY15" fmla="*/ 23505542 h 48062753"/>
              <a:gd name="connsiteX16" fmla="*/ 1116149 w 1419609"/>
              <a:gd name="connsiteY16" fmla="*/ 37798200 h 48062753"/>
              <a:gd name="connsiteX17" fmla="*/ 708050 w 1419609"/>
              <a:gd name="connsiteY17" fmla="*/ 46836236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609" h="48062753">
                <a:moveTo>
                  <a:pt x="1419610" y="24346222"/>
                </a:moveTo>
                <a:cubicBezTo>
                  <a:pt x="1419610" y="18531110"/>
                  <a:pt x="1402172" y="12855996"/>
                  <a:pt x="1276598" y="7531323"/>
                </a:cubicBezTo>
                <a:cubicBezTo>
                  <a:pt x="1133587" y="1716112"/>
                  <a:pt x="882464" y="174749"/>
                  <a:pt x="711560" y="174749"/>
                </a:cubicBezTo>
                <a:cubicBezTo>
                  <a:pt x="509253" y="174749"/>
                  <a:pt x="261603" y="2206550"/>
                  <a:pt x="132556" y="8021761"/>
                </a:cubicBezTo>
                <a:cubicBezTo>
                  <a:pt x="34875" y="12435706"/>
                  <a:pt x="0" y="16779502"/>
                  <a:pt x="0" y="24346222"/>
                </a:cubicBezTo>
                <a:cubicBezTo>
                  <a:pt x="0" y="31142310"/>
                  <a:pt x="24420" y="36256836"/>
                  <a:pt x="149994" y="41231268"/>
                </a:cubicBezTo>
                <a:cubicBezTo>
                  <a:pt x="286023" y="46555944"/>
                  <a:pt x="526690" y="48237500"/>
                  <a:pt x="708050" y="48237500"/>
                </a:cubicBezTo>
                <a:cubicBezTo>
                  <a:pt x="1011510" y="48237500"/>
                  <a:pt x="1185925" y="44594188"/>
                  <a:pt x="1287053" y="40530684"/>
                </a:cubicBezTo>
                <a:cubicBezTo>
                  <a:pt x="1412627" y="35275960"/>
                  <a:pt x="1419610" y="28409826"/>
                  <a:pt x="1419610" y="24346222"/>
                </a:cubicBezTo>
                <a:close/>
                <a:moveTo>
                  <a:pt x="708050" y="46836236"/>
                </a:moveTo>
                <a:cubicBezTo>
                  <a:pt x="596441" y="46836236"/>
                  <a:pt x="369739" y="45575064"/>
                  <a:pt x="303461" y="37938296"/>
                </a:cubicBezTo>
                <a:cubicBezTo>
                  <a:pt x="265088" y="33734596"/>
                  <a:pt x="265088" y="28409826"/>
                  <a:pt x="265088" y="23505542"/>
                </a:cubicBezTo>
                <a:cubicBezTo>
                  <a:pt x="265088" y="17760380"/>
                  <a:pt x="265088" y="12575802"/>
                  <a:pt x="320898" y="8442151"/>
                </a:cubicBezTo>
                <a:cubicBezTo>
                  <a:pt x="380194" y="3747914"/>
                  <a:pt x="558093" y="1576015"/>
                  <a:pt x="708050" y="1576015"/>
                </a:cubicBezTo>
                <a:cubicBezTo>
                  <a:pt x="840606" y="1576015"/>
                  <a:pt x="1042913" y="3187427"/>
                  <a:pt x="1109166" y="9212783"/>
                </a:cubicBezTo>
                <a:cubicBezTo>
                  <a:pt x="1154522" y="13206338"/>
                  <a:pt x="1154522" y="18741256"/>
                  <a:pt x="1154522" y="23505542"/>
                </a:cubicBezTo>
                <a:cubicBezTo>
                  <a:pt x="1154522" y="28199680"/>
                  <a:pt x="1154522" y="33524354"/>
                  <a:pt x="1116149" y="37798200"/>
                </a:cubicBezTo>
                <a:cubicBezTo>
                  <a:pt x="1049896" y="45505016"/>
                  <a:pt x="830151" y="46836236"/>
                  <a:pt x="708050" y="46836236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7" name="Forma libre: forma 306">
            <a:extLst>
              <a:ext uri="{FF2B5EF4-FFF2-40B4-BE49-F238E27FC236}">
                <a16:creationId xmlns:a16="http://schemas.microsoft.com/office/drawing/2014/main" id="{C3722F51-DD26-DABA-0A05-D8D76A313ECC}"/>
              </a:ext>
            </a:extLst>
          </p:cNvPr>
          <p:cNvSpPr/>
          <p:nvPr/>
        </p:nvSpPr>
        <p:spPr>
          <a:xfrm flipV="1">
            <a:off x="161468990" y="1089633310"/>
            <a:ext cx="338335" cy="6796087"/>
          </a:xfrm>
          <a:custGeom>
            <a:avLst/>
            <a:gdLst>
              <a:gd name="connsiteX0" fmla="*/ 338336 w 338335"/>
              <a:gd name="connsiteY0" fmla="*/ 3604799 h 6796087"/>
              <a:gd name="connsiteX1" fmla="*/ 170917 w 338335"/>
              <a:gd name="connsiteY1" fmla="*/ 171731 h 6796087"/>
              <a:gd name="connsiteX2" fmla="*/ 0 w 338335"/>
              <a:gd name="connsiteY2" fmla="*/ 3534751 h 6796087"/>
              <a:gd name="connsiteX3" fmla="*/ 167419 w 338335"/>
              <a:gd name="connsiteY3" fmla="*/ 6967819 h 6796087"/>
              <a:gd name="connsiteX4" fmla="*/ 338336 w 338335"/>
              <a:gd name="connsiteY4" fmla="*/ 3604799 h 67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35" h="6796087">
                <a:moveTo>
                  <a:pt x="338336" y="3604799"/>
                </a:moveTo>
                <a:cubicBezTo>
                  <a:pt x="338336" y="1572997"/>
                  <a:pt x="254620" y="171731"/>
                  <a:pt x="170917" y="171731"/>
                </a:cubicBezTo>
                <a:cubicBezTo>
                  <a:pt x="69763" y="171731"/>
                  <a:pt x="0" y="1853290"/>
                  <a:pt x="0" y="3534751"/>
                </a:cubicBezTo>
                <a:cubicBezTo>
                  <a:pt x="0" y="5566552"/>
                  <a:pt x="83716" y="6967819"/>
                  <a:pt x="167419" y="6967819"/>
                </a:cubicBezTo>
                <a:cubicBezTo>
                  <a:pt x="268573" y="6967819"/>
                  <a:pt x="338336" y="5286259"/>
                  <a:pt x="338336" y="360479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08" name="Forma libre: forma 307">
            <a:extLst>
              <a:ext uri="{FF2B5EF4-FFF2-40B4-BE49-F238E27FC236}">
                <a16:creationId xmlns:a16="http://schemas.microsoft.com/office/drawing/2014/main" id="{733A581B-9868-9796-6D76-C0A550197FB4}"/>
              </a:ext>
            </a:extLst>
          </p:cNvPr>
          <p:cNvSpPr/>
          <p:nvPr/>
        </p:nvSpPr>
        <p:spPr>
          <a:xfrm flipV="1">
            <a:off x="162258511" y="1088161995"/>
            <a:ext cx="6514591" cy="48062753"/>
          </a:xfrm>
          <a:custGeom>
            <a:avLst/>
            <a:gdLst>
              <a:gd name="connsiteX0" fmla="*/ 1419585 w 6514591"/>
              <a:gd name="connsiteY0" fmla="*/ 24346222 h 48062753"/>
              <a:gd name="connsiteX1" fmla="*/ 1276586 w 6514591"/>
              <a:gd name="connsiteY1" fmla="*/ 7531323 h 48062753"/>
              <a:gd name="connsiteX2" fmla="*/ 711535 w 6514591"/>
              <a:gd name="connsiteY2" fmla="*/ 174749 h 48062753"/>
              <a:gd name="connsiteX3" fmla="*/ 132531 w 6514591"/>
              <a:gd name="connsiteY3" fmla="*/ 8021761 h 48062753"/>
              <a:gd name="connsiteX4" fmla="*/ 0 w 6514591"/>
              <a:gd name="connsiteY4" fmla="*/ 24346222 h 48062753"/>
              <a:gd name="connsiteX5" fmla="*/ 149982 w 6514591"/>
              <a:gd name="connsiteY5" fmla="*/ 41231268 h 48062753"/>
              <a:gd name="connsiteX6" fmla="*/ 708050 w 6514591"/>
              <a:gd name="connsiteY6" fmla="*/ 48237500 h 48062753"/>
              <a:gd name="connsiteX7" fmla="*/ 1287053 w 6514591"/>
              <a:gd name="connsiteY7" fmla="*/ 40530684 h 48062753"/>
              <a:gd name="connsiteX8" fmla="*/ 1419585 w 6514591"/>
              <a:gd name="connsiteY8" fmla="*/ 24346222 h 48062753"/>
              <a:gd name="connsiteX9" fmla="*/ 708050 w 6514591"/>
              <a:gd name="connsiteY9" fmla="*/ 46836236 h 48062753"/>
              <a:gd name="connsiteX10" fmla="*/ 303448 w 6514591"/>
              <a:gd name="connsiteY10" fmla="*/ 37938296 h 48062753"/>
              <a:gd name="connsiteX11" fmla="*/ 265075 w 6514591"/>
              <a:gd name="connsiteY11" fmla="*/ 23505542 h 48062753"/>
              <a:gd name="connsiteX12" fmla="*/ 320886 w 6514591"/>
              <a:gd name="connsiteY12" fmla="*/ 8442151 h 48062753"/>
              <a:gd name="connsiteX13" fmla="*/ 708050 w 6514591"/>
              <a:gd name="connsiteY13" fmla="*/ 1576015 h 48062753"/>
              <a:gd name="connsiteX14" fmla="*/ 1109166 w 6514591"/>
              <a:gd name="connsiteY14" fmla="*/ 9212783 h 48062753"/>
              <a:gd name="connsiteX15" fmla="*/ 1154509 w 6514591"/>
              <a:gd name="connsiteY15" fmla="*/ 23505542 h 48062753"/>
              <a:gd name="connsiteX16" fmla="*/ 1116137 w 6514591"/>
              <a:gd name="connsiteY16" fmla="*/ 37798200 h 48062753"/>
              <a:gd name="connsiteX17" fmla="*/ 708050 w 6514591"/>
              <a:gd name="connsiteY17" fmla="*/ 46836236 h 48062753"/>
              <a:gd name="connsiteX18" fmla="*/ 2011090 w 6514591"/>
              <a:gd name="connsiteY18" fmla="*/ 6620495 h 48062753"/>
              <a:gd name="connsiteX19" fmla="*/ 2321508 w 6514591"/>
              <a:gd name="connsiteY19" fmla="*/ 7671420 h 48062753"/>
              <a:gd name="connsiteX20" fmla="*/ 2966777 w 6514591"/>
              <a:gd name="connsiteY20" fmla="*/ 875332 h 48062753"/>
              <a:gd name="connsiteX21" fmla="*/ 2938872 w 6514591"/>
              <a:gd name="connsiteY21" fmla="*/ 244797 h 48062753"/>
              <a:gd name="connsiteX22" fmla="*/ 2893541 w 6514591"/>
              <a:gd name="connsiteY22" fmla="*/ 525090 h 48062753"/>
              <a:gd name="connsiteX23" fmla="*/ 2440099 w 6514591"/>
              <a:gd name="connsiteY23" fmla="*/ 2416696 h 48062753"/>
              <a:gd name="connsiteX24" fmla="*/ 1979687 w 6514591"/>
              <a:gd name="connsiteY24" fmla="*/ 455042 h 48062753"/>
              <a:gd name="connsiteX25" fmla="*/ 1944812 w 6514591"/>
              <a:gd name="connsiteY25" fmla="*/ 244797 h 48062753"/>
              <a:gd name="connsiteX26" fmla="*/ 1916906 w 6514591"/>
              <a:gd name="connsiteY26" fmla="*/ 1786160 h 48062753"/>
              <a:gd name="connsiteX27" fmla="*/ 1916906 w 6514591"/>
              <a:gd name="connsiteY27" fmla="*/ 22594714 h 48062753"/>
              <a:gd name="connsiteX28" fmla="*/ 1958764 w 6514591"/>
              <a:gd name="connsiteY28" fmla="*/ 24276174 h 48062753"/>
              <a:gd name="connsiteX29" fmla="*/ 2014575 w 6514591"/>
              <a:gd name="connsiteY29" fmla="*/ 23365346 h 48062753"/>
              <a:gd name="connsiteX30" fmla="*/ 2450567 w 6514591"/>
              <a:gd name="connsiteY30" fmla="*/ 18811304 h 48062753"/>
              <a:gd name="connsiteX31" fmla="*/ 2754015 w 6514591"/>
              <a:gd name="connsiteY31" fmla="*/ 23435494 h 48062753"/>
              <a:gd name="connsiteX32" fmla="*/ 2816808 w 6514591"/>
              <a:gd name="connsiteY32" fmla="*/ 32263282 h 48062753"/>
              <a:gd name="connsiteX33" fmla="*/ 2719140 w 6514591"/>
              <a:gd name="connsiteY33" fmla="*/ 42071948 h 48062753"/>
              <a:gd name="connsiteX34" fmla="*/ 2352898 w 6514591"/>
              <a:gd name="connsiteY34" fmla="*/ 46345796 h 48062753"/>
              <a:gd name="connsiteX35" fmla="*/ 1833203 w 6514591"/>
              <a:gd name="connsiteY35" fmla="*/ 38078396 h 48062753"/>
              <a:gd name="connsiteX36" fmla="*/ 1889001 w 6514591"/>
              <a:gd name="connsiteY36" fmla="*/ 38288640 h 48062753"/>
              <a:gd name="connsiteX37" fmla="*/ 2042480 w 6514591"/>
              <a:gd name="connsiteY37" fmla="*/ 35205912 h 48062753"/>
              <a:gd name="connsiteX38" fmla="*/ 1889001 w 6514591"/>
              <a:gd name="connsiteY38" fmla="*/ 32123086 h 48062753"/>
              <a:gd name="connsiteX39" fmla="*/ 1735534 w 6514591"/>
              <a:gd name="connsiteY39" fmla="*/ 35486108 h 48062753"/>
              <a:gd name="connsiteX40" fmla="*/ 2359881 w 6514591"/>
              <a:gd name="connsiteY40" fmla="*/ 48237500 h 48062753"/>
              <a:gd name="connsiteX41" fmla="*/ 3099333 w 6514591"/>
              <a:gd name="connsiteY41" fmla="*/ 32683672 h 48062753"/>
              <a:gd name="connsiteX42" fmla="*/ 2454052 w 6514591"/>
              <a:gd name="connsiteY42" fmla="*/ 17410136 h 48062753"/>
              <a:gd name="connsiteX43" fmla="*/ 2011090 w 6514591"/>
              <a:gd name="connsiteY43" fmla="*/ 21123398 h 48062753"/>
              <a:gd name="connsiteX44" fmla="*/ 2011090 w 6514591"/>
              <a:gd name="connsiteY44" fmla="*/ 6620495 h 48062753"/>
              <a:gd name="connsiteX45" fmla="*/ 4276812 w 6514591"/>
              <a:gd name="connsiteY45" fmla="*/ 1856308 h 48062753"/>
              <a:gd name="connsiteX46" fmla="*/ 4207024 w 6514591"/>
              <a:gd name="connsiteY46" fmla="*/ 174749 h 48062753"/>
              <a:gd name="connsiteX47" fmla="*/ 3589672 w 6514591"/>
              <a:gd name="connsiteY47" fmla="*/ 4658742 h 48062753"/>
              <a:gd name="connsiteX48" fmla="*/ 3589672 w 6514591"/>
              <a:gd name="connsiteY48" fmla="*/ 6690543 h 48062753"/>
              <a:gd name="connsiteX49" fmla="*/ 4036120 w 6514591"/>
              <a:gd name="connsiteY49" fmla="*/ 4868986 h 48062753"/>
              <a:gd name="connsiteX50" fmla="*/ 4036120 w 6514591"/>
              <a:gd name="connsiteY50" fmla="*/ 41371364 h 48062753"/>
              <a:gd name="connsiteX51" fmla="*/ 3718731 w 6514591"/>
              <a:gd name="connsiteY51" fmla="*/ 44734384 h 48062753"/>
              <a:gd name="connsiteX52" fmla="*/ 3610595 w 6514591"/>
              <a:gd name="connsiteY52" fmla="*/ 44734384 h 48062753"/>
              <a:gd name="connsiteX53" fmla="*/ 3610595 w 6514591"/>
              <a:gd name="connsiteY53" fmla="*/ 46766188 h 48062753"/>
              <a:gd name="connsiteX54" fmla="*/ 4158221 w 6514591"/>
              <a:gd name="connsiteY54" fmla="*/ 46626088 h 48062753"/>
              <a:gd name="connsiteX55" fmla="*/ 4702312 w 6514591"/>
              <a:gd name="connsiteY55" fmla="*/ 46766188 h 48062753"/>
              <a:gd name="connsiteX56" fmla="*/ 4702312 w 6514591"/>
              <a:gd name="connsiteY56" fmla="*/ 44734384 h 48062753"/>
              <a:gd name="connsiteX57" fmla="*/ 4594213 w 6514591"/>
              <a:gd name="connsiteY57" fmla="*/ 44734384 h 48062753"/>
              <a:gd name="connsiteX58" fmla="*/ 4276812 w 6514591"/>
              <a:gd name="connsiteY58" fmla="*/ 41371364 h 48062753"/>
              <a:gd name="connsiteX59" fmla="*/ 4276812 w 6514591"/>
              <a:gd name="connsiteY59" fmla="*/ 1856308 h 48062753"/>
              <a:gd name="connsiteX60" fmla="*/ 5426373 w 6514591"/>
              <a:gd name="connsiteY60" fmla="*/ 6620495 h 48062753"/>
              <a:gd name="connsiteX61" fmla="*/ 5736791 w 6514591"/>
              <a:gd name="connsiteY61" fmla="*/ 7671420 h 48062753"/>
              <a:gd name="connsiteX62" fmla="*/ 6382060 w 6514591"/>
              <a:gd name="connsiteY62" fmla="*/ 875332 h 48062753"/>
              <a:gd name="connsiteX63" fmla="*/ 6354167 w 6514591"/>
              <a:gd name="connsiteY63" fmla="*/ 244797 h 48062753"/>
              <a:gd name="connsiteX64" fmla="*/ 6308812 w 6514591"/>
              <a:gd name="connsiteY64" fmla="*/ 525090 h 48062753"/>
              <a:gd name="connsiteX65" fmla="*/ 5855382 w 6514591"/>
              <a:gd name="connsiteY65" fmla="*/ 2416696 h 48062753"/>
              <a:gd name="connsiteX66" fmla="*/ 5394970 w 6514591"/>
              <a:gd name="connsiteY66" fmla="*/ 455042 h 48062753"/>
              <a:gd name="connsiteX67" fmla="*/ 5360095 w 6514591"/>
              <a:gd name="connsiteY67" fmla="*/ 244797 h 48062753"/>
              <a:gd name="connsiteX68" fmla="*/ 5332202 w 6514591"/>
              <a:gd name="connsiteY68" fmla="*/ 1786160 h 48062753"/>
              <a:gd name="connsiteX69" fmla="*/ 5332202 w 6514591"/>
              <a:gd name="connsiteY69" fmla="*/ 22594714 h 48062753"/>
              <a:gd name="connsiteX70" fmla="*/ 5374060 w 6514591"/>
              <a:gd name="connsiteY70" fmla="*/ 24276174 h 48062753"/>
              <a:gd name="connsiteX71" fmla="*/ 5429846 w 6514591"/>
              <a:gd name="connsiteY71" fmla="*/ 23365346 h 48062753"/>
              <a:gd name="connsiteX72" fmla="*/ 5865838 w 6514591"/>
              <a:gd name="connsiteY72" fmla="*/ 18811304 h 48062753"/>
              <a:gd name="connsiteX73" fmla="*/ 6169298 w 6514591"/>
              <a:gd name="connsiteY73" fmla="*/ 23435494 h 48062753"/>
              <a:gd name="connsiteX74" fmla="*/ 6232066 w 6514591"/>
              <a:gd name="connsiteY74" fmla="*/ 32263282 h 48062753"/>
              <a:gd name="connsiteX75" fmla="*/ 6134423 w 6514591"/>
              <a:gd name="connsiteY75" fmla="*/ 42071948 h 48062753"/>
              <a:gd name="connsiteX76" fmla="*/ 5768181 w 6514591"/>
              <a:gd name="connsiteY76" fmla="*/ 46345796 h 48062753"/>
              <a:gd name="connsiteX77" fmla="*/ 5248486 w 6514591"/>
              <a:gd name="connsiteY77" fmla="*/ 38078396 h 48062753"/>
              <a:gd name="connsiteX78" fmla="*/ 5304272 w 6514591"/>
              <a:gd name="connsiteY78" fmla="*/ 38288640 h 48062753"/>
              <a:gd name="connsiteX79" fmla="*/ 5457738 w 6514591"/>
              <a:gd name="connsiteY79" fmla="*/ 35205912 h 48062753"/>
              <a:gd name="connsiteX80" fmla="*/ 5304272 w 6514591"/>
              <a:gd name="connsiteY80" fmla="*/ 32123086 h 48062753"/>
              <a:gd name="connsiteX81" fmla="*/ 5150805 w 6514591"/>
              <a:gd name="connsiteY81" fmla="*/ 35486108 h 48062753"/>
              <a:gd name="connsiteX82" fmla="*/ 5775164 w 6514591"/>
              <a:gd name="connsiteY82" fmla="*/ 48237500 h 48062753"/>
              <a:gd name="connsiteX83" fmla="*/ 6514592 w 6514591"/>
              <a:gd name="connsiteY83" fmla="*/ 32683672 h 48062753"/>
              <a:gd name="connsiteX84" fmla="*/ 5869347 w 6514591"/>
              <a:gd name="connsiteY84" fmla="*/ 17410136 h 48062753"/>
              <a:gd name="connsiteX85" fmla="*/ 5426373 w 6514591"/>
              <a:gd name="connsiteY85" fmla="*/ 21123398 h 48062753"/>
              <a:gd name="connsiteX86" fmla="*/ 5426373 w 6514591"/>
              <a:gd name="connsiteY86" fmla="*/ 6620495 h 480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514591" h="48062753">
                <a:moveTo>
                  <a:pt x="1419585" y="24346222"/>
                </a:moveTo>
                <a:cubicBezTo>
                  <a:pt x="1419585" y="18531110"/>
                  <a:pt x="1402147" y="12855996"/>
                  <a:pt x="1276586" y="7531323"/>
                </a:cubicBezTo>
                <a:cubicBezTo>
                  <a:pt x="1133574" y="1716112"/>
                  <a:pt x="882452" y="174749"/>
                  <a:pt x="711535" y="174749"/>
                </a:cubicBezTo>
                <a:cubicBezTo>
                  <a:pt x="509228" y="174749"/>
                  <a:pt x="261590" y="2206550"/>
                  <a:pt x="132531" y="8021761"/>
                </a:cubicBezTo>
                <a:cubicBezTo>
                  <a:pt x="34875" y="12435706"/>
                  <a:pt x="0" y="16779502"/>
                  <a:pt x="0" y="24346222"/>
                </a:cubicBezTo>
                <a:cubicBezTo>
                  <a:pt x="0" y="31142310"/>
                  <a:pt x="24408" y="36256836"/>
                  <a:pt x="149982" y="41231268"/>
                </a:cubicBezTo>
                <a:cubicBezTo>
                  <a:pt x="286010" y="46555944"/>
                  <a:pt x="526678" y="48237500"/>
                  <a:pt x="708050" y="48237500"/>
                </a:cubicBezTo>
                <a:cubicBezTo>
                  <a:pt x="1011498" y="48237500"/>
                  <a:pt x="1185900" y="44594188"/>
                  <a:pt x="1287053" y="40530684"/>
                </a:cubicBezTo>
                <a:cubicBezTo>
                  <a:pt x="1412615" y="35275960"/>
                  <a:pt x="1419585" y="28409826"/>
                  <a:pt x="1419585" y="24346222"/>
                </a:cubicBezTo>
                <a:close/>
                <a:moveTo>
                  <a:pt x="708050" y="46836236"/>
                </a:moveTo>
                <a:cubicBezTo>
                  <a:pt x="596429" y="46836236"/>
                  <a:pt x="369714" y="45575064"/>
                  <a:pt x="303448" y="37938296"/>
                </a:cubicBezTo>
                <a:cubicBezTo>
                  <a:pt x="265075" y="33734596"/>
                  <a:pt x="265075" y="28409826"/>
                  <a:pt x="265075" y="23505542"/>
                </a:cubicBezTo>
                <a:cubicBezTo>
                  <a:pt x="265075" y="17760380"/>
                  <a:pt x="265075" y="12575802"/>
                  <a:pt x="320886" y="8442151"/>
                </a:cubicBezTo>
                <a:cubicBezTo>
                  <a:pt x="380181" y="3747914"/>
                  <a:pt x="558068" y="1576015"/>
                  <a:pt x="708050" y="1576015"/>
                </a:cubicBezTo>
                <a:cubicBezTo>
                  <a:pt x="840594" y="1576015"/>
                  <a:pt x="1042888" y="3187427"/>
                  <a:pt x="1109166" y="9212783"/>
                </a:cubicBezTo>
                <a:cubicBezTo>
                  <a:pt x="1154509" y="13206338"/>
                  <a:pt x="1154509" y="18741256"/>
                  <a:pt x="1154509" y="23505542"/>
                </a:cubicBezTo>
                <a:cubicBezTo>
                  <a:pt x="1154509" y="28199680"/>
                  <a:pt x="1154509" y="33524354"/>
                  <a:pt x="1116137" y="37798200"/>
                </a:cubicBezTo>
                <a:cubicBezTo>
                  <a:pt x="1049871" y="45505016"/>
                  <a:pt x="830126" y="46836236"/>
                  <a:pt x="708050" y="46836236"/>
                </a:cubicBezTo>
                <a:close/>
                <a:moveTo>
                  <a:pt x="2011090" y="6620495"/>
                </a:moveTo>
                <a:cubicBezTo>
                  <a:pt x="2161071" y="7601371"/>
                  <a:pt x="2283148" y="7671420"/>
                  <a:pt x="2321508" y="7671420"/>
                </a:cubicBezTo>
                <a:cubicBezTo>
                  <a:pt x="2715655" y="7671420"/>
                  <a:pt x="2966777" y="1856308"/>
                  <a:pt x="2966777" y="875332"/>
                </a:cubicBezTo>
                <a:cubicBezTo>
                  <a:pt x="2966777" y="595138"/>
                  <a:pt x="2959819" y="244797"/>
                  <a:pt x="2938872" y="244797"/>
                </a:cubicBezTo>
                <a:cubicBezTo>
                  <a:pt x="2931902" y="244797"/>
                  <a:pt x="2924919" y="244797"/>
                  <a:pt x="2893541" y="525090"/>
                </a:cubicBezTo>
                <a:cubicBezTo>
                  <a:pt x="2698204" y="2206550"/>
                  <a:pt x="2530785" y="2416696"/>
                  <a:pt x="2440099" y="2416696"/>
                </a:cubicBezTo>
                <a:cubicBezTo>
                  <a:pt x="2209899" y="2416696"/>
                  <a:pt x="2045965" y="1015528"/>
                  <a:pt x="1979687" y="455042"/>
                </a:cubicBezTo>
                <a:cubicBezTo>
                  <a:pt x="1955279" y="244797"/>
                  <a:pt x="1948297" y="244797"/>
                  <a:pt x="1944812" y="244797"/>
                </a:cubicBezTo>
                <a:cubicBezTo>
                  <a:pt x="1916906" y="244797"/>
                  <a:pt x="1916906" y="665187"/>
                  <a:pt x="1916906" y="1786160"/>
                </a:cubicBezTo>
                <a:lnTo>
                  <a:pt x="1916906" y="22594714"/>
                </a:lnTo>
                <a:cubicBezTo>
                  <a:pt x="1916906" y="23855784"/>
                  <a:pt x="1916906" y="24276174"/>
                  <a:pt x="1958764" y="24276174"/>
                </a:cubicBezTo>
                <a:cubicBezTo>
                  <a:pt x="1976202" y="24276174"/>
                  <a:pt x="1979687" y="24206126"/>
                  <a:pt x="2014575" y="23365346"/>
                </a:cubicBezTo>
                <a:cubicBezTo>
                  <a:pt x="2112243" y="20492864"/>
                  <a:pt x="2276165" y="18811304"/>
                  <a:pt x="2450567" y="18811304"/>
                </a:cubicBezTo>
                <a:cubicBezTo>
                  <a:pt x="2635424" y="18811304"/>
                  <a:pt x="2726110" y="22244372"/>
                  <a:pt x="2754015" y="23435494"/>
                </a:cubicBezTo>
                <a:cubicBezTo>
                  <a:pt x="2813298" y="26167878"/>
                  <a:pt x="2816808" y="29600946"/>
                  <a:pt x="2816808" y="32263282"/>
                </a:cubicBezTo>
                <a:cubicBezTo>
                  <a:pt x="2816808" y="34925620"/>
                  <a:pt x="2816808" y="38919176"/>
                  <a:pt x="2719140" y="42071948"/>
                </a:cubicBezTo>
                <a:cubicBezTo>
                  <a:pt x="2642406" y="44594188"/>
                  <a:pt x="2506377" y="46345796"/>
                  <a:pt x="2352898" y="46345796"/>
                </a:cubicBezTo>
                <a:cubicBezTo>
                  <a:pt x="2122698" y="46345796"/>
                  <a:pt x="1895984" y="43193024"/>
                  <a:pt x="1833203" y="38078396"/>
                </a:cubicBezTo>
                <a:cubicBezTo>
                  <a:pt x="1850641" y="38218592"/>
                  <a:pt x="1871563" y="38288640"/>
                  <a:pt x="1889001" y="38288640"/>
                </a:cubicBezTo>
                <a:cubicBezTo>
                  <a:pt x="1948297" y="38288640"/>
                  <a:pt x="2042480" y="37588056"/>
                  <a:pt x="2042480" y="35205912"/>
                </a:cubicBezTo>
                <a:cubicBezTo>
                  <a:pt x="2042480" y="33244160"/>
                  <a:pt x="1976202" y="32123086"/>
                  <a:pt x="1889001" y="32123086"/>
                </a:cubicBezTo>
                <a:cubicBezTo>
                  <a:pt x="1826220" y="32123086"/>
                  <a:pt x="1735534" y="32753722"/>
                  <a:pt x="1735534" y="35486108"/>
                </a:cubicBezTo>
                <a:cubicBezTo>
                  <a:pt x="1735534" y="41441416"/>
                  <a:pt x="1972717" y="48237500"/>
                  <a:pt x="2359881" y="48237500"/>
                </a:cubicBezTo>
                <a:cubicBezTo>
                  <a:pt x="2754015" y="48237500"/>
                  <a:pt x="3099333" y="41581512"/>
                  <a:pt x="3099333" y="32683672"/>
                </a:cubicBezTo>
                <a:cubicBezTo>
                  <a:pt x="3099333" y="24346222"/>
                  <a:pt x="2820281" y="17410136"/>
                  <a:pt x="2454052" y="17410136"/>
                </a:cubicBezTo>
                <a:cubicBezTo>
                  <a:pt x="2255242" y="17410136"/>
                  <a:pt x="2101776" y="19161646"/>
                  <a:pt x="2011090" y="21123398"/>
                </a:cubicBezTo>
                <a:lnTo>
                  <a:pt x="2011090" y="6620495"/>
                </a:lnTo>
                <a:close/>
                <a:moveTo>
                  <a:pt x="4276812" y="1856308"/>
                </a:moveTo>
                <a:cubicBezTo>
                  <a:pt x="4276812" y="244797"/>
                  <a:pt x="4276812" y="174749"/>
                  <a:pt x="4207024" y="174749"/>
                </a:cubicBezTo>
                <a:cubicBezTo>
                  <a:pt x="4123308" y="2066453"/>
                  <a:pt x="3948931" y="4658742"/>
                  <a:pt x="3589672" y="4658742"/>
                </a:cubicBezTo>
                <a:lnTo>
                  <a:pt x="3589672" y="6690543"/>
                </a:lnTo>
                <a:cubicBezTo>
                  <a:pt x="3669891" y="6690543"/>
                  <a:pt x="3844305" y="6690543"/>
                  <a:pt x="4036120" y="4868986"/>
                </a:cubicBezTo>
                <a:lnTo>
                  <a:pt x="4036120" y="41371364"/>
                </a:lnTo>
                <a:cubicBezTo>
                  <a:pt x="4036120" y="43893604"/>
                  <a:pt x="4025664" y="44734384"/>
                  <a:pt x="3718731" y="44734384"/>
                </a:cubicBezTo>
                <a:lnTo>
                  <a:pt x="3610595" y="44734384"/>
                </a:lnTo>
                <a:lnTo>
                  <a:pt x="3610595" y="46766188"/>
                </a:lnTo>
                <a:cubicBezTo>
                  <a:pt x="3704766" y="46626088"/>
                  <a:pt x="4043102" y="46626088"/>
                  <a:pt x="4158221" y="46626088"/>
                </a:cubicBezTo>
                <a:cubicBezTo>
                  <a:pt x="4273302" y="46626088"/>
                  <a:pt x="4608141" y="46626088"/>
                  <a:pt x="4702312" y="46766188"/>
                </a:cubicBezTo>
                <a:lnTo>
                  <a:pt x="4702312" y="44734384"/>
                </a:lnTo>
                <a:lnTo>
                  <a:pt x="4594213" y="44734384"/>
                </a:lnTo>
                <a:cubicBezTo>
                  <a:pt x="4287267" y="44734384"/>
                  <a:pt x="4276812" y="43893604"/>
                  <a:pt x="4276812" y="41371364"/>
                </a:cubicBezTo>
                <a:lnTo>
                  <a:pt x="4276812" y="1856308"/>
                </a:lnTo>
                <a:close/>
                <a:moveTo>
                  <a:pt x="5426373" y="6620495"/>
                </a:moveTo>
                <a:cubicBezTo>
                  <a:pt x="5576342" y="7601371"/>
                  <a:pt x="5698431" y="7671420"/>
                  <a:pt x="5736791" y="7671420"/>
                </a:cubicBezTo>
                <a:cubicBezTo>
                  <a:pt x="6130913" y="7671420"/>
                  <a:pt x="6382060" y="1856308"/>
                  <a:pt x="6382060" y="875332"/>
                </a:cubicBezTo>
                <a:cubicBezTo>
                  <a:pt x="6382060" y="595138"/>
                  <a:pt x="6375078" y="244797"/>
                  <a:pt x="6354167" y="244797"/>
                </a:cubicBezTo>
                <a:cubicBezTo>
                  <a:pt x="6347185" y="244797"/>
                  <a:pt x="6340202" y="244797"/>
                  <a:pt x="6308812" y="525090"/>
                </a:cubicBezTo>
                <a:cubicBezTo>
                  <a:pt x="6113475" y="2206550"/>
                  <a:pt x="5946081" y="2416696"/>
                  <a:pt x="5855382" y="2416696"/>
                </a:cubicBezTo>
                <a:cubicBezTo>
                  <a:pt x="5625170" y="2416696"/>
                  <a:pt x="5461248" y="1015528"/>
                  <a:pt x="5394970" y="455042"/>
                </a:cubicBezTo>
                <a:cubicBezTo>
                  <a:pt x="5370550" y="244797"/>
                  <a:pt x="5363567" y="244797"/>
                  <a:pt x="5360095" y="244797"/>
                </a:cubicBezTo>
                <a:cubicBezTo>
                  <a:pt x="5332202" y="244797"/>
                  <a:pt x="5332202" y="665187"/>
                  <a:pt x="5332202" y="1786160"/>
                </a:cubicBezTo>
                <a:lnTo>
                  <a:pt x="5332202" y="22594714"/>
                </a:lnTo>
                <a:cubicBezTo>
                  <a:pt x="5332202" y="23855784"/>
                  <a:pt x="5332202" y="24276174"/>
                  <a:pt x="5374060" y="24276174"/>
                </a:cubicBezTo>
                <a:cubicBezTo>
                  <a:pt x="5391498" y="24276174"/>
                  <a:pt x="5394970" y="24206126"/>
                  <a:pt x="5429846" y="23365346"/>
                </a:cubicBezTo>
                <a:cubicBezTo>
                  <a:pt x="5527526" y="20492864"/>
                  <a:pt x="5691448" y="18811304"/>
                  <a:pt x="5865838" y="18811304"/>
                </a:cubicBezTo>
                <a:cubicBezTo>
                  <a:pt x="6050707" y="18811304"/>
                  <a:pt x="6141405" y="22244372"/>
                  <a:pt x="6169298" y="23435494"/>
                </a:cubicBezTo>
                <a:cubicBezTo>
                  <a:pt x="6228594" y="26167878"/>
                  <a:pt x="6232066" y="29600946"/>
                  <a:pt x="6232066" y="32263282"/>
                </a:cubicBezTo>
                <a:cubicBezTo>
                  <a:pt x="6232066" y="34925620"/>
                  <a:pt x="6232066" y="38919176"/>
                  <a:pt x="6134423" y="42071948"/>
                </a:cubicBezTo>
                <a:cubicBezTo>
                  <a:pt x="6057689" y="44594188"/>
                  <a:pt x="5921661" y="46345796"/>
                  <a:pt x="5768181" y="46345796"/>
                </a:cubicBezTo>
                <a:cubicBezTo>
                  <a:pt x="5537982" y="46345796"/>
                  <a:pt x="5311254" y="43193024"/>
                  <a:pt x="5248486" y="38078396"/>
                </a:cubicBezTo>
                <a:cubicBezTo>
                  <a:pt x="5265924" y="38218592"/>
                  <a:pt x="5286834" y="38288640"/>
                  <a:pt x="5304272" y="38288640"/>
                </a:cubicBezTo>
                <a:cubicBezTo>
                  <a:pt x="5363567" y="38288640"/>
                  <a:pt x="5457738" y="37588056"/>
                  <a:pt x="5457738" y="35205912"/>
                </a:cubicBezTo>
                <a:cubicBezTo>
                  <a:pt x="5457738" y="33244160"/>
                  <a:pt x="5391498" y="32123086"/>
                  <a:pt x="5304272" y="32123086"/>
                </a:cubicBezTo>
                <a:cubicBezTo>
                  <a:pt x="5241504" y="32123086"/>
                  <a:pt x="5150805" y="32753722"/>
                  <a:pt x="5150805" y="35486108"/>
                </a:cubicBezTo>
                <a:cubicBezTo>
                  <a:pt x="5150805" y="41441416"/>
                  <a:pt x="5387988" y="48237500"/>
                  <a:pt x="5775164" y="48237500"/>
                </a:cubicBezTo>
                <a:cubicBezTo>
                  <a:pt x="6169298" y="48237500"/>
                  <a:pt x="6514592" y="41581512"/>
                  <a:pt x="6514592" y="32683672"/>
                </a:cubicBezTo>
                <a:cubicBezTo>
                  <a:pt x="6514592" y="24346222"/>
                  <a:pt x="6235576" y="17410136"/>
                  <a:pt x="5869347" y="17410136"/>
                </a:cubicBezTo>
                <a:cubicBezTo>
                  <a:pt x="5670513" y="17410136"/>
                  <a:pt x="5517034" y="19161646"/>
                  <a:pt x="5426373" y="21123398"/>
                </a:cubicBezTo>
                <a:lnTo>
                  <a:pt x="5426373" y="66204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s-CO" dirty="0"/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A7FF032A-EEEA-E080-CA6F-535B17ABA2AE}"/>
              </a:ext>
            </a:extLst>
          </p:cNvPr>
          <p:cNvSpPr txBox="1"/>
          <p:nvPr/>
        </p:nvSpPr>
        <p:spPr>
          <a:xfrm>
            <a:off x="1168439" y="36222828"/>
            <a:ext cx="1432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Why to use regularization?</a:t>
            </a:r>
          </a:p>
        </p:txBody>
      </p:sp>
      <p:sp>
        <p:nvSpPr>
          <p:cNvPr id="341" name="CuadroTexto 340">
            <a:extLst>
              <a:ext uri="{FF2B5EF4-FFF2-40B4-BE49-F238E27FC236}">
                <a16:creationId xmlns:a16="http://schemas.microsoft.com/office/drawing/2014/main" id="{B0629B80-9886-BE24-F30C-176618724A65}"/>
              </a:ext>
            </a:extLst>
          </p:cNvPr>
          <p:cNvSpPr txBox="1"/>
          <p:nvPr/>
        </p:nvSpPr>
        <p:spPr>
          <a:xfrm>
            <a:off x="1056496" y="22037831"/>
            <a:ext cx="140660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>
                <a:solidFill>
                  <a:schemeClr val="bg1"/>
                </a:solidFill>
              </a:rPr>
              <a:t>Based on the hologram, how does the plane source look? i.e. </a:t>
            </a:r>
            <a:r>
              <a:rPr lang="en-US" sz="7200" b="1" dirty="0">
                <a:solidFill>
                  <a:schemeClr val="bg1"/>
                </a:solidFill>
              </a:rPr>
              <a:t>Where are the sources?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56AD13A-4DB6-AE78-1A2B-997CB5C6DA33}"/>
              </a:ext>
            </a:extLst>
          </p:cNvPr>
          <p:cNvGrpSpPr/>
          <p:nvPr/>
        </p:nvGrpSpPr>
        <p:grpSpPr>
          <a:xfrm>
            <a:off x="800183" y="27028283"/>
            <a:ext cx="14744746" cy="7680773"/>
            <a:chOff x="900153" y="23097963"/>
            <a:chExt cx="14744746" cy="7680773"/>
          </a:xfrm>
        </p:grpSpPr>
        <p:pic>
          <p:nvPicPr>
            <p:cNvPr id="55" name="Imagen 54" descr="Flecha&#10;&#10;Descripción generada automáticamente con confianza media">
              <a:extLst>
                <a:ext uri="{FF2B5EF4-FFF2-40B4-BE49-F238E27FC236}">
                  <a16:creationId xmlns:a16="http://schemas.microsoft.com/office/drawing/2014/main" id="{AD137B3F-1E30-609A-A689-B96C6D266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9" t="29044" r="21573" b="21413"/>
            <a:stretch/>
          </p:blipFill>
          <p:spPr>
            <a:xfrm>
              <a:off x="900153" y="23097963"/>
              <a:ext cx="14448500" cy="6949441"/>
            </a:xfrm>
            <a:prstGeom prst="rect">
              <a:avLst/>
            </a:prstGeom>
          </p:spPr>
        </p:pic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EA302ACA-D38C-3274-33D1-DEB2430C86C3}"/>
                </a:ext>
              </a:extLst>
            </p:cNvPr>
            <p:cNvSpPr txBox="1"/>
            <p:nvPr/>
          </p:nvSpPr>
          <p:spPr>
            <a:xfrm>
              <a:off x="900153" y="29855406"/>
              <a:ext cx="6024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Propagating waves</a:t>
              </a:r>
            </a:p>
          </p:txBody>
        </p:sp>
        <p:sp>
          <p:nvSpPr>
            <p:cNvPr id="344" name="CuadroTexto 343">
              <a:extLst>
                <a:ext uri="{FF2B5EF4-FFF2-40B4-BE49-F238E27FC236}">
                  <a16:creationId xmlns:a16="http://schemas.microsoft.com/office/drawing/2014/main" id="{6E36AA50-5E01-B3AF-E575-3B88C63AE826}"/>
                </a:ext>
              </a:extLst>
            </p:cNvPr>
            <p:cNvSpPr txBox="1"/>
            <p:nvPr/>
          </p:nvSpPr>
          <p:spPr>
            <a:xfrm>
              <a:off x="9620260" y="28952892"/>
              <a:ext cx="6024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Evanescent Waves</a:t>
              </a:r>
            </a:p>
          </p:txBody>
        </p:sp>
      </p:grpSp>
      <p:pic>
        <p:nvPicPr>
          <p:cNvPr id="346" name="Imagen 345" descr="Diagrama&#10;&#10;Descripción generada automáticamente">
            <a:extLst>
              <a:ext uri="{FF2B5EF4-FFF2-40B4-BE49-F238E27FC236}">
                <a16:creationId xmlns:a16="http://schemas.microsoft.com/office/drawing/2014/main" id="{06C33245-900B-EBBD-D110-D64FEE6BEFB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5281" r="33981" b="2551"/>
          <a:stretch/>
        </p:blipFill>
        <p:spPr>
          <a:xfrm>
            <a:off x="16766657" y="17583218"/>
            <a:ext cx="14963193" cy="13907949"/>
          </a:xfrm>
          <a:prstGeom prst="rect">
            <a:avLst/>
          </a:prstGeom>
        </p:spPr>
      </p:pic>
      <p:sp>
        <p:nvSpPr>
          <p:cNvPr id="347" name="CuadroTexto 346">
            <a:extLst>
              <a:ext uri="{FF2B5EF4-FFF2-40B4-BE49-F238E27FC236}">
                <a16:creationId xmlns:a16="http://schemas.microsoft.com/office/drawing/2014/main" id="{1620FA16-A8AC-A3EF-9D42-64D63347EB52}"/>
              </a:ext>
            </a:extLst>
          </p:cNvPr>
          <p:cNvSpPr txBox="1"/>
          <p:nvPr/>
        </p:nvSpPr>
        <p:spPr>
          <a:xfrm>
            <a:off x="17090378" y="15348038"/>
            <a:ext cx="1432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7D0C71"/>
                </a:solidFill>
                <a:latin typeface="Impact" panose="020B0806030902050204" pitchFamily="34" charset="0"/>
              </a:rPr>
              <a:t>Results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7EB3447-9765-5C22-F3FF-307AF89C25A9}"/>
              </a:ext>
            </a:extLst>
          </p:cNvPr>
          <p:cNvGrpSpPr/>
          <p:nvPr/>
        </p:nvGrpSpPr>
        <p:grpSpPr>
          <a:xfrm>
            <a:off x="456433" y="11353247"/>
            <a:ext cx="15868543" cy="8421386"/>
            <a:chOff x="584117" y="9889625"/>
            <a:chExt cx="15868543" cy="8421386"/>
          </a:xfrm>
        </p:grpSpPr>
        <p:pic>
          <p:nvPicPr>
            <p:cNvPr id="36" name="Imagen 35" descr="Imagen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DB8487C6-21C0-5539-56FD-674452798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41" t="23726" r="15253" b="29006"/>
            <a:stretch/>
          </p:blipFill>
          <p:spPr>
            <a:xfrm>
              <a:off x="584117" y="10904371"/>
              <a:ext cx="15041227" cy="7406640"/>
            </a:xfrm>
            <a:prstGeom prst="rect">
              <a:avLst/>
            </a:prstGeom>
          </p:spPr>
        </p:pic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A0D8F06B-E5E8-C559-DF26-2CE490D3A1F8}"/>
                </a:ext>
              </a:extLst>
            </p:cNvPr>
            <p:cNvSpPr txBox="1"/>
            <p:nvPr/>
          </p:nvSpPr>
          <p:spPr>
            <a:xfrm rot="18982530">
              <a:off x="627275" y="17025310"/>
              <a:ext cx="27280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Source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1C6C0B0B-38C3-9766-29B1-1B4B1F478B13}"/>
                </a:ext>
              </a:extLst>
            </p:cNvPr>
            <p:cNvSpPr txBox="1"/>
            <p:nvPr/>
          </p:nvSpPr>
          <p:spPr>
            <a:xfrm rot="18982530">
              <a:off x="4529113" y="16226460"/>
              <a:ext cx="66381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</a:rPr>
                <a:t>Vibrating plane</a:t>
              </a:r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D7128C91-DBE9-2BB7-F466-781E832A37C1}"/>
                </a:ext>
              </a:extLst>
            </p:cNvPr>
            <p:cNvSpPr txBox="1"/>
            <p:nvPr/>
          </p:nvSpPr>
          <p:spPr>
            <a:xfrm>
              <a:off x="9814487" y="9889625"/>
              <a:ext cx="66381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Hologram</a:t>
              </a:r>
            </a:p>
          </p:txBody>
        </p:sp>
        <p:pic>
          <p:nvPicPr>
            <p:cNvPr id="357" name="Imagen 356" descr="\documentclass{article}&#10;\usepackage{amsmath}&#10;\usepackage{xcolor}&#10;\pagestyle{empty}&#10;&#10;\setlength{\parindent}{0pt} % Eliminar la indentación de todos los párrafos&#10;&#10;\begin{document}&#10;&#10;{\color{white}&#10;$$\dot{w},\,p_s$$&#10;}&#10;&#10;\end{document}&#10;" title="IguanaTex Bitmap Display">
              <a:extLst>
                <a:ext uri="{FF2B5EF4-FFF2-40B4-BE49-F238E27FC236}">
                  <a16:creationId xmlns:a16="http://schemas.microsoft.com/office/drawing/2014/main" id="{673E3131-0C96-9CE8-D743-E41ACF2B989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756" y="13707718"/>
              <a:ext cx="2259668" cy="899973"/>
            </a:xfrm>
            <a:prstGeom prst="rect">
              <a:avLst/>
            </a:prstGeom>
          </p:spPr>
        </p:pic>
        <p:pic>
          <p:nvPicPr>
            <p:cNvPr id="360" name="Imagen 359" descr="\documentclass{article}&#10;\usepackage{amsmath}&#10;\usepackage{xcolor}&#10;\pagestyle{empty}&#10;&#10;\setlength{\parindent}{0pt} % Eliminar la indentación de todos los párrafos&#10;&#10;\begin{document}&#10;&#10;{\color{white}&#10;$$p_h$$&#10;}&#10;&#10;\end{document}&#10;" title="IguanaTex Bitmap Display">
              <a:extLst>
                <a:ext uri="{FF2B5EF4-FFF2-40B4-BE49-F238E27FC236}">
                  <a16:creationId xmlns:a16="http://schemas.microsoft.com/office/drawing/2014/main" id="{3B4FD4AC-B087-CFF9-161A-DD617CE0383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155" y="13981992"/>
              <a:ext cx="1020503" cy="662280"/>
            </a:xfrm>
            <a:prstGeom prst="rect">
              <a:avLst/>
            </a:prstGeom>
          </p:spPr>
        </p:pic>
      </p:grpSp>
      <p:sp>
        <p:nvSpPr>
          <p:cNvPr id="361" name="CuadroTexto 360">
            <a:extLst>
              <a:ext uri="{FF2B5EF4-FFF2-40B4-BE49-F238E27FC236}">
                <a16:creationId xmlns:a16="http://schemas.microsoft.com/office/drawing/2014/main" id="{3FE56243-0877-6BDD-2E38-8C1D765D73DB}"/>
              </a:ext>
            </a:extLst>
          </p:cNvPr>
          <p:cNvSpPr txBox="1"/>
          <p:nvPr/>
        </p:nvSpPr>
        <p:spPr>
          <a:xfrm>
            <a:off x="1159743" y="37871027"/>
            <a:ext cx="13962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>
                <a:solidFill>
                  <a:schemeClr val="bg1"/>
                </a:solidFill>
              </a:rPr>
              <a:t>This is an ill-posed problem. Small changes in the hologram yield big changes in the source field.</a:t>
            </a:r>
          </a:p>
        </p:txBody>
      </p:sp>
      <p:sp>
        <p:nvSpPr>
          <p:cNvPr id="363" name="CuadroTexto 362">
            <a:extLst>
              <a:ext uri="{FF2B5EF4-FFF2-40B4-BE49-F238E27FC236}">
                <a16:creationId xmlns:a16="http://schemas.microsoft.com/office/drawing/2014/main" id="{AE896B62-DD7B-24FB-28C9-4CF87A6F85ED}"/>
              </a:ext>
            </a:extLst>
          </p:cNvPr>
          <p:cNvSpPr txBox="1"/>
          <p:nvPr/>
        </p:nvSpPr>
        <p:spPr>
          <a:xfrm>
            <a:off x="17062416" y="37505365"/>
            <a:ext cx="9544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7D0C71"/>
                </a:solidFill>
              </a:rPr>
              <a:t>Thomas Martinod</a:t>
            </a:r>
          </a:p>
          <a:p>
            <a:r>
              <a:rPr lang="en-US" sz="6600" b="1" dirty="0">
                <a:solidFill>
                  <a:srgbClr val="7D0C71"/>
                </a:solidFill>
              </a:rPr>
              <a:t>Nicolás </a:t>
            </a:r>
            <a:r>
              <a:rPr lang="en-US" sz="6600" b="1" dirty="0" err="1">
                <a:solidFill>
                  <a:srgbClr val="7D0C71"/>
                </a:solidFill>
              </a:rPr>
              <a:t>Guarín</a:t>
            </a:r>
            <a:r>
              <a:rPr lang="en-US" sz="6600" b="1" dirty="0">
                <a:solidFill>
                  <a:srgbClr val="7D0C71"/>
                </a:solidFill>
              </a:rPr>
              <a:t>-Zapata</a:t>
            </a:r>
          </a:p>
        </p:txBody>
      </p:sp>
      <p:sp>
        <p:nvSpPr>
          <p:cNvPr id="375" name="CuadroTexto 374">
            <a:extLst>
              <a:ext uri="{FF2B5EF4-FFF2-40B4-BE49-F238E27FC236}">
                <a16:creationId xmlns:a16="http://schemas.microsoft.com/office/drawing/2014/main" id="{BCA2622F-4A28-8668-7AC0-EF0F9094EED6}"/>
              </a:ext>
            </a:extLst>
          </p:cNvPr>
          <p:cNvSpPr txBox="1"/>
          <p:nvPr/>
        </p:nvSpPr>
        <p:spPr>
          <a:xfrm>
            <a:off x="27626200" y="14312546"/>
            <a:ext cx="6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sz="2800" b="0">
              <a:solidFill>
                <a:schemeClr val="bg1"/>
              </a:solidFill>
              <a:latin typeface="Latin Modern Math" panose="02000503000000000000" pitchFamily="50" charset="0"/>
            </a:endParaRPr>
          </a:p>
          <a:p>
            <a:endParaRPr lang="es-CO" sz="280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27" name="CuadroTexto 426">
            <a:extLst>
              <a:ext uri="{FF2B5EF4-FFF2-40B4-BE49-F238E27FC236}">
                <a16:creationId xmlns:a16="http://schemas.microsoft.com/office/drawing/2014/main" id="{4450EECF-E2F8-74A9-BD1E-42D75E308DB8}"/>
              </a:ext>
            </a:extLst>
          </p:cNvPr>
          <p:cNvSpPr txBox="1"/>
          <p:nvPr/>
        </p:nvSpPr>
        <p:spPr>
          <a:xfrm>
            <a:off x="19965899" y="2332999"/>
            <a:ext cx="856471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600" dirty="0">
                <a:solidFill>
                  <a:schemeClr val="bg1"/>
                </a:solidFill>
              </a:rPr>
              <a:t>Not only can we see with our eyes. We can also </a:t>
            </a:r>
            <a:r>
              <a:rPr lang="en-US" sz="9600" b="1" i="1" dirty="0">
                <a:solidFill>
                  <a:schemeClr val="bg1"/>
                </a:solidFill>
              </a:rPr>
              <a:t>see</a:t>
            </a:r>
            <a:r>
              <a:rPr lang="en-US" sz="9600" dirty="0">
                <a:solidFill>
                  <a:schemeClr val="bg1"/>
                </a:solidFill>
              </a:rPr>
              <a:t> sound.</a:t>
            </a:r>
          </a:p>
        </p:txBody>
      </p:sp>
      <p:pic>
        <p:nvPicPr>
          <p:cNvPr id="429" name="Imagen 428" descr="Código QR&#10;&#10;Descripción generada automáticamente">
            <a:extLst>
              <a:ext uri="{FF2B5EF4-FFF2-40B4-BE49-F238E27FC236}">
                <a16:creationId xmlns:a16="http://schemas.microsoft.com/office/drawing/2014/main" id="{0C1DE124-AC1E-5A4D-C388-29E2F820F26B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920" y="34290891"/>
            <a:ext cx="5699930" cy="56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43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69,9662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\dot{w},\,p_s$$&#10;}&#10;&#10;\end{document}&#10;"/>
  <p:tag name="IGUANATEXSIZE" val="20"/>
  <p:tag name="IGUANATEXCURSOR" val="206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,74016"/>
  <p:tag name="ORIGINALWIDTH" val="121,4848"/>
  <p:tag name="OUTPUTTYPE" val="PNG"/>
  <p:tag name="IGUANATEXVERSION" val="160"/>
  <p:tag name="LATEXADDIN" val="\documentclass{article}&#10;\usepackage{amsmath}&#10;\usepackage{xcolor}&#10;\pagestyle{empty}&#10;&#10;\setlength{\parindent}{0pt} % Eliminar la indentación de todos los párrafos&#10;&#10;\begin{document}&#10;&#10;{\color{white}&#10;$$p_h$$&#10;}&#10;&#10;\end{document}&#10;"/>
  <p:tag name="IGUANATEXSIZE" val="20"/>
  <p:tag name="IGUANATEXCURSOR" val="196"/>
  <p:tag name="TRANSPARENCY" val="Verdadero"/>
  <p:tag name="LATEXENGINEID" val="0"/>
  <p:tag name="TEMPFOLDER" val="C:\temp\"/>
  <p:tag name="LATEXFORMHEIGHT" val="320"/>
  <p:tag name="LATEXFORMWIDTH" val="385"/>
  <p:tag name="LATEXFORMWRAP" val="Verdadero"/>
  <p:tag name="BITMAPVECTOR" val="0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82</Words>
  <Application>Microsoft Office PowerPoint</Application>
  <PresentationFormat>Personalizado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Impact</vt:lpstr>
      <vt:lpstr>Latin Modern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 Montilla Rosero</dc:creator>
  <cp:lastModifiedBy>Thomas Martinod Saldarriaga</cp:lastModifiedBy>
  <cp:revision>5</cp:revision>
  <dcterms:created xsi:type="dcterms:W3CDTF">2024-03-30T01:17:24Z</dcterms:created>
  <dcterms:modified xsi:type="dcterms:W3CDTF">2024-05-30T21:24:15Z</dcterms:modified>
</cp:coreProperties>
</file>