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C_FA5B4EA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7" r:id="rId7"/>
    <p:sldId id="270" r:id="rId8"/>
    <p:sldId id="271" r:id="rId9"/>
    <p:sldId id="275" r:id="rId10"/>
    <p:sldId id="272" r:id="rId11"/>
    <p:sldId id="259" r:id="rId12"/>
    <p:sldId id="260" r:id="rId13"/>
    <p:sldId id="268" r:id="rId14"/>
    <p:sldId id="273" r:id="rId15"/>
    <p:sldId id="261" r:id="rId16"/>
    <p:sldId id="264" r:id="rId17"/>
    <p:sldId id="265" r:id="rId18"/>
    <p:sldId id="269" r:id="rId19"/>
    <p:sldId id="266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3E588D5-134A-319D-8C3C-1D86B7EBD546}" name="Thomas Martinod Saldarriaga" initials="TM" userId="S::tmartinods@eafit.edu.co::a51bec91-ebb0-409f-a3f8-f09a9fa952ae" providerId="AD"/>
  <p188:author id="{D14EA4EF-5698-94B4-1C60-889A7D80FD44}" name="Nicolas Guarin Zapata" initials="NG" userId="S::nguarinz@eafit.edu.co::514e7ece-ff60-4179-900b-94090e3de7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282"/>
    <a:srgbClr val="3F938F"/>
    <a:srgbClr val="BC2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6D332-F1B3-4545-8AF7-8D5F6E5C1DF3}" v="2305" dt="2024-02-16T04:43:18.803"/>
    <p1510:client id="{B990C44E-7367-4536-8A1C-CDFAA99BB4B9}" v="51" dt="2024-02-15T23:38:32.231"/>
    <p1510:client id="{DCD5654B-6352-4C6B-894B-45E999983BEE}" v="5" dt="2024-02-16T03:16:24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uarin Zapata" userId="514e7ece-ff60-4179-900b-94090e3de7c6" providerId="ADAL" clId="{DCD5654B-6352-4C6B-894B-45E999983BEE}"/>
    <pc:docChg chg="custSel modSld">
      <pc:chgData name="Nicolas Guarin Zapata" userId="514e7ece-ff60-4179-900b-94090e3de7c6" providerId="ADAL" clId="{DCD5654B-6352-4C6B-894B-45E999983BEE}" dt="2024-02-16T03:16:24.604" v="75" actId="2056"/>
      <pc:docMkLst>
        <pc:docMk/>
      </pc:docMkLst>
      <pc:sldChg chg="modSp mod">
        <pc:chgData name="Nicolas Guarin Zapata" userId="514e7ece-ff60-4179-900b-94090e3de7c6" providerId="ADAL" clId="{DCD5654B-6352-4C6B-894B-45E999983BEE}" dt="2024-02-16T01:52:10.649" v="64" actId="20577"/>
        <pc:sldMkLst>
          <pc:docMk/>
          <pc:sldMk cId="940956305" sldId="256"/>
        </pc:sldMkLst>
        <pc:spChg chg="mod">
          <ac:chgData name="Nicolas Guarin Zapata" userId="514e7ece-ff60-4179-900b-94090e3de7c6" providerId="ADAL" clId="{DCD5654B-6352-4C6B-894B-45E999983BEE}" dt="2024-02-16T01:52:10.649" v="64" actId="20577"/>
          <ac:spMkLst>
            <pc:docMk/>
            <pc:sldMk cId="940956305" sldId="256"/>
            <ac:spMk id="2" creationId="{5BCC2CC2-9C81-1471-D974-2245DC345D2B}"/>
          </ac:spMkLst>
        </pc:spChg>
      </pc:sldChg>
      <pc:sldChg chg="modSp mod">
        <pc:chgData name="Nicolas Guarin Zapata" userId="514e7ece-ff60-4179-900b-94090e3de7c6" providerId="ADAL" clId="{DCD5654B-6352-4C6B-894B-45E999983BEE}" dt="2024-02-16T01:49:47.195" v="50" actId="20577"/>
        <pc:sldMkLst>
          <pc:docMk/>
          <pc:sldMk cId="1399179056" sldId="259"/>
        </pc:sldMkLst>
        <pc:spChg chg="mod">
          <ac:chgData name="Nicolas Guarin Zapata" userId="514e7ece-ff60-4179-900b-94090e3de7c6" providerId="ADAL" clId="{DCD5654B-6352-4C6B-894B-45E999983BEE}" dt="2024-02-16T01:49:37.500" v="28" actId="20577"/>
          <ac:spMkLst>
            <pc:docMk/>
            <pc:sldMk cId="1399179056" sldId="259"/>
            <ac:spMk id="8" creationId="{42D4EBA8-6C85-36DA-7EEE-0AB86C567E88}"/>
          </ac:spMkLst>
        </pc:spChg>
        <pc:spChg chg="mod">
          <ac:chgData name="Nicolas Guarin Zapata" userId="514e7ece-ff60-4179-900b-94090e3de7c6" providerId="ADAL" clId="{DCD5654B-6352-4C6B-894B-45E999983BEE}" dt="2024-02-16T01:49:47.195" v="50" actId="20577"/>
          <ac:spMkLst>
            <pc:docMk/>
            <pc:sldMk cId="1399179056" sldId="259"/>
            <ac:spMk id="22" creationId="{7382A236-7C51-6572-0198-500C31F49EC0}"/>
          </ac:spMkLst>
        </pc:spChg>
      </pc:sldChg>
      <pc:sldChg chg="addCm modCm">
        <pc:chgData name="Nicolas Guarin Zapata" userId="514e7ece-ff60-4179-900b-94090e3de7c6" providerId="ADAL" clId="{DCD5654B-6352-4C6B-894B-45E999983BEE}" dt="2024-02-16T03:16:24.604" v="75" actId="2056"/>
        <pc:sldMkLst>
          <pc:docMk/>
          <pc:sldMk cId="1658409648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Nicolas Guarin Zapata" userId="514e7ece-ff60-4179-900b-94090e3de7c6" providerId="ADAL" clId="{DCD5654B-6352-4C6B-894B-45E999983BEE}" dt="2024-02-16T03:16:24.604" v="75" actId="2056"/>
              <pc2:cmMkLst xmlns:pc2="http://schemas.microsoft.com/office/powerpoint/2019/9/main/command">
                <pc:docMk/>
                <pc:sldMk cId="1658409648" sldId="260"/>
                <pc2:cmMk id="{11461F67-864C-4D5E-B05B-56E3309F9891}"/>
              </pc2:cmMkLst>
            </pc226:cmChg>
          </p:ext>
        </pc:extLst>
      </pc:sldChg>
      <pc:sldChg chg="delSp mod addCm">
        <pc:chgData name="Nicolas Guarin Zapata" userId="514e7ece-ff60-4179-900b-94090e3de7c6" providerId="ADAL" clId="{DCD5654B-6352-4C6B-894B-45E999983BEE}" dt="2024-02-16T02:17:54.870" v="73"/>
        <pc:sldMkLst>
          <pc:docMk/>
          <pc:sldMk cId="3479833086" sldId="266"/>
        </pc:sldMkLst>
        <pc:spChg chg="del topLvl">
          <ac:chgData name="Nicolas Guarin Zapata" userId="514e7ece-ff60-4179-900b-94090e3de7c6" providerId="ADAL" clId="{DCD5654B-6352-4C6B-894B-45E999983BEE}" dt="2024-02-16T02:17:46.892" v="72" actId="478"/>
          <ac:spMkLst>
            <pc:docMk/>
            <pc:sldMk cId="3479833086" sldId="266"/>
            <ac:spMk id="14" creationId="{9AE5F50E-4A3F-8779-23C3-72CC1B45F50E}"/>
          </ac:spMkLst>
        </pc:spChg>
        <pc:grpChg chg="topLvl">
          <ac:chgData name="Nicolas Guarin Zapata" userId="514e7ece-ff60-4179-900b-94090e3de7c6" providerId="ADAL" clId="{DCD5654B-6352-4C6B-894B-45E999983BEE}" dt="2024-02-16T02:17:46.892" v="72" actId="478"/>
          <ac:grpSpMkLst>
            <pc:docMk/>
            <pc:sldMk cId="3479833086" sldId="266"/>
            <ac:grpSpMk id="13" creationId="{13A68EDD-4532-D16E-3C75-129F095DB4F6}"/>
          </ac:grpSpMkLst>
        </pc:grpChg>
        <pc:grpChg chg="del">
          <ac:chgData name="Nicolas Guarin Zapata" userId="514e7ece-ff60-4179-900b-94090e3de7c6" providerId="ADAL" clId="{DCD5654B-6352-4C6B-894B-45E999983BEE}" dt="2024-02-16T02:17:46.892" v="72" actId="478"/>
          <ac:grpSpMkLst>
            <pc:docMk/>
            <pc:sldMk cId="3479833086" sldId="266"/>
            <ac:grpSpMk id="15" creationId="{6BFE0295-012F-ECB4-33D7-C44DF96E3B53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Guarin Zapata" userId="514e7ece-ff60-4179-900b-94090e3de7c6" providerId="ADAL" clId="{DCD5654B-6352-4C6B-894B-45E999983BEE}" dt="2024-02-16T02:17:54.870" v="73"/>
              <pc2:cmMkLst xmlns:pc2="http://schemas.microsoft.com/office/powerpoint/2019/9/main/command">
                <pc:docMk/>
                <pc:sldMk cId="3479833086" sldId="266"/>
                <pc2:cmMk id="{22C11A0E-EACC-4897-8A0F-FF13D9CEA671}"/>
              </pc2:cmMkLst>
            </pc226:cmChg>
          </p:ext>
        </pc:extLst>
      </pc:sldChg>
      <pc:sldChg chg="delSp modSp mod delCm">
        <pc:chgData name="Nicolas Guarin Zapata" userId="514e7ece-ff60-4179-900b-94090e3de7c6" providerId="ADAL" clId="{DCD5654B-6352-4C6B-894B-45E999983BEE}" dt="2024-02-16T02:16:54.713" v="66" actId="478"/>
        <pc:sldMkLst>
          <pc:docMk/>
          <pc:sldMk cId="2491219541" sldId="267"/>
        </pc:sldMkLst>
        <pc:spChg chg="del mod topLvl">
          <ac:chgData name="Nicolas Guarin Zapata" userId="514e7ece-ff60-4179-900b-94090e3de7c6" providerId="ADAL" clId="{DCD5654B-6352-4C6B-894B-45E999983BEE}" dt="2024-02-16T02:16:54.713" v="66" actId="478"/>
          <ac:spMkLst>
            <pc:docMk/>
            <pc:sldMk cId="2491219541" sldId="267"/>
            <ac:spMk id="3" creationId="{06E95F44-9821-654A-C871-412849C5DEF4}"/>
          </ac:spMkLst>
        </pc:spChg>
        <pc:spChg chg="mod">
          <ac:chgData name="Nicolas Guarin Zapata" userId="514e7ece-ff60-4179-900b-94090e3de7c6" providerId="ADAL" clId="{DCD5654B-6352-4C6B-894B-45E999983BEE}" dt="2024-02-16T01:46:41.723" v="4" actId="20577"/>
          <ac:spMkLst>
            <pc:docMk/>
            <pc:sldMk cId="2491219541" sldId="267"/>
            <ac:spMk id="4" creationId="{C74CB682-977A-8573-8492-A9BF2D59A248}"/>
          </ac:spMkLst>
        </pc:spChg>
        <pc:grpChg chg="del">
          <ac:chgData name="Nicolas Guarin Zapata" userId="514e7ece-ff60-4179-900b-94090e3de7c6" providerId="ADAL" clId="{DCD5654B-6352-4C6B-894B-45E999983BEE}" dt="2024-02-16T02:16:54.713" v="66" actId="478"/>
          <ac:grpSpMkLst>
            <pc:docMk/>
            <pc:sldMk cId="2491219541" sldId="267"/>
            <ac:grpSpMk id="6" creationId="{615A3056-721F-9A4F-3BEB-689BB0A3F5CA}"/>
          </ac:grpSpMkLst>
        </pc:grpChg>
        <pc:picChg chg="topLvl">
          <ac:chgData name="Nicolas Guarin Zapata" userId="514e7ece-ff60-4179-900b-94090e3de7c6" providerId="ADAL" clId="{DCD5654B-6352-4C6B-894B-45E999983BEE}" dt="2024-02-16T02:16:54.713" v="66" actId="478"/>
          <ac:picMkLst>
            <pc:docMk/>
            <pc:sldMk cId="2491219541" sldId="267"/>
            <ac:picMk id="2" creationId="{8CC10BCF-BDC3-2657-B13C-2174B8167D3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Nicolas Guarin Zapata" userId="514e7ece-ff60-4179-900b-94090e3de7c6" providerId="ADAL" clId="{DCD5654B-6352-4C6B-894B-45E999983BEE}" dt="2024-02-16T01:46:37.998" v="0"/>
              <pc2:cmMkLst xmlns:pc2="http://schemas.microsoft.com/office/powerpoint/2019/9/main/command">
                <pc:docMk/>
                <pc:sldMk cId="2491219541" sldId="267"/>
                <pc2:cmMk id="{BA8BDD03-1446-405C-8C89-CEE6C05F7431}"/>
              </pc2:cmMkLst>
            </pc226:cmChg>
          </p:ext>
        </pc:extLst>
      </pc:sldChg>
      <pc:sldChg chg="modSp mod">
        <pc:chgData name="Nicolas Guarin Zapata" userId="514e7ece-ff60-4179-900b-94090e3de7c6" providerId="ADAL" clId="{DCD5654B-6352-4C6B-894B-45E999983BEE}" dt="2024-02-16T01:51:29.770" v="55" actId="20577"/>
        <pc:sldMkLst>
          <pc:docMk/>
          <pc:sldMk cId="4200287916" sldId="268"/>
        </pc:sldMkLst>
        <pc:spChg chg="mod">
          <ac:chgData name="Nicolas Guarin Zapata" userId="514e7ece-ff60-4179-900b-94090e3de7c6" providerId="ADAL" clId="{DCD5654B-6352-4C6B-894B-45E999983BEE}" dt="2024-02-16T01:51:29.770" v="55" actId="20577"/>
          <ac:spMkLst>
            <pc:docMk/>
            <pc:sldMk cId="4200287916" sldId="268"/>
            <ac:spMk id="8" creationId="{6127ED7C-BFFD-9FE6-4F47-C53EA9261283}"/>
          </ac:spMkLst>
        </pc:spChg>
      </pc:sldChg>
      <pc:sldChg chg="delSp mod addCm">
        <pc:chgData name="Nicolas Guarin Zapata" userId="514e7ece-ff60-4179-900b-94090e3de7c6" providerId="ADAL" clId="{DCD5654B-6352-4C6B-894B-45E999983BEE}" dt="2024-02-16T02:17:40.281" v="71"/>
        <pc:sldMkLst>
          <pc:docMk/>
          <pc:sldMk cId="3777510577" sldId="269"/>
        </pc:sldMkLst>
        <pc:spChg chg="del topLvl">
          <ac:chgData name="Nicolas Guarin Zapata" userId="514e7ece-ff60-4179-900b-94090e3de7c6" providerId="ADAL" clId="{DCD5654B-6352-4C6B-894B-45E999983BEE}" dt="2024-02-16T02:17:26.594" v="70" actId="478"/>
          <ac:spMkLst>
            <pc:docMk/>
            <pc:sldMk cId="3777510577" sldId="269"/>
            <ac:spMk id="9" creationId="{DA3BAAE1-DF01-DC4B-5CC8-BA880E1CE4CC}"/>
          </ac:spMkLst>
        </pc:spChg>
        <pc:grpChg chg="topLvl">
          <ac:chgData name="Nicolas Guarin Zapata" userId="514e7ece-ff60-4179-900b-94090e3de7c6" providerId="ADAL" clId="{DCD5654B-6352-4C6B-894B-45E999983BEE}" dt="2024-02-16T02:17:26.594" v="70" actId="478"/>
          <ac:grpSpMkLst>
            <pc:docMk/>
            <pc:sldMk cId="3777510577" sldId="269"/>
            <ac:grpSpMk id="8" creationId="{DCBD7518-E3CE-FB48-B43C-57A1D1D72F0D}"/>
          </ac:grpSpMkLst>
        </pc:grpChg>
        <pc:grpChg chg="del">
          <ac:chgData name="Nicolas Guarin Zapata" userId="514e7ece-ff60-4179-900b-94090e3de7c6" providerId="ADAL" clId="{DCD5654B-6352-4C6B-894B-45E999983BEE}" dt="2024-02-16T02:17:26.594" v="70" actId="478"/>
          <ac:grpSpMkLst>
            <pc:docMk/>
            <pc:sldMk cId="3777510577" sldId="269"/>
            <ac:grpSpMk id="10" creationId="{387563DD-6B32-EC4B-4EBC-EE52530162AF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Guarin Zapata" userId="514e7ece-ff60-4179-900b-94090e3de7c6" providerId="ADAL" clId="{DCD5654B-6352-4C6B-894B-45E999983BEE}" dt="2024-02-16T02:17:40.281" v="71"/>
              <pc2:cmMkLst xmlns:pc2="http://schemas.microsoft.com/office/powerpoint/2019/9/main/command">
                <pc:docMk/>
                <pc:sldMk cId="3777510577" sldId="269"/>
                <pc2:cmMk id="{1F7A88C0-43F2-4226-904A-3B9C36813729}"/>
              </pc2:cmMkLst>
            </pc226:cmChg>
          </p:ext>
        </pc:extLst>
      </pc:sldChg>
      <pc:sldChg chg="delSp modSp mod">
        <pc:chgData name="Nicolas Guarin Zapata" userId="514e7ece-ff60-4179-900b-94090e3de7c6" providerId="ADAL" clId="{DCD5654B-6352-4C6B-894B-45E999983BEE}" dt="2024-02-16T02:16:58.644" v="67" actId="478"/>
        <pc:sldMkLst>
          <pc:docMk/>
          <pc:sldMk cId="4431909" sldId="270"/>
        </pc:sldMkLst>
        <pc:spChg chg="mod">
          <ac:chgData name="Nicolas Guarin Zapata" userId="514e7ece-ff60-4179-900b-94090e3de7c6" providerId="ADAL" clId="{DCD5654B-6352-4C6B-894B-45E999983BEE}" dt="2024-02-16T01:46:45.477" v="8" actId="20577"/>
          <ac:spMkLst>
            <pc:docMk/>
            <pc:sldMk cId="4431909" sldId="270"/>
            <ac:spMk id="4" creationId="{FCF637F3-AA40-63CD-148A-2211FF74B26C}"/>
          </ac:spMkLst>
        </pc:spChg>
        <pc:spChg chg="del">
          <ac:chgData name="Nicolas Guarin Zapata" userId="514e7ece-ff60-4179-900b-94090e3de7c6" providerId="ADAL" clId="{DCD5654B-6352-4C6B-894B-45E999983BEE}" dt="2024-02-16T02:16:58.644" v="67" actId="478"/>
          <ac:spMkLst>
            <pc:docMk/>
            <pc:sldMk cId="4431909" sldId="270"/>
            <ac:spMk id="5" creationId="{99E8D60C-460A-039E-2B77-EFED3B7D04B7}"/>
          </ac:spMkLst>
        </pc:spChg>
      </pc:sldChg>
      <pc:sldChg chg="delSp modSp mod">
        <pc:chgData name="Nicolas Guarin Zapata" userId="514e7ece-ff60-4179-900b-94090e3de7c6" providerId="ADAL" clId="{DCD5654B-6352-4C6B-894B-45E999983BEE}" dt="2024-02-16T02:17:04.564" v="68" actId="478"/>
        <pc:sldMkLst>
          <pc:docMk/>
          <pc:sldMk cId="3210320971" sldId="271"/>
        </pc:sldMkLst>
        <pc:spChg chg="mod">
          <ac:chgData name="Nicolas Guarin Zapata" userId="514e7ece-ff60-4179-900b-94090e3de7c6" providerId="ADAL" clId="{DCD5654B-6352-4C6B-894B-45E999983BEE}" dt="2024-02-16T01:46:48.648" v="12" actId="20577"/>
          <ac:spMkLst>
            <pc:docMk/>
            <pc:sldMk cId="3210320971" sldId="271"/>
            <ac:spMk id="10" creationId="{60BC3BEC-CC3C-9F5B-E994-55B83DF30F81}"/>
          </ac:spMkLst>
        </pc:spChg>
        <pc:spChg chg="del">
          <ac:chgData name="Nicolas Guarin Zapata" userId="514e7ece-ff60-4179-900b-94090e3de7c6" providerId="ADAL" clId="{DCD5654B-6352-4C6B-894B-45E999983BEE}" dt="2024-02-16T02:17:04.564" v="68" actId="478"/>
          <ac:spMkLst>
            <pc:docMk/>
            <pc:sldMk cId="3210320971" sldId="271"/>
            <ac:spMk id="11" creationId="{70947F6C-2813-C094-1F91-C04ACDF3975C}"/>
          </ac:spMkLst>
        </pc:spChg>
        <pc:spChg chg="mod">
          <ac:chgData name="Nicolas Guarin Zapata" userId="514e7ece-ff60-4179-900b-94090e3de7c6" providerId="ADAL" clId="{DCD5654B-6352-4C6B-894B-45E999983BEE}" dt="2024-02-16T01:46:57.952" v="16" actId="20577"/>
          <ac:spMkLst>
            <pc:docMk/>
            <pc:sldMk cId="3210320971" sldId="271"/>
            <ac:spMk id="27" creationId="{4425E644-B4D3-85CC-0F10-9BB660601AA9}"/>
          </ac:spMkLst>
        </pc:spChg>
      </pc:sldChg>
      <pc:sldChg chg="modSp mod">
        <pc:chgData name="Nicolas Guarin Zapata" userId="514e7ece-ff60-4179-900b-94090e3de7c6" providerId="ADAL" clId="{DCD5654B-6352-4C6B-894B-45E999983BEE}" dt="2024-02-16T01:49:32.224" v="24" actId="20577"/>
        <pc:sldMkLst>
          <pc:docMk/>
          <pc:sldMk cId="1877737150" sldId="272"/>
        </pc:sldMkLst>
        <pc:spChg chg="mod">
          <ac:chgData name="Nicolas Guarin Zapata" userId="514e7ece-ff60-4179-900b-94090e3de7c6" providerId="ADAL" clId="{DCD5654B-6352-4C6B-894B-45E999983BEE}" dt="2024-02-16T01:49:32.224" v="24" actId="20577"/>
          <ac:spMkLst>
            <pc:docMk/>
            <pc:sldMk cId="1877737150" sldId="272"/>
            <ac:spMk id="4" creationId="{1052156E-9EE8-6798-F4B0-251ABFE5490E}"/>
          </ac:spMkLst>
        </pc:spChg>
      </pc:sldChg>
      <pc:sldChg chg="modSp mod">
        <pc:chgData name="Nicolas Guarin Zapata" userId="514e7ece-ff60-4179-900b-94090e3de7c6" providerId="ADAL" clId="{DCD5654B-6352-4C6B-894B-45E999983BEE}" dt="2024-02-16T01:51:34.028" v="59" actId="20577"/>
        <pc:sldMkLst>
          <pc:docMk/>
          <pc:sldMk cId="1903080876" sldId="273"/>
        </pc:sldMkLst>
        <pc:spChg chg="mod">
          <ac:chgData name="Nicolas Guarin Zapata" userId="514e7ece-ff60-4179-900b-94090e3de7c6" providerId="ADAL" clId="{DCD5654B-6352-4C6B-894B-45E999983BEE}" dt="2024-02-16T01:51:34.028" v="59" actId="20577"/>
          <ac:spMkLst>
            <pc:docMk/>
            <pc:sldMk cId="1903080876" sldId="273"/>
            <ac:spMk id="5" creationId="{BB784FA9-8C49-F0E6-8288-4ACFDCCEB090}"/>
          </ac:spMkLst>
        </pc:spChg>
      </pc:sldChg>
      <pc:sldChg chg="addCm">
        <pc:chgData name="Nicolas Guarin Zapata" userId="514e7ece-ff60-4179-900b-94090e3de7c6" providerId="ADAL" clId="{DCD5654B-6352-4C6B-894B-45E999983BEE}" dt="2024-02-16T02:19:05.732" v="74"/>
        <pc:sldMkLst>
          <pc:docMk/>
          <pc:sldMk cId="297340850" sldId="2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Guarin Zapata" userId="514e7ece-ff60-4179-900b-94090e3de7c6" providerId="ADAL" clId="{DCD5654B-6352-4C6B-894B-45E999983BEE}" dt="2024-02-16T02:19:05.732" v="74"/>
              <pc2:cmMkLst xmlns:pc2="http://schemas.microsoft.com/office/powerpoint/2019/9/main/command">
                <pc:docMk/>
                <pc:sldMk cId="297340850" sldId="274"/>
                <pc2:cmMk id="{C79004CA-A576-4FE6-89BC-FCE4921E84BD}"/>
              </pc2:cmMkLst>
            </pc226:cmChg>
          </p:ext>
        </pc:extLst>
      </pc:sldChg>
      <pc:sldChg chg="delSp modSp mod">
        <pc:chgData name="Nicolas Guarin Zapata" userId="514e7ece-ff60-4179-900b-94090e3de7c6" providerId="ADAL" clId="{DCD5654B-6352-4C6B-894B-45E999983BEE}" dt="2024-02-16T02:17:10.843" v="69" actId="478"/>
        <pc:sldMkLst>
          <pc:docMk/>
          <pc:sldMk cId="1067071507" sldId="275"/>
        </pc:sldMkLst>
        <pc:spChg chg="mod">
          <ac:chgData name="Nicolas Guarin Zapata" userId="514e7ece-ff60-4179-900b-94090e3de7c6" providerId="ADAL" clId="{DCD5654B-6352-4C6B-894B-45E999983BEE}" dt="2024-02-16T01:49:27.945" v="20" actId="20577"/>
          <ac:spMkLst>
            <pc:docMk/>
            <pc:sldMk cId="1067071507" sldId="275"/>
            <ac:spMk id="5" creationId="{04FB7C37-12FB-D0DF-DE77-45A1E82858C4}"/>
          </ac:spMkLst>
        </pc:spChg>
        <pc:spChg chg="del">
          <ac:chgData name="Nicolas Guarin Zapata" userId="514e7ece-ff60-4179-900b-94090e3de7c6" providerId="ADAL" clId="{DCD5654B-6352-4C6B-894B-45E999983BEE}" dt="2024-02-16T02:17:10.843" v="69" actId="478"/>
          <ac:spMkLst>
            <pc:docMk/>
            <pc:sldMk cId="1067071507" sldId="275"/>
            <ac:spMk id="6" creationId="{233AB349-887C-0E61-47AA-3754E55B96E2}"/>
          </ac:spMkLst>
        </pc:spChg>
      </pc:sldChg>
    </pc:docChg>
  </pc:docChgLst>
  <pc:docChgLst>
    <pc:chgData name="Thomas Martinod Saldarriaga" userId="a51bec91-ebb0-409f-a3f8-f09a9fa952ae" providerId="ADAL" clId="{0B96D332-F1B3-4545-8AF7-8D5F6E5C1DF3}"/>
    <pc:docChg chg="undo redo custSel addSld delSld modSld sldOrd modMainMaster">
      <pc:chgData name="Thomas Martinod Saldarriaga" userId="a51bec91-ebb0-409f-a3f8-f09a9fa952ae" providerId="ADAL" clId="{0B96D332-F1B3-4545-8AF7-8D5F6E5C1DF3}" dt="2024-02-16T04:43:33.415" v="6266" actId="1076"/>
      <pc:docMkLst>
        <pc:docMk/>
      </pc:docMkLst>
      <pc:sldChg chg="addSp delSp modSp mod setBg modCm">
        <pc:chgData name="Thomas Martinod Saldarriaga" userId="a51bec91-ebb0-409f-a3f8-f09a9fa952ae" providerId="ADAL" clId="{0B96D332-F1B3-4545-8AF7-8D5F6E5C1DF3}" dt="2024-02-16T03:57:08.885" v="6141" actId="20577"/>
        <pc:sldMkLst>
          <pc:docMk/>
          <pc:sldMk cId="940956305" sldId="256"/>
        </pc:sldMkLst>
        <pc:spChg chg="mod">
          <ac:chgData name="Thomas Martinod Saldarriaga" userId="a51bec91-ebb0-409f-a3f8-f09a9fa952ae" providerId="ADAL" clId="{0B96D332-F1B3-4545-8AF7-8D5F6E5C1DF3}" dt="2024-02-16T03:57:08.885" v="6141" actId="20577"/>
          <ac:spMkLst>
            <pc:docMk/>
            <pc:sldMk cId="940956305" sldId="256"/>
            <ac:spMk id="2" creationId="{5BCC2CC2-9C81-1471-D974-2245DC345D2B}"/>
          </ac:spMkLst>
        </pc:spChg>
        <pc:spChg chg="mod">
          <ac:chgData name="Thomas Martinod Saldarriaga" userId="a51bec91-ebb0-409f-a3f8-f09a9fa952ae" providerId="ADAL" clId="{0B96D332-F1B3-4545-8AF7-8D5F6E5C1DF3}" dt="2024-02-16T02:57:55.635" v="5359" actId="20577"/>
          <ac:spMkLst>
            <pc:docMk/>
            <pc:sldMk cId="940956305" sldId="256"/>
            <ac:spMk id="3" creationId="{17D75DAF-3FA1-3EB7-D30B-81FA6991803D}"/>
          </ac:spMkLst>
        </pc:spChg>
        <pc:spChg chg="add mod ord">
          <ac:chgData name="Thomas Martinod Saldarriaga" userId="a51bec91-ebb0-409f-a3f8-f09a9fa952ae" providerId="ADAL" clId="{0B96D332-F1B3-4545-8AF7-8D5F6E5C1DF3}" dt="2024-02-15T21:47:28.022" v="1328" actId="1076"/>
          <ac:spMkLst>
            <pc:docMk/>
            <pc:sldMk cId="940956305" sldId="256"/>
            <ac:spMk id="4" creationId="{6E76ADDC-3A66-9844-11DA-751B6992DD2B}"/>
          </ac:spMkLst>
        </pc:spChg>
        <pc:grpChg chg="add del mod">
          <ac:chgData name="Thomas Martinod Saldarriaga" userId="a51bec91-ebb0-409f-a3f8-f09a9fa952ae" providerId="ADAL" clId="{0B96D332-F1B3-4545-8AF7-8D5F6E5C1DF3}" dt="2024-02-15T20:07:44.309" v="475" actId="478"/>
          <ac:grpSpMkLst>
            <pc:docMk/>
            <pc:sldMk cId="940956305" sldId="256"/>
            <ac:grpSpMk id="13" creationId="{C303D710-F149-05AA-02FD-4BD0804ABCC4}"/>
          </ac:grpSpMkLst>
        </pc:grpChg>
        <pc:grpChg chg="add del mod">
          <ac:chgData name="Thomas Martinod Saldarriaga" userId="a51bec91-ebb0-409f-a3f8-f09a9fa952ae" providerId="ADAL" clId="{0B96D332-F1B3-4545-8AF7-8D5F6E5C1DF3}" dt="2024-02-15T19:24:50.009" v="122" actId="478"/>
          <ac:grpSpMkLst>
            <pc:docMk/>
            <pc:sldMk cId="940956305" sldId="256"/>
            <ac:grpSpMk id="14" creationId="{0290C668-1735-0426-676A-7AB6A3887A81}"/>
          </ac:grpSpMkLst>
        </pc:grpChg>
        <pc:grpChg chg="add mod">
          <ac:chgData name="Thomas Martinod Saldarriaga" userId="a51bec91-ebb0-409f-a3f8-f09a9fa952ae" providerId="ADAL" clId="{0B96D332-F1B3-4545-8AF7-8D5F6E5C1DF3}" dt="2024-02-15T19:35:19.472" v="252"/>
          <ac:grpSpMkLst>
            <pc:docMk/>
            <pc:sldMk cId="940956305" sldId="256"/>
            <ac:grpSpMk id="24" creationId="{F9839DB2-32F6-3120-C963-B76FFC449A1C}"/>
          </ac:grpSpMkLst>
        </pc:grpChg>
        <pc:picChg chg="add mod">
          <ac:chgData name="Thomas Martinod Saldarriaga" userId="a51bec91-ebb0-409f-a3f8-f09a9fa952ae" providerId="ADAL" clId="{0B96D332-F1B3-4545-8AF7-8D5F6E5C1DF3}" dt="2024-02-15T19:31:57.740" v="191" actId="688"/>
          <ac:picMkLst>
            <pc:docMk/>
            <pc:sldMk cId="940956305" sldId="256"/>
            <ac:picMk id="5" creationId="{1276F63E-A443-5B20-7C0D-893D36E5A858}"/>
          </ac:picMkLst>
        </pc:picChg>
        <pc:picChg chg="mod">
          <ac:chgData name="Thomas Martinod Saldarriaga" userId="a51bec91-ebb0-409f-a3f8-f09a9fa952ae" providerId="ADAL" clId="{0B96D332-F1B3-4545-8AF7-8D5F6E5C1DF3}" dt="2024-02-15T23:55:56.315" v="3871" actId="1076"/>
          <ac:picMkLst>
            <pc:docMk/>
            <pc:sldMk cId="940956305" sldId="256"/>
            <ac:picMk id="5" creationId="{E47B157C-EE8A-4386-B0E7-931DDB378C5F}"/>
          </ac:picMkLst>
        </pc:picChg>
        <pc:picChg chg="add mod">
          <ac:chgData name="Thomas Martinod Saldarriaga" userId="a51bec91-ebb0-409f-a3f8-f09a9fa952ae" providerId="ADAL" clId="{0B96D332-F1B3-4545-8AF7-8D5F6E5C1DF3}" dt="2024-02-15T19:31:57.740" v="191" actId="688"/>
          <ac:picMkLst>
            <pc:docMk/>
            <pc:sldMk cId="940956305" sldId="256"/>
            <ac:picMk id="6" creationId="{D8F767A3-6984-91CD-C761-7ECD95151835}"/>
          </ac:picMkLst>
        </pc:picChg>
        <pc:picChg chg="add mod">
          <ac:chgData name="Thomas Martinod Saldarriaga" userId="a51bec91-ebb0-409f-a3f8-f09a9fa952ae" providerId="ADAL" clId="{0B96D332-F1B3-4545-8AF7-8D5F6E5C1DF3}" dt="2024-02-15T19:31:57.740" v="191" actId="688"/>
          <ac:picMkLst>
            <pc:docMk/>
            <pc:sldMk cId="940956305" sldId="256"/>
            <ac:picMk id="7" creationId="{60483CDD-BCC1-719E-44B6-0EAB71ABBDAF}"/>
          </ac:picMkLst>
        </pc:picChg>
        <pc:picChg chg="add mod">
          <ac:chgData name="Thomas Martinod Saldarriaga" userId="a51bec91-ebb0-409f-a3f8-f09a9fa952ae" providerId="ADAL" clId="{0B96D332-F1B3-4545-8AF7-8D5F6E5C1DF3}" dt="2024-02-15T19:31:57.740" v="191" actId="688"/>
          <ac:picMkLst>
            <pc:docMk/>
            <pc:sldMk cId="940956305" sldId="256"/>
            <ac:picMk id="8" creationId="{249967CC-5C59-D035-9B97-E646180EB9D1}"/>
          </ac:picMkLst>
        </pc:picChg>
        <pc:picChg chg="add mod">
          <ac:chgData name="Thomas Martinod Saldarriaga" userId="a51bec91-ebb0-409f-a3f8-f09a9fa952ae" providerId="ADAL" clId="{0B96D332-F1B3-4545-8AF7-8D5F6E5C1DF3}" dt="2024-02-15T19:31:57.740" v="191" actId="688"/>
          <ac:picMkLst>
            <pc:docMk/>
            <pc:sldMk cId="940956305" sldId="256"/>
            <ac:picMk id="9" creationId="{E82CB788-502D-D72D-8FD6-6B7FD07C5FE9}"/>
          </ac:picMkLst>
        </pc:picChg>
        <pc:picChg chg="add mod">
          <ac:chgData name="Thomas Martinod Saldarriaga" userId="a51bec91-ebb0-409f-a3f8-f09a9fa952ae" providerId="ADAL" clId="{0B96D332-F1B3-4545-8AF7-8D5F6E5C1DF3}" dt="2024-02-15T19:31:57.740" v="191" actId="688"/>
          <ac:picMkLst>
            <pc:docMk/>
            <pc:sldMk cId="940956305" sldId="256"/>
            <ac:picMk id="10" creationId="{86209688-AA9C-1EA3-CE2A-CF454988E248}"/>
          </ac:picMkLst>
        </pc:picChg>
        <pc:picChg chg="add mod">
          <ac:chgData name="Thomas Martinod Saldarriaga" userId="a51bec91-ebb0-409f-a3f8-f09a9fa952ae" providerId="ADAL" clId="{0B96D332-F1B3-4545-8AF7-8D5F6E5C1DF3}" dt="2024-02-15T19:31:57.740" v="191" actId="688"/>
          <ac:picMkLst>
            <pc:docMk/>
            <pc:sldMk cId="940956305" sldId="256"/>
            <ac:picMk id="11" creationId="{2B52ADD8-7C85-6D31-39C9-C86188421CC9}"/>
          </ac:picMkLst>
        </pc:picChg>
        <pc:picChg chg="add mod">
          <ac:chgData name="Thomas Martinod Saldarriaga" userId="a51bec91-ebb0-409f-a3f8-f09a9fa952ae" providerId="ADAL" clId="{0B96D332-F1B3-4545-8AF7-8D5F6E5C1DF3}" dt="2024-02-15T19:31:57.740" v="191" actId="688"/>
          <ac:picMkLst>
            <pc:docMk/>
            <pc:sldMk cId="940956305" sldId="256"/>
            <ac:picMk id="12" creationId="{CDDAAEFA-0E46-F191-E26F-02B1FF167D9B}"/>
          </ac:picMkLst>
        </pc:picChg>
        <pc:picChg chg="mod">
          <ac:chgData name="Thomas Martinod Saldarriaga" userId="a51bec91-ebb0-409f-a3f8-f09a9fa952ae" providerId="ADAL" clId="{0B96D332-F1B3-4545-8AF7-8D5F6E5C1DF3}" dt="2024-02-15T19:24:03.773" v="115" actId="1076"/>
          <ac:picMkLst>
            <pc:docMk/>
            <pc:sldMk cId="940956305" sldId="256"/>
            <ac:picMk id="15" creationId="{C2C7D60D-35CF-A083-CCAE-FE3AEC1B42D1}"/>
          </ac:picMkLst>
        </pc:picChg>
        <pc:picChg chg="mod">
          <ac:chgData name="Thomas Martinod Saldarriaga" userId="a51bec91-ebb0-409f-a3f8-f09a9fa952ae" providerId="ADAL" clId="{0B96D332-F1B3-4545-8AF7-8D5F6E5C1DF3}" dt="2024-02-15T19:24:03.773" v="115" actId="1076"/>
          <ac:picMkLst>
            <pc:docMk/>
            <pc:sldMk cId="940956305" sldId="256"/>
            <ac:picMk id="16" creationId="{68B3655F-A9E9-4B49-5037-63D6AF2E4CD5}"/>
          </ac:picMkLst>
        </pc:picChg>
        <pc:picChg chg="mod">
          <ac:chgData name="Thomas Martinod Saldarriaga" userId="a51bec91-ebb0-409f-a3f8-f09a9fa952ae" providerId="ADAL" clId="{0B96D332-F1B3-4545-8AF7-8D5F6E5C1DF3}" dt="2024-02-15T19:24:03.773" v="115" actId="1076"/>
          <ac:picMkLst>
            <pc:docMk/>
            <pc:sldMk cId="940956305" sldId="256"/>
            <ac:picMk id="17" creationId="{F59CB363-F20E-4C68-870B-14B7E9CAA97E}"/>
          </ac:picMkLst>
        </pc:picChg>
        <pc:picChg chg="mod">
          <ac:chgData name="Thomas Martinod Saldarriaga" userId="a51bec91-ebb0-409f-a3f8-f09a9fa952ae" providerId="ADAL" clId="{0B96D332-F1B3-4545-8AF7-8D5F6E5C1DF3}" dt="2024-02-15T19:24:03.773" v="115" actId="1076"/>
          <ac:picMkLst>
            <pc:docMk/>
            <pc:sldMk cId="940956305" sldId="256"/>
            <ac:picMk id="18" creationId="{F9B64BC2-A8BA-E674-8734-88496B2E6382}"/>
          </ac:picMkLst>
        </pc:picChg>
        <pc:picChg chg="mod">
          <ac:chgData name="Thomas Martinod Saldarriaga" userId="a51bec91-ebb0-409f-a3f8-f09a9fa952ae" providerId="ADAL" clId="{0B96D332-F1B3-4545-8AF7-8D5F6E5C1DF3}" dt="2024-02-15T19:24:03.773" v="115" actId="1076"/>
          <ac:picMkLst>
            <pc:docMk/>
            <pc:sldMk cId="940956305" sldId="256"/>
            <ac:picMk id="19" creationId="{78443700-3F6E-223D-B113-692CF4529743}"/>
          </ac:picMkLst>
        </pc:picChg>
        <pc:picChg chg="mod">
          <ac:chgData name="Thomas Martinod Saldarriaga" userId="a51bec91-ebb0-409f-a3f8-f09a9fa952ae" providerId="ADAL" clId="{0B96D332-F1B3-4545-8AF7-8D5F6E5C1DF3}" dt="2024-02-15T19:24:03.773" v="115" actId="1076"/>
          <ac:picMkLst>
            <pc:docMk/>
            <pc:sldMk cId="940956305" sldId="256"/>
            <ac:picMk id="20" creationId="{1DC743E6-08A0-D7B9-B35A-3A1EE2E13EAD}"/>
          </ac:picMkLst>
        </pc:picChg>
        <pc:picChg chg="mod">
          <ac:chgData name="Thomas Martinod Saldarriaga" userId="a51bec91-ebb0-409f-a3f8-f09a9fa952ae" providerId="ADAL" clId="{0B96D332-F1B3-4545-8AF7-8D5F6E5C1DF3}" dt="2024-02-15T19:24:03.773" v="115" actId="1076"/>
          <ac:picMkLst>
            <pc:docMk/>
            <pc:sldMk cId="940956305" sldId="256"/>
            <ac:picMk id="21" creationId="{6ECB22F5-34E3-A396-BB14-8576503C30CA}"/>
          </ac:picMkLst>
        </pc:picChg>
        <pc:picChg chg="mod">
          <ac:chgData name="Thomas Martinod Saldarriaga" userId="a51bec91-ebb0-409f-a3f8-f09a9fa952ae" providerId="ADAL" clId="{0B96D332-F1B3-4545-8AF7-8D5F6E5C1DF3}" dt="2024-02-15T19:24:03.773" v="115" actId="1076"/>
          <ac:picMkLst>
            <pc:docMk/>
            <pc:sldMk cId="940956305" sldId="256"/>
            <ac:picMk id="22" creationId="{70AFC2B4-6CFF-C276-8417-A55AD87A6563}"/>
          </ac:picMkLst>
        </pc:picChg>
        <pc:picChg chg="mod">
          <ac:chgData name="Thomas Martinod Saldarriaga" userId="a51bec91-ebb0-409f-a3f8-f09a9fa952ae" providerId="ADAL" clId="{0B96D332-F1B3-4545-8AF7-8D5F6E5C1DF3}" dt="2024-02-15T19:24:03.773" v="115" actId="1076"/>
          <ac:picMkLst>
            <pc:docMk/>
            <pc:sldMk cId="940956305" sldId="256"/>
            <ac:picMk id="23" creationId="{C2368410-AC89-A419-1B46-ABF3FF455C4A}"/>
          </ac:picMkLst>
        </pc:picChg>
        <pc:picChg chg="mod">
          <ac:chgData name="Thomas Martinod Saldarriaga" userId="a51bec91-ebb0-409f-a3f8-f09a9fa952ae" providerId="ADAL" clId="{0B96D332-F1B3-4545-8AF7-8D5F6E5C1DF3}" dt="2024-02-15T19:35:19.472" v="252"/>
          <ac:picMkLst>
            <pc:docMk/>
            <pc:sldMk cId="940956305" sldId="256"/>
            <ac:picMk id="25" creationId="{9F5197EA-AD48-8B9A-1394-44C90DEF6B8F}"/>
          </ac:picMkLst>
        </pc:picChg>
        <pc:picChg chg="mod">
          <ac:chgData name="Thomas Martinod Saldarriaga" userId="a51bec91-ebb0-409f-a3f8-f09a9fa952ae" providerId="ADAL" clId="{0B96D332-F1B3-4545-8AF7-8D5F6E5C1DF3}" dt="2024-02-15T19:35:19.472" v="252"/>
          <ac:picMkLst>
            <pc:docMk/>
            <pc:sldMk cId="940956305" sldId="256"/>
            <ac:picMk id="26" creationId="{CAA7110B-0ED0-2DD2-CC59-91E8C924C2BB}"/>
          </ac:picMkLst>
        </pc:picChg>
        <pc:picChg chg="mod">
          <ac:chgData name="Thomas Martinod Saldarriaga" userId="a51bec91-ebb0-409f-a3f8-f09a9fa952ae" providerId="ADAL" clId="{0B96D332-F1B3-4545-8AF7-8D5F6E5C1DF3}" dt="2024-02-15T19:35:19.472" v="252"/>
          <ac:picMkLst>
            <pc:docMk/>
            <pc:sldMk cId="940956305" sldId="256"/>
            <ac:picMk id="27" creationId="{02748BC3-D0CA-9EAC-270C-0E828EFC18CD}"/>
          </ac:picMkLst>
        </pc:picChg>
        <pc:picChg chg="mod">
          <ac:chgData name="Thomas Martinod Saldarriaga" userId="a51bec91-ebb0-409f-a3f8-f09a9fa952ae" providerId="ADAL" clId="{0B96D332-F1B3-4545-8AF7-8D5F6E5C1DF3}" dt="2024-02-15T19:35:19.472" v="252"/>
          <ac:picMkLst>
            <pc:docMk/>
            <pc:sldMk cId="940956305" sldId="256"/>
            <ac:picMk id="28" creationId="{F31D0EDF-010B-E745-A2FF-652963482E9F}"/>
          </ac:picMkLst>
        </pc:picChg>
        <pc:picChg chg="mod">
          <ac:chgData name="Thomas Martinod Saldarriaga" userId="a51bec91-ebb0-409f-a3f8-f09a9fa952ae" providerId="ADAL" clId="{0B96D332-F1B3-4545-8AF7-8D5F6E5C1DF3}" dt="2024-02-15T19:35:19.472" v="252"/>
          <ac:picMkLst>
            <pc:docMk/>
            <pc:sldMk cId="940956305" sldId="256"/>
            <ac:picMk id="29" creationId="{B03B03F4-A214-9078-0D07-05A66705C2F1}"/>
          </ac:picMkLst>
        </pc:picChg>
        <pc:picChg chg="mod">
          <ac:chgData name="Thomas Martinod Saldarriaga" userId="a51bec91-ebb0-409f-a3f8-f09a9fa952ae" providerId="ADAL" clId="{0B96D332-F1B3-4545-8AF7-8D5F6E5C1DF3}" dt="2024-02-15T19:35:19.472" v="252"/>
          <ac:picMkLst>
            <pc:docMk/>
            <pc:sldMk cId="940956305" sldId="256"/>
            <ac:picMk id="30" creationId="{A665D284-D95F-C4BB-CDAF-822CD16FED9E}"/>
          </ac:picMkLst>
        </pc:picChg>
        <pc:picChg chg="mod">
          <ac:chgData name="Thomas Martinod Saldarriaga" userId="a51bec91-ebb0-409f-a3f8-f09a9fa952ae" providerId="ADAL" clId="{0B96D332-F1B3-4545-8AF7-8D5F6E5C1DF3}" dt="2024-02-15T19:35:19.472" v="252"/>
          <ac:picMkLst>
            <pc:docMk/>
            <pc:sldMk cId="940956305" sldId="256"/>
            <ac:picMk id="31" creationId="{99A89039-8B48-81A5-530B-4943D8312E13}"/>
          </ac:picMkLst>
        </pc:picChg>
        <pc:picChg chg="mod">
          <ac:chgData name="Thomas Martinod Saldarriaga" userId="a51bec91-ebb0-409f-a3f8-f09a9fa952ae" providerId="ADAL" clId="{0B96D332-F1B3-4545-8AF7-8D5F6E5C1DF3}" dt="2024-02-15T19:35:19.472" v="252"/>
          <ac:picMkLst>
            <pc:docMk/>
            <pc:sldMk cId="940956305" sldId="256"/>
            <ac:picMk id="32" creationId="{EEA94A45-B082-8848-28CC-D4126328684C}"/>
          </ac:picMkLst>
        </pc:picChg>
        <pc:picChg chg="mod">
          <ac:chgData name="Thomas Martinod Saldarriaga" userId="a51bec91-ebb0-409f-a3f8-f09a9fa952ae" providerId="ADAL" clId="{0B96D332-F1B3-4545-8AF7-8D5F6E5C1DF3}" dt="2024-02-15T19:35:19.472" v="252"/>
          <ac:picMkLst>
            <pc:docMk/>
            <pc:sldMk cId="940956305" sldId="256"/>
            <ac:picMk id="33" creationId="{976470FD-F069-9FC6-3D5F-24C58AA33F2F}"/>
          </ac:picMkLst>
        </pc:picChg>
        <pc:picChg chg="add mod">
          <ac:chgData name="Thomas Martinod Saldarriaga" userId="a51bec91-ebb0-409f-a3f8-f09a9fa952ae" providerId="ADAL" clId="{0B96D332-F1B3-4545-8AF7-8D5F6E5C1DF3}" dt="2024-02-15T20:13:39.123" v="510"/>
          <ac:picMkLst>
            <pc:docMk/>
            <pc:sldMk cId="940956305" sldId="256"/>
            <ac:picMk id="34" creationId="{E50821CC-8CDC-1F2F-D612-B8AA86B46048}"/>
          </ac:picMkLst>
        </pc:picChg>
        <pc:picChg chg="add del mod">
          <ac:chgData name="Thomas Martinod Saldarriaga" userId="a51bec91-ebb0-409f-a3f8-f09a9fa952ae" providerId="ADAL" clId="{0B96D332-F1B3-4545-8AF7-8D5F6E5C1DF3}" dt="2024-02-15T20:13:38.651" v="509" actId="478"/>
          <ac:picMkLst>
            <pc:docMk/>
            <pc:sldMk cId="940956305" sldId="256"/>
            <ac:picMk id="1026" creationId="{66C1F093-0FA7-A6AD-B604-D780C6A31955}"/>
          </ac:picMkLst>
        </pc:picChg>
        <pc:picChg chg="add mod">
          <ac:chgData name="Thomas Martinod Saldarriaga" userId="a51bec91-ebb0-409f-a3f8-f09a9fa952ae" providerId="ADAL" clId="{0B96D332-F1B3-4545-8AF7-8D5F6E5C1DF3}" dt="2024-02-15T19:31:57.740" v="191" actId="688"/>
          <ac:picMkLst>
            <pc:docMk/>
            <pc:sldMk cId="940956305" sldId="256"/>
            <ac:picMk id="1028" creationId="{CF1A09F8-DD50-17C8-F0F5-4A31F90A0AB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homas Martinod Saldarriaga" userId="a51bec91-ebb0-409f-a3f8-f09a9fa952ae" providerId="ADAL" clId="{0B96D332-F1B3-4545-8AF7-8D5F6E5C1DF3}" dt="2024-02-15T23:29:48.953" v="3512" actId="2056"/>
              <pc2:cmMkLst xmlns:pc2="http://schemas.microsoft.com/office/powerpoint/2019/9/main/command">
                <pc:docMk/>
                <pc:sldMk cId="940956305" sldId="256"/>
                <pc2:cmMk id="{9F7B0A1B-D463-4314-A418-FDAF19137AA7}"/>
              </pc2:cmMkLst>
            </pc226:cmChg>
          </p:ext>
        </pc:extLst>
      </pc:sldChg>
      <pc:sldChg chg="addSp delSp modSp mod setBg delCm modCm">
        <pc:chgData name="Thomas Martinod Saldarriaga" userId="a51bec91-ebb0-409f-a3f8-f09a9fa952ae" providerId="ADAL" clId="{0B96D332-F1B3-4545-8AF7-8D5F6E5C1DF3}" dt="2024-02-16T03:33:49.714" v="5483" actId="1076"/>
        <pc:sldMkLst>
          <pc:docMk/>
          <pc:sldMk cId="193928266" sldId="257"/>
        </pc:sldMkLst>
        <pc:spChg chg="mod">
          <ac:chgData name="Thomas Martinod Saldarriaga" userId="a51bec91-ebb0-409f-a3f8-f09a9fa952ae" providerId="ADAL" clId="{0B96D332-F1B3-4545-8AF7-8D5F6E5C1DF3}" dt="2024-02-15T20:20:23.864" v="727" actId="1076"/>
          <ac:spMkLst>
            <pc:docMk/>
            <pc:sldMk cId="193928266" sldId="257"/>
            <ac:spMk id="2" creationId="{0E70F80A-E52E-BF92-326E-59FFE1D35DE9}"/>
          </ac:spMkLst>
        </pc:spChg>
        <pc:spChg chg="add mod">
          <ac:chgData name="Thomas Martinod Saldarriaga" userId="a51bec91-ebb0-409f-a3f8-f09a9fa952ae" providerId="ADAL" clId="{0B96D332-F1B3-4545-8AF7-8D5F6E5C1DF3}" dt="2024-02-16T03:33:41.376" v="5482" actId="164"/>
          <ac:spMkLst>
            <pc:docMk/>
            <pc:sldMk cId="193928266" sldId="257"/>
            <ac:spMk id="3" creationId="{439A91A4-ED69-0D42-1D9D-47986F373D69}"/>
          </ac:spMkLst>
        </pc:spChg>
        <pc:spChg chg="add del mod">
          <ac:chgData name="Thomas Martinod Saldarriaga" userId="a51bec91-ebb0-409f-a3f8-f09a9fa952ae" providerId="ADAL" clId="{0B96D332-F1B3-4545-8AF7-8D5F6E5C1DF3}" dt="2024-02-15T20:16:51.410" v="554" actId="478"/>
          <ac:spMkLst>
            <pc:docMk/>
            <pc:sldMk cId="193928266" sldId="257"/>
            <ac:spMk id="3" creationId="{78AF723E-314D-CB13-F338-758E40293A68}"/>
          </ac:spMkLst>
        </pc:spChg>
        <pc:spChg chg="add mod">
          <ac:chgData name="Thomas Martinod Saldarriaga" userId="a51bec91-ebb0-409f-a3f8-f09a9fa952ae" providerId="ADAL" clId="{0B96D332-F1B3-4545-8AF7-8D5F6E5C1DF3}" dt="2024-02-16T03:33:41.376" v="5482" actId="164"/>
          <ac:spMkLst>
            <pc:docMk/>
            <pc:sldMk cId="193928266" sldId="257"/>
            <ac:spMk id="5" creationId="{7795F7B1-02BB-F570-3871-475C165AEB80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26" creationId="{B4CF0DEB-EB7F-A313-CFC1-B8FCF6DDFA50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27" creationId="{05F07B21-5923-E16F-34B7-869866280B60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28" creationId="{620633AE-ED43-D33A-F757-021D69C8C21E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29" creationId="{20864179-75EF-0196-3D08-1DD29A653315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30" creationId="{FB2B8808-E668-FC3B-09D0-F6A6B5F99535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31" creationId="{83BF612C-721E-5192-CE76-3CC28E9383C1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32" creationId="{23935D86-9DC0-D3A4-0BEF-1BCB265B61DF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33" creationId="{2EE7C975-23E6-22B7-96E0-ED9D1B4C3595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34" creationId="{EE67EF9F-BC9E-A39E-C5E5-10ADB5FD99D7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35" creationId="{CC240D68-5E18-0270-1D58-D811E2824C2F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36" creationId="{72A90466-B47C-779F-FB09-88017BE807B8}"/>
          </ac:spMkLst>
        </pc:spChg>
        <pc:spChg chg="add mod">
          <ac:chgData name="Thomas Martinod Saldarriaga" userId="a51bec91-ebb0-409f-a3f8-f09a9fa952ae" providerId="ADAL" clId="{0B96D332-F1B3-4545-8AF7-8D5F6E5C1DF3}" dt="2024-02-16T03:33:23.980" v="5474" actId="20577"/>
          <ac:spMkLst>
            <pc:docMk/>
            <pc:sldMk cId="193928266" sldId="257"/>
            <ac:spMk id="37" creationId="{C003D2FA-0441-BD72-3FD7-887FAEECF5CC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38" creationId="{7DB387BE-CFA3-9933-0EFF-7CB964A86A9A}"/>
          </ac:spMkLst>
        </pc:spChg>
        <pc:spChg chg="add mod">
          <ac:chgData name="Thomas Martinod Saldarriaga" userId="a51bec91-ebb0-409f-a3f8-f09a9fa952ae" providerId="ADAL" clId="{0B96D332-F1B3-4545-8AF7-8D5F6E5C1DF3}" dt="2024-02-16T03:33:20.566" v="5467" actId="20577"/>
          <ac:spMkLst>
            <pc:docMk/>
            <pc:sldMk cId="193928266" sldId="257"/>
            <ac:spMk id="39" creationId="{CFDD7A3B-3563-D076-4B8A-61656DE0EC08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40" creationId="{7B3072DE-6CFD-9F58-0DB7-0BDE2C484C02}"/>
          </ac:spMkLst>
        </pc:spChg>
        <pc:spChg chg="add mod">
          <ac:chgData name="Thomas Martinod Saldarriaga" userId="a51bec91-ebb0-409f-a3f8-f09a9fa952ae" providerId="ADAL" clId="{0B96D332-F1B3-4545-8AF7-8D5F6E5C1DF3}" dt="2024-02-16T03:33:15.767" v="5456" actId="20577"/>
          <ac:spMkLst>
            <pc:docMk/>
            <pc:sldMk cId="193928266" sldId="257"/>
            <ac:spMk id="41" creationId="{9A5E174F-C595-2D93-5BD3-87C90FE202A9}"/>
          </ac:spMkLst>
        </pc:spChg>
        <pc:spChg chg="add mod">
          <ac:chgData name="Thomas Martinod Saldarriaga" userId="a51bec91-ebb0-409f-a3f8-f09a9fa952ae" providerId="ADAL" clId="{0B96D332-F1B3-4545-8AF7-8D5F6E5C1DF3}" dt="2024-02-15T20:21:56.765" v="802" actId="164"/>
          <ac:spMkLst>
            <pc:docMk/>
            <pc:sldMk cId="193928266" sldId="257"/>
            <ac:spMk id="42" creationId="{EDAF6ED3-AA67-6C86-4182-2A02D89E3366}"/>
          </ac:spMkLst>
        </pc:spChg>
        <pc:spChg chg="add mod">
          <ac:chgData name="Thomas Martinod Saldarriaga" userId="a51bec91-ebb0-409f-a3f8-f09a9fa952ae" providerId="ADAL" clId="{0B96D332-F1B3-4545-8AF7-8D5F6E5C1DF3}" dt="2024-02-16T03:33:08.767" v="5446" actId="20577"/>
          <ac:spMkLst>
            <pc:docMk/>
            <pc:sldMk cId="193928266" sldId="257"/>
            <ac:spMk id="43" creationId="{C34FC6BE-D7C0-2492-7AB7-4B53F5BF8EC8}"/>
          </ac:spMkLst>
        </pc:spChg>
        <pc:spChg chg="add del mod">
          <ac:chgData name="Thomas Martinod Saldarriaga" userId="a51bec91-ebb0-409f-a3f8-f09a9fa952ae" providerId="ADAL" clId="{0B96D332-F1B3-4545-8AF7-8D5F6E5C1DF3}" dt="2024-02-15T20:21:41.670" v="800" actId="478"/>
          <ac:spMkLst>
            <pc:docMk/>
            <pc:sldMk cId="193928266" sldId="257"/>
            <ac:spMk id="44" creationId="{B0B54E4E-603C-ABC2-FF3F-F0EF4A67B1C6}"/>
          </ac:spMkLst>
        </pc:spChg>
        <pc:spChg chg="add del mod">
          <ac:chgData name="Thomas Martinod Saldarriaga" userId="a51bec91-ebb0-409f-a3f8-f09a9fa952ae" providerId="ADAL" clId="{0B96D332-F1B3-4545-8AF7-8D5F6E5C1DF3}" dt="2024-02-15T20:21:41.670" v="800" actId="478"/>
          <ac:spMkLst>
            <pc:docMk/>
            <pc:sldMk cId="193928266" sldId="257"/>
            <ac:spMk id="45" creationId="{3ADE0FF8-5D27-C6DA-DF92-5551817EE488}"/>
          </ac:spMkLst>
        </pc:spChg>
        <pc:grpChg chg="add mod">
          <ac:chgData name="Thomas Martinod Saldarriaga" userId="a51bec91-ebb0-409f-a3f8-f09a9fa952ae" providerId="ADAL" clId="{0B96D332-F1B3-4545-8AF7-8D5F6E5C1DF3}" dt="2024-02-15T19:35:15.493" v="251"/>
          <ac:grpSpMkLst>
            <pc:docMk/>
            <pc:sldMk cId="193928266" sldId="257"/>
            <ac:grpSpMk id="4" creationId="{B6AABAD0-494F-34C7-6956-EB5C05066CDE}"/>
          </ac:grpSpMkLst>
        </pc:grpChg>
        <pc:grpChg chg="add mod">
          <ac:chgData name="Thomas Martinod Saldarriaga" userId="a51bec91-ebb0-409f-a3f8-f09a9fa952ae" providerId="ADAL" clId="{0B96D332-F1B3-4545-8AF7-8D5F6E5C1DF3}" dt="2024-02-16T03:33:49.714" v="5483" actId="1076"/>
          <ac:grpSpMkLst>
            <pc:docMk/>
            <pc:sldMk cId="193928266" sldId="257"/>
            <ac:grpSpMk id="6" creationId="{749271FB-79CF-98E3-406A-00DC7B8372BD}"/>
          </ac:grpSpMkLst>
        </pc:grpChg>
        <pc:grpChg chg="add del mod">
          <ac:chgData name="Thomas Martinod Saldarriaga" userId="a51bec91-ebb0-409f-a3f8-f09a9fa952ae" providerId="ADAL" clId="{0B96D332-F1B3-4545-8AF7-8D5F6E5C1DF3}" dt="2024-02-15T20:07:48.013" v="476" actId="478"/>
          <ac:grpSpMkLst>
            <pc:docMk/>
            <pc:sldMk cId="193928266" sldId="257"/>
            <ac:grpSpMk id="14" creationId="{AD009C4F-F35B-1476-92FB-E8C2E61783CC}"/>
          </ac:grpSpMkLst>
        </pc:grpChg>
        <pc:grpChg chg="add mod">
          <ac:chgData name="Thomas Martinod Saldarriaga" userId="a51bec91-ebb0-409f-a3f8-f09a9fa952ae" providerId="ADAL" clId="{0B96D332-F1B3-4545-8AF7-8D5F6E5C1DF3}" dt="2024-02-16T03:33:41.376" v="5482" actId="164"/>
          <ac:grpSpMkLst>
            <pc:docMk/>
            <pc:sldMk cId="193928266" sldId="257"/>
            <ac:grpSpMk id="46" creationId="{BB9F0FA8-7D23-3988-97AB-C8600AA24585}"/>
          </ac:grpSpMkLst>
        </pc:grpChg>
        <pc:picChg chg="mod">
          <ac:chgData name="Thomas Martinod Saldarriaga" userId="a51bec91-ebb0-409f-a3f8-f09a9fa952ae" providerId="ADAL" clId="{0B96D332-F1B3-4545-8AF7-8D5F6E5C1DF3}" dt="2024-02-15T19:35:15.493" v="251"/>
          <ac:picMkLst>
            <pc:docMk/>
            <pc:sldMk cId="193928266" sldId="257"/>
            <ac:picMk id="5" creationId="{FDAA3609-A858-33EE-9493-82E84FEE1463}"/>
          </ac:picMkLst>
        </pc:picChg>
        <pc:picChg chg="mod">
          <ac:chgData name="Thomas Martinod Saldarriaga" userId="a51bec91-ebb0-409f-a3f8-f09a9fa952ae" providerId="ADAL" clId="{0B96D332-F1B3-4545-8AF7-8D5F6E5C1DF3}" dt="2024-02-15T19:35:15.493" v="251"/>
          <ac:picMkLst>
            <pc:docMk/>
            <pc:sldMk cId="193928266" sldId="257"/>
            <ac:picMk id="6" creationId="{4707ECBE-BF30-B611-89B7-1108BACF600E}"/>
          </ac:picMkLst>
        </pc:picChg>
        <pc:picChg chg="mod">
          <ac:chgData name="Thomas Martinod Saldarriaga" userId="a51bec91-ebb0-409f-a3f8-f09a9fa952ae" providerId="ADAL" clId="{0B96D332-F1B3-4545-8AF7-8D5F6E5C1DF3}" dt="2024-02-15T19:35:15.493" v="251"/>
          <ac:picMkLst>
            <pc:docMk/>
            <pc:sldMk cId="193928266" sldId="257"/>
            <ac:picMk id="7" creationId="{EDF2EFFA-FE65-8FF7-A28C-69594CD1773B}"/>
          </ac:picMkLst>
        </pc:picChg>
        <pc:picChg chg="mod">
          <ac:chgData name="Thomas Martinod Saldarriaga" userId="a51bec91-ebb0-409f-a3f8-f09a9fa952ae" providerId="ADAL" clId="{0B96D332-F1B3-4545-8AF7-8D5F6E5C1DF3}" dt="2024-02-15T19:35:15.493" v="251"/>
          <ac:picMkLst>
            <pc:docMk/>
            <pc:sldMk cId="193928266" sldId="257"/>
            <ac:picMk id="8" creationId="{11DBF607-B0DD-AFDD-EE94-DD0AC0CDD823}"/>
          </ac:picMkLst>
        </pc:picChg>
        <pc:picChg chg="mod">
          <ac:chgData name="Thomas Martinod Saldarriaga" userId="a51bec91-ebb0-409f-a3f8-f09a9fa952ae" providerId="ADAL" clId="{0B96D332-F1B3-4545-8AF7-8D5F6E5C1DF3}" dt="2024-02-15T19:35:15.493" v="251"/>
          <ac:picMkLst>
            <pc:docMk/>
            <pc:sldMk cId="193928266" sldId="257"/>
            <ac:picMk id="9" creationId="{1CA32350-7F5C-8F98-C233-574A45959961}"/>
          </ac:picMkLst>
        </pc:picChg>
        <pc:picChg chg="mod">
          <ac:chgData name="Thomas Martinod Saldarriaga" userId="a51bec91-ebb0-409f-a3f8-f09a9fa952ae" providerId="ADAL" clId="{0B96D332-F1B3-4545-8AF7-8D5F6E5C1DF3}" dt="2024-02-15T19:35:15.493" v="251"/>
          <ac:picMkLst>
            <pc:docMk/>
            <pc:sldMk cId="193928266" sldId="257"/>
            <ac:picMk id="10" creationId="{3EFCA644-2C32-2ED9-52A3-EA852D731F24}"/>
          </ac:picMkLst>
        </pc:picChg>
        <pc:picChg chg="mod">
          <ac:chgData name="Thomas Martinod Saldarriaga" userId="a51bec91-ebb0-409f-a3f8-f09a9fa952ae" providerId="ADAL" clId="{0B96D332-F1B3-4545-8AF7-8D5F6E5C1DF3}" dt="2024-02-15T19:35:15.493" v="251"/>
          <ac:picMkLst>
            <pc:docMk/>
            <pc:sldMk cId="193928266" sldId="257"/>
            <ac:picMk id="11" creationId="{51941148-CA1D-7D13-1814-95F1D49E0960}"/>
          </ac:picMkLst>
        </pc:picChg>
        <pc:picChg chg="mod">
          <ac:chgData name="Thomas Martinod Saldarriaga" userId="a51bec91-ebb0-409f-a3f8-f09a9fa952ae" providerId="ADAL" clId="{0B96D332-F1B3-4545-8AF7-8D5F6E5C1DF3}" dt="2024-02-15T19:35:15.493" v="251"/>
          <ac:picMkLst>
            <pc:docMk/>
            <pc:sldMk cId="193928266" sldId="257"/>
            <ac:picMk id="12" creationId="{0666082C-CBB1-D94F-1A0C-BC6BFE7B2F19}"/>
          </ac:picMkLst>
        </pc:picChg>
        <pc:picChg chg="mod">
          <ac:chgData name="Thomas Martinod Saldarriaga" userId="a51bec91-ebb0-409f-a3f8-f09a9fa952ae" providerId="ADAL" clId="{0B96D332-F1B3-4545-8AF7-8D5F6E5C1DF3}" dt="2024-02-15T19:35:15.493" v="251"/>
          <ac:picMkLst>
            <pc:docMk/>
            <pc:sldMk cId="193928266" sldId="257"/>
            <ac:picMk id="13" creationId="{6F2E4255-6765-593D-70C0-5F8B7D3B3E6E}"/>
          </ac:picMkLst>
        </pc:picChg>
        <pc:picChg chg="mod">
          <ac:chgData name="Thomas Martinod Saldarriaga" userId="a51bec91-ebb0-409f-a3f8-f09a9fa952ae" providerId="ADAL" clId="{0B96D332-F1B3-4545-8AF7-8D5F6E5C1DF3}" dt="2024-02-15T19:35:22.162" v="253"/>
          <ac:picMkLst>
            <pc:docMk/>
            <pc:sldMk cId="193928266" sldId="257"/>
            <ac:picMk id="15" creationId="{54FB1735-5B71-9E50-9749-A58F3F97E0A1}"/>
          </ac:picMkLst>
        </pc:picChg>
        <pc:picChg chg="mod">
          <ac:chgData name="Thomas Martinod Saldarriaga" userId="a51bec91-ebb0-409f-a3f8-f09a9fa952ae" providerId="ADAL" clId="{0B96D332-F1B3-4545-8AF7-8D5F6E5C1DF3}" dt="2024-02-15T19:35:22.162" v="253"/>
          <ac:picMkLst>
            <pc:docMk/>
            <pc:sldMk cId="193928266" sldId="257"/>
            <ac:picMk id="16" creationId="{E148F159-1358-A25D-A005-050A371003F9}"/>
          </ac:picMkLst>
        </pc:picChg>
        <pc:picChg chg="mod">
          <ac:chgData name="Thomas Martinod Saldarriaga" userId="a51bec91-ebb0-409f-a3f8-f09a9fa952ae" providerId="ADAL" clId="{0B96D332-F1B3-4545-8AF7-8D5F6E5C1DF3}" dt="2024-02-15T19:35:22.162" v="253"/>
          <ac:picMkLst>
            <pc:docMk/>
            <pc:sldMk cId="193928266" sldId="257"/>
            <ac:picMk id="17" creationId="{A29C759B-D9D8-5098-8778-D1C84FC3C6DA}"/>
          </ac:picMkLst>
        </pc:picChg>
        <pc:picChg chg="mod">
          <ac:chgData name="Thomas Martinod Saldarriaga" userId="a51bec91-ebb0-409f-a3f8-f09a9fa952ae" providerId="ADAL" clId="{0B96D332-F1B3-4545-8AF7-8D5F6E5C1DF3}" dt="2024-02-15T19:35:22.162" v="253"/>
          <ac:picMkLst>
            <pc:docMk/>
            <pc:sldMk cId="193928266" sldId="257"/>
            <ac:picMk id="18" creationId="{872476FF-8BFB-D03B-325A-371D002B413D}"/>
          </ac:picMkLst>
        </pc:picChg>
        <pc:picChg chg="mod">
          <ac:chgData name="Thomas Martinod Saldarriaga" userId="a51bec91-ebb0-409f-a3f8-f09a9fa952ae" providerId="ADAL" clId="{0B96D332-F1B3-4545-8AF7-8D5F6E5C1DF3}" dt="2024-02-15T19:35:22.162" v="253"/>
          <ac:picMkLst>
            <pc:docMk/>
            <pc:sldMk cId="193928266" sldId="257"/>
            <ac:picMk id="19" creationId="{9AD24DEA-ED6D-9C70-70AF-E9A4E0B9B80A}"/>
          </ac:picMkLst>
        </pc:picChg>
        <pc:picChg chg="mod">
          <ac:chgData name="Thomas Martinod Saldarriaga" userId="a51bec91-ebb0-409f-a3f8-f09a9fa952ae" providerId="ADAL" clId="{0B96D332-F1B3-4545-8AF7-8D5F6E5C1DF3}" dt="2024-02-15T19:35:22.162" v="253"/>
          <ac:picMkLst>
            <pc:docMk/>
            <pc:sldMk cId="193928266" sldId="257"/>
            <ac:picMk id="20" creationId="{A84B110F-D413-9A18-1F70-48C3D824BDC6}"/>
          </ac:picMkLst>
        </pc:picChg>
        <pc:picChg chg="mod">
          <ac:chgData name="Thomas Martinod Saldarriaga" userId="a51bec91-ebb0-409f-a3f8-f09a9fa952ae" providerId="ADAL" clId="{0B96D332-F1B3-4545-8AF7-8D5F6E5C1DF3}" dt="2024-02-15T19:35:22.162" v="253"/>
          <ac:picMkLst>
            <pc:docMk/>
            <pc:sldMk cId="193928266" sldId="257"/>
            <ac:picMk id="21" creationId="{B532DC1D-262A-EB4D-8908-6F44BA1698FF}"/>
          </ac:picMkLst>
        </pc:picChg>
        <pc:picChg chg="mod">
          <ac:chgData name="Thomas Martinod Saldarriaga" userId="a51bec91-ebb0-409f-a3f8-f09a9fa952ae" providerId="ADAL" clId="{0B96D332-F1B3-4545-8AF7-8D5F6E5C1DF3}" dt="2024-02-15T19:35:22.162" v="253"/>
          <ac:picMkLst>
            <pc:docMk/>
            <pc:sldMk cId="193928266" sldId="257"/>
            <ac:picMk id="22" creationId="{0A4D21F9-69D1-EFAE-D790-B8D6B84B5280}"/>
          </ac:picMkLst>
        </pc:picChg>
        <pc:picChg chg="mod">
          <ac:chgData name="Thomas Martinod Saldarriaga" userId="a51bec91-ebb0-409f-a3f8-f09a9fa952ae" providerId="ADAL" clId="{0B96D332-F1B3-4545-8AF7-8D5F6E5C1DF3}" dt="2024-02-15T19:35:22.162" v="253"/>
          <ac:picMkLst>
            <pc:docMk/>
            <pc:sldMk cId="193928266" sldId="257"/>
            <ac:picMk id="23" creationId="{11304348-2D9C-5799-B398-263D078C9451}"/>
          </ac:picMkLst>
        </pc:picChg>
        <pc:picChg chg="add del mod">
          <ac:chgData name="Thomas Martinod Saldarriaga" userId="a51bec91-ebb0-409f-a3f8-f09a9fa952ae" providerId="ADAL" clId="{0B96D332-F1B3-4545-8AF7-8D5F6E5C1DF3}" dt="2024-02-15T20:23:06.178" v="806" actId="478"/>
          <ac:picMkLst>
            <pc:docMk/>
            <pc:sldMk cId="193928266" sldId="257"/>
            <ac:picMk id="24" creationId="{33134430-64AB-1519-4C37-12A2A35812F9}"/>
          </ac:picMkLst>
        </pc:picChg>
        <pc:picChg chg="add mod">
          <ac:chgData name="Thomas Martinod Saldarriaga" userId="a51bec91-ebb0-409f-a3f8-f09a9fa952ae" providerId="ADAL" clId="{0B96D332-F1B3-4545-8AF7-8D5F6E5C1DF3}" dt="2024-02-15T20:16:42.714" v="551"/>
          <ac:picMkLst>
            <pc:docMk/>
            <pc:sldMk cId="193928266" sldId="257"/>
            <ac:picMk id="25" creationId="{D24EF5A4-7A6E-B8D8-6623-50471CC4D3E6}"/>
          </ac:picMkLst>
        </pc:picChg>
        <pc:picChg chg="add mod">
          <ac:chgData name="Thomas Martinod Saldarriaga" userId="a51bec91-ebb0-409f-a3f8-f09a9fa952ae" providerId="ADAL" clId="{0B96D332-F1B3-4545-8AF7-8D5F6E5C1DF3}" dt="2024-02-15T20:23:06.445" v="807"/>
          <ac:picMkLst>
            <pc:docMk/>
            <pc:sldMk cId="193928266" sldId="257"/>
            <ac:picMk id="47" creationId="{B74E1E32-7E55-817A-05D5-C507DE89C69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homas Martinod Saldarriaga" userId="a51bec91-ebb0-409f-a3f8-f09a9fa952ae" providerId="ADAL" clId="{0B96D332-F1B3-4545-8AF7-8D5F6E5C1DF3}" dt="2024-02-16T02:57:20.628" v="5310"/>
              <pc2:cmMkLst xmlns:pc2="http://schemas.microsoft.com/office/powerpoint/2019/9/main/command">
                <pc:docMk/>
                <pc:sldMk cId="193928266" sldId="257"/>
                <pc2:cmMk id="{89B02603-E589-4ADC-8C2E-D157602D8C87}"/>
              </pc2:cmMkLst>
              <pc226:cmRplyChg chg="add">
                <pc226:chgData name="Thomas Martinod Saldarriaga" userId="a51bec91-ebb0-409f-a3f8-f09a9fa952ae" providerId="ADAL" clId="{0B96D332-F1B3-4545-8AF7-8D5F6E5C1DF3}" dt="2024-02-15T23:55:46.553" v="3870"/>
                <pc2:cmRplyMkLst xmlns:pc2="http://schemas.microsoft.com/office/powerpoint/2019/9/main/command">
                  <pc:docMk/>
                  <pc:sldMk cId="193928266" sldId="257"/>
                  <pc2:cmMk id="{89B02603-E589-4ADC-8C2E-D157602D8C87}"/>
                  <pc2:cmRplyMk id="{6DA9D440-13DD-449E-BB62-1F7AAC4A0E62}"/>
                </pc2:cmRplyMkLst>
              </pc226:cmRplyChg>
            </pc226:cmChg>
          </p:ext>
        </pc:extLst>
      </pc:sldChg>
      <pc:sldChg chg="addSp delSp modSp del mod ord">
        <pc:chgData name="Thomas Martinod Saldarriaga" userId="a51bec91-ebb0-409f-a3f8-f09a9fa952ae" providerId="ADAL" clId="{0B96D332-F1B3-4545-8AF7-8D5F6E5C1DF3}" dt="2024-02-15T20:25:05.292" v="836" actId="47"/>
        <pc:sldMkLst>
          <pc:docMk/>
          <pc:sldMk cId="3892035409" sldId="258"/>
        </pc:sldMkLst>
        <pc:spChg chg="del">
          <ac:chgData name="Thomas Martinod Saldarriaga" userId="a51bec91-ebb0-409f-a3f8-f09a9fa952ae" providerId="ADAL" clId="{0B96D332-F1B3-4545-8AF7-8D5F6E5C1DF3}" dt="2024-02-15T20:25:01.892" v="835" actId="478"/>
          <ac:spMkLst>
            <pc:docMk/>
            <pc:sldMk cId="3892035409" sldId="258"/>
            <ac:spMk id="2" creationId="{C6B30178-937F-94F4-5965-01B40E812592}"/>
          </ac:spMkLst>
        </pc:spChg>
        <pc:spChg chg="del">
          <ac:chgData name="Thomas Martinod Saldarriaga" userId="a51bec91-ebb0-409f-a3f8-f09a9fa952ae" providerId="ADAL" clId="{0B96D332-F1B3-4545-8AF7-8D5F6E5C1DF3}" dt="2024-02-15T20:25:01.892" v="835" actId="478"/>
          <ac:spMkLst>
            <pc:docMk/>
            <pc:sldMk cId="3892035409" sldId="258"/>
            <ac:spMk id="3" creationId="{15A6F041-64CA-156B-795A-CD6A03BE278A}"/>
          </ac:spMkLst>
        </pc:spChg>
        <pc:spChg chg="add mod">
          <ac:chgData name="Thomas Martinod Saldarriaga" userId="a51bec91-ebb0-409f-a3f8-f09a9fa952ae" providerId="ADAL" clId="{0B96D332-F1B3-4545-8AF7-8D5F6E5C1DF3}" dt="2024-02-15T20:25:01.892" v="835" actId="478"/>
          <ac:spMkLst>
            <pc:docMk/>
            <pc:sldMk cId="3892035409" sldId="258"/>
            <ac:spMk id="5" creationId="{3AA94BC6-99B3-A881-EF27-3D2D958777EF}"/>
          </ac:spMkLst>
        </pc:spChg>
        <pc:spChg chg="add mod">
          <ac:chgData name="Thomas Martinod Saldarriaga" userId="a51bec91-ebb0-409f-a3f8-f09a9fa952ae" providerId="ADAL" clId="{0B96D332-F1B3-4545-8AF7-8D5F6E5C1DF3}" dt="2024-02-15T20:25:01.892" v="835" actId="478"/>
          <ac:spMkLst>
            <pc:docMk/>
            <pc:sldMk cId="3892035409" sldId="258"/>
            <ac:spMk id="7" creationId="{7F700294-66F7-52DA-10C0-7BD676B66D06}"/>
          </ac:spMkLst>
        </pc:spChg>
      </pc:sldChg>
      <pc:sldChg chg="addSp delSp modSp mod setBg">
        <pc:chgData name="Thomas Martinod Saldarriaga" userId="a51bec91-ebb0-409f-a3f8-f09a9fa952ae" providerId="ADAL" clId="{0B96D332-F1B3-4545-8AF7-8D5F6E5C1DF3}" dt="2024-02-16T04:40:04.538" v="6225" actId="1076"/>
        <pc:sldMkLst>
          <pc:docMk/>
          <pc:sldMk cId="1399179056" sldId="259"/>
        </pc:sldMkLst>
        <pc:spChg chg="del">
          <ac:chgData name="Thomas Martinod Saldarriaga" userId="a51bec91-ebb0-409f-a3f8-f09a9fa952ae" providerId="ADAL" clId="{0B96D332-F1B3-4545-8AF7-8D5F6E5C1DF3}" dt="2024-02-15T20:25:16.842" v="838" actId="478"/>
          <ac:spMkLst>
            <pc:docMk/>
            <pc:sldMk cId="1399179056" sldId="259"/>
            <ac:spMk id="2" creationId="{A0AD5F1C-D361-B6D2-87D9-270691509F87}"/>
          </ac:spMkLst>
        </pc:spChg>
        <pc:spChg chg="del">
          <ac:chgData name="Thomas Martinod Saldarriaga" userId="a51bec91-ebb0-409f-a3f8-f09a9fa952ae" providerId="ADAL" clId="{0B96D332-F1B3-4545-8AF7-8D5F6E5C1DF3}" dt="2024-02-15T20:25:13.476" v="837" actId="478"/>
          <ac:spMkLst>
            <pc:docMk/>
            <pc:sldMk cId="1399179056" sldId="259"/>
            <ac:spMk id="3" creationId="{0DBFEBF8-8A96-1FEF-D629-7E5897E2AC8F}"/>
          </ac:spMkLst>
        </pc:spChg>
        <pc:spChg chg="add del">
          <ac:chgData name="Thomas Martinod Saldarriaga" userId="a51bec91-ebb0-409f-a3f8-f09a9fa952ae" providerId="ADAL" clId="{0B96D332-F1B3-4545-8AF7-8D5F6E5C1DF3}" dt="2024-02-15T22:30:38.214" v="1912" actId="22"/>
          <ac:spMkLst>
            <pc:docMk/>
            <pc:sldMk cId="1399179056" sldId="259"/>
            <ac:spMk id="3" creationId="{E4B02A62-71B4-9554-CF0E-55830EC3F516}"/>
          </ac:spMkLst>
        </pc:spChg>
        <pc:spChg chg="add del mod">
          <ac:chgData name="Thomas Martinod Saldarriaga" userId="a51bec91-ebb0-409f-a3f8-f09a9fa952ae" providerId="ADAL" clId="{0B96D332-F1B3-4545-8AF7-8D5F6E5C1DF3}" dt="2024-02-15T20:25:18.593" v="840" actId="478"/>
          <ac:spMkLst>
            <pc:docMk/>
            <pc:sldMk cId="1399179056" sldId="259"/>
            <ac:spMk id="5" creationId="{DE369FE8-59EC-FBFC-A60D-C48C57A535C0}"/>
          </ac:spMkLst>
        </pc:spChg>
        <pc:spChg chg="add del mod">
          <ac:chgData name="Thomas Martinod Saldarriaga" userId="a51bec91-ebb0-409f-a3f8-f09a9fa952ae" providerId="ADAL" clId="{0B96D332-F1B3-4545-8AF7-8D5F6E5C1DF3}" dt="2024-02-15T20:25:17.709" v="839" actId="478"/>
          <ac:spMkLst>
            <pc:docMk/>
            <pc:sldMk cId="1399179056" sldId="259"/>
            <ac:spMk id="7" creationId="{33A6D595-6E51-4E5C-52EC-11A5227C4A56}"/>
          </ac:spMkLst>
        </pc:spChg>
        <pc:spChg chg="add del">
          <ac:chgData name="Thomas Martinod Saldarriaga" userId="a51bec91-ebb0-409f-a3f8-f09a9fa952ae" providerId="ADAL" clId="{0B96D332-F1B3-4545-8AF7-8D5F6E5C1DF3}" dt="2024-02-15T22:31:06.652" v="1917" actId="22"/>
          <ac:spMkLst>
            <pc:docMk/>
            <pc:sldMk cId="1399179056" sldId="259"/>
            <ac:spMk id="7" creationId="{CAEF1355-CA8C-3A2E-DED7-78BD10A5414F}"/>
          </ac:spMkLst>
        </pc:spChg>
        <pc:spChg chg="add mod">
          <ac:chgData name="Thomas Martinod Saldarriaga" userId="a51bec91-ebb0-409f-a3f8-f09a9fa952ae" providerId="ADAL" clId="{0B96D332-F1B3-4545-8AF7-8D5F6E5C1DF3}" dt="2024-02-15T22:48:59.094" v="2200" actId="20577"/>
          <ac:spMkLst>
            <pc:docMk/>
            <pc:sldMk cId="1399179056" sldId="259"/>
            <ac:spMk id="8" creationId="{42D4EBA8-6C85-36DA-7EEE-0AB86C567E88}"/>
          </ac:spMkLst>
        </pc:spChg>
        <pc:spChg chg="add mod">
          <ac:chgData name="Thomas Martinod Saldarriaga" userId="a51bec91-ebb0-409f-a3f8-f09a9fa952ae" providerId="ADAL" clId="{0B96D332-F1B3-4545-8AF7-8D5F6E5C1DF3}" dt="2024-02-15T23:32:56.362" v="3580" actId="13926"/>
          <ac:spMkLst>
            <pc:docMk/>
            <pc:sldMk cId="1399179056" sldId="259"/>
            <ac:spMk id="11" creationId="{269CDFBB-5D07-4458-97D5-98E69FCA68CE}"/>
          </ac:spMkLst>
        </pc:spChg>
        <pc:spChg chg="add del mod">
          <ac:chgData name="Thomas Martinod Saldarriaga" userId="a51bec91-ebb0-409f-a3f8-f09a9fa952ae" providerId="ADAL" clId="{0B96D332-F1B3-4545-8AF7-8D5F6E5C1DF3}" dt="2024-02-15T20:43:58.040" v="926"/>
          <ac:spMkLst>
            <pc:docMk/>
            <pc:sldMk cId="1399179056" sldId="259"/>
            <ac:spMk id="12" creationId="{94218E77-6C67-900B-1B0C-B7F92E3E3FF9}"/>
          </ac:spMkLst>
        </pc:spChg>
        <pc:spChg chg="add del mod">
          <ac:chgData name="Thomas Martinod Saldarriaga" userId="a51bec91-ebb0-409f-a3f8-f09a9fa952ae" providerId="ADAL" clId="{0B96D332-F1B3-4545-8AF7-8D5F6E5C1DF3}" dt="2024-02-15T20:51:34.913" v="984" actId="478"/>
          <ac:spMkLst>
            <pc:docMk/>
            <pc:sldMk cId="1399179056" sldId="259"/>
            <ac:spMk id="13" creationId="{71D294A1-0698-2D02-4546-BB1EA606BAB6}"/>
          </ac:spMkLst>
        </pc:spChg>
        <pc:spChg chg="add mod">
          <ac:chgData name="Thomas Martinod Saldarriaga" userId="a51bec91-ebb0-409f-a3f8-f09a9fa952ae" providerId="ADAL" clId="{0B96D332-F1B3-4545-8AF7-8D5F6E5C1DF3}" dt="2024-02-15T22:48:51.005" v="2189" actId="164"/>
          <ac:spMkLst>
            <pc:docMk/>
            <pc:sldMk cId="1399179056" sldId="259"/>
            <ac:spMk id="14" creationId="{62847851-9E8D-245B-4019-72421BF0299E}"/>
          </ac:spMkLst>
        </pc:spChg>
        <pc:spChg chg="add del">
          <ac:chgData name="Thomas Martinod Saldarriaga" userId="a51bec91-ebb0-409f-a3f8-f09a9fa952ae" providerId="ADAL" clId="{0B96D332-F1B3-4545-8AF7-8D5F6E5C1DF3}" dt="2024-02-15T22:40:15.923" v="1925" actId="22"/>
          <ac:spMkLst>
            <pc:docMk/>
            <pc:sldMk cId="1399179056" sldId="259"/>
            <ac:spMk id="15" creationId="{559B5FE6-1B62-F665-7BC3-0F6852E5BBB7}"/>
          </ac:spMkLst>
        </pc:spChg>
        <pc:spChg chg="add del mod">
          <ac:chgData name="Thomas Martinod Saldarriaga" userId="a51bec91-ebb0-409f-a3f8-f09a9fa952ae" providerId="ADAL" clId="{0B96D332-F1B3-4545-8AF7-8D5F6E5C1DF3}" dt="2024-02-15T21:05:29.827" v="1023" actId="478"/>
          <ac:spMkLst>
            <pc:docMk/>
            <pc:sldMk cId="1399179056" sldId="259"/>
            <ac:spMk id="16" creationId="{606DD6E2-C2F2-D791-8B93-50896BCB5CB8}"/>
          </ac:spMkLst>
        </pc:spChg>
        <pc:spChg chg="add mod">
          <ac:chgData name="Thomas Martinod Saldarriaga" userId="a51bec91-ebb0-409f-a3f8-f09a9fa952ae" providerId="ADAL" clId="{0B96D332-F1B3-4545-8AF7-8D5F6E5C1DF3}" dt="2024-02-15T22:44:57.431" v="2045" actId="20577"/>
          <ac:spMkLst>
            <pc:docMk/>
            <pc:sldMk cId="1399179056" sldId="259"/>
            <ac:spMk id="18" creationId="{91E4496E-9D43-506E-6294-AABC6CC5C76E}"/>
          </ac:spMkLst>
        </pc:spChg>
        <pc:spChg chg="add del">
          <ac:chgData name="Thomas Martinod Saldarriaga" userId="a51bec91-ebb0-409f-a3f8-f09a9fa952ae" providerId="ADAL" clId="{0B96D332-F1B3-4545-8AF7-8D5F6E5C1DF3}" dt="2024-02-15T21:05:21.585" v="1018" actId="22"/>
          <ac:spMkLst>
            <pc:docMk/>
            <pc:sldMk cId="1399179056" sldId="259"/>
            <ac:spMk id="18" creationId="{C23F001A-1C86-3C60-EA5E-BB95059B3F4B}"/>
          </ac:spMkLst>
        </pc:spChg>
        <pc:spChg chg="add mod">
          <ac:chgData name="Thomas Martinod Saldarriaga" userId="a51bec91-ebb0-409f-a3f8-f09a9fa952ae" providerId="ADAL" clId="{0B96D332-F1B3-4545-8AF7-8D5F6E5C1DF3}" dt="2024-02-15T22:48:51.005" v="2189" actId="164"/>
          <ac:spMkLst>
            <pc:docMk/>
            <pc:sldMk cId="1399179056" sldId="259"/>
            <ac:spMk id="20" creationId="{7EAB8FFD-DEDF-EC0E-945F-8DC5D8DCA286}"/>
          </ac:spMkLst>
        </pc:spChg>
        <pc:spChg chg="add mod">
          <ac:chgData name="Thomas Martinod Saldarriaga" userId="a51bec91-ebb0-409f-a3f8-f09a9fa952ae" providerId="ADAL" clId="{0B96D332-F1B3-4545-8AF7-8D5F6E5C1DF3}" dt="2024-02-15T22:48:51.005" v="2189" actId="164"/>
          <ac:spMkLst>
            <pc:docMk/>
            <pc:sldMk cId="1399179056" sldId="259"/>
            <ac:spMk id="21" creationId="{42A0C641-68B6-EB87-E7F4-4E8859EE77B3}"/>
          </ac:spMkLst>
        </pc:spChg>
        <pc:spChg chg="add mod">
          <ac:chgData name="Thomas Martinod Saldarriaga" userId="a51bec91-ebb0-409f-a3f8-f09a9fa952ae" providerId="ADAL" clId="{0B96D332-F1B3-4545-8AF7-8D5F6E5C1DF3}" dt="2024-02-15T22:48:51.005" v="2189" actId="164"/>
          <ac:spMkLst>
            <pc:docMk/>
            <pc:sldMk cId="1399179056" sldId="259"/>
            <ac:spMk id="22" creationId="{7382A236-7C51-6572-0198-500C31F49EC0}"/>
          </ac:spMkLst>
        </pc:spChg>
        <pc:spChg chg="add del">
          <ac:chgData name="Thomas Martinod Saldarriaga" userId="a51bec91-ebb0-409f-a3f8-f09a9fa952ae" providerId="ADAL" clId="{0B96D332-F1B3-4545-8AF7-8D5F6E5C1DF3}" dt="2024-02-15T21:05:48.037" v="1025" actId="22"/>
          <ac:spMkLst>
            <pc:docMk/>
            <pc:sldMk cId="1399179056" sldId="259"/>
            <ac:spMk id="22" creationId="{A10131C1-974B-9C6A-F3A9-E33264052A34}"/>
          </ac:spMkLst>
        </pc:spChg>
        <pc:spChg chg="add mod">
          <ac:chgData name="Thomas Martinod Saldarriaga" userId="a51bec91-ebb0-409f-a3f8-f09a9fa952ae" providerId="ADAL" clId="{0B96D332-F1B3-4545-8AF7-8D5F6E5C1DF3}" dt="2024-02-15T22:48:51.005" v="2189" actId="164"/>
          <ac:spMkLst>
            <pc:docMk/>
            <pc:sldMk cId="1399179056" sldId="259"/>
            <ac:spMk id="23" creationId="{ABEAFFDE-BFD5-C9AD-061D-BA7A8B009DEC}"/>
          </ac:spMkLst>
        </pc:spChg>
        <pc:spChg chg="add del">
          <ac:chgData name="Thomas Martinod Saldarriaga" userId="a51bec91-ebb0-409f-a3f8-f09a9fa952ae" providerId="ADAL" clId="{0B96D332-F1B3-4545-8AF7-8D5F6E5C1DF3}" dt="2024-02-15T21:07:34.604" v="1040" actId="22"/>
          <ac:spMkLst>
            <pc:docMk/>
            <pc:sldMk cId="1399179056" sldId="259"/>
            <ac:spMk id="26" creationId="{BF80C813-C499-93FA-A756-FD14793AEDB2}"/>
          </ac:spMkLst>
        </pc:spChg>
        <pc:grpChg chg="add mod">
          <ac:chgData name="Thomas Martinod Saldarriaga" userId="a51bec91-ebb0-409f-a3f8-f09a9fa952ae" providerId="ADAL" clId="{0B96D332-F1B3-4545-8AF7-8D5F6E5C1DF3}" dt="2024-02-15T22:48:51.005" v="2189" actId="164"/>
          <ac:grpSpMkLst>
            <pc:docMk/>
            <pc:sldMk cId="1399179056" sldId="259"/>
            <ac:grpSpMk id="19" creationId="{1954F846-1794-BDBF-7A5F-C2E316EF9780}"/>
          </ac:grpSpMkLst>
        </pc:grpChg>
        <pc:grpChg chg="add mod">
          <ac:chgData name="Thomas Martinod Saldarriaga" userId="a51bec91-ebb0-409f-a3f8-f09a9fa952ae" providerId="ADAL" clId="{0B96D332-F1B3-4545-8AF7-8D5F6E5C1DF3}" dt="2024-02-15T22:48:52.641" v="2196" actId="1036"/>
          <ac:grpSpMkLst>
            <pc:docMk/>
            <pc:sldMk cId="1399179056" sldId="259"/>
            <ac:grpSpMk id="25" creationId="{213024F9-44AF-7A43-4DDF-4139B53E9410}"/>
          </ac:grpSpMkLst>
        </pc:grpChg>
        <pc:picChg chg="add del mod">
          <ac:chgData name="Thomas Martinod Saldarriaga" userId="a51bec91-ebb0-409f-a3f8-f09a9fa952ae" providerId="ADAL" clId="{0B96D332-F1B3-4545-8AF7-8D5F6E5C1DF3}" dt="2024-02-16T04:39:24.616" v="6218" actId="478"/>
          <ac:picMkLst>
            <pc:docMk/>
            <pc:sldMk cId="1399179056" sldId="259"/>
            <ac:picMk id="3" creationId="{DF86CD03-CE03-C362-D8B7-0FAA4F25A2AB}"/>
          </ac:picMkLst>
        </pc:picChg>
        <pc:picChg chg="add mod">
          <ac:chgData name="Thomas Martinod Saldarriaga" userId="a51bec91-ebb0-409f-a3f8-f09a9fa952ae" providerId="ADAL" clId="{0B96D332-F1B3-4545-8AF7-8D5F6E5C1DF3}" dt="2024-02-16T04:40:04.538" v="6225" actId="1076"/>
          <ac:picMkLst>
            <pc:docMk/>
            <pc:sldMk cId="1399179056" sldId="259"/>
            <ac:picMk id="5" creationId="{0D35E0B3-8CD6-B244-4B17-0E7336F30948}"/>
          </ac:picMkLst>
        </pc:picChg>
        <pc:picChg chg="add del mod">
          <ac:chgData name="Thomas Martinod Saldarriaga" userId="a51bec91-ebb0-409f-a3f8-f09a9fa952ae" providerId="ADAL" clId="{0B96D332-F1B3-4545-8AF7-8D5F6E5C1DF3}" dt="2024-02-15T22:30:48.488" v="1915" actId="478"/>
          <ac:picMkLst>
            <pc:docMk/>
            <pc:sldMk cId="1399179056" sldId="259"/>
            <ac:picMk id="5" creationId="{196716DC-2910-E540-E7DA-D2B1094F45BB}"/>
          </ac:picMkLst>
        </pc:picChg>
        <pc:picChg chg="add del mod">
          <ac:chgData name="Thomas Martinod Saldarriaga" userId="a51bec91-ebb0-409f-a3f8-f09a9fa952ae" providerId="ADAL" clId="{0B96D332-F1B3-4545-8AF7-8D5F6E5C1DF3}" dt="2024-02-15T22:26:10.126" v="1909" actId="478"/>
          <ac:picMkLst>
            <pc:docMk/>
            <pc:sldMk cId="1399179056" sldId="259"/>
            <ac:picMk id="9" creationId="{C56D19A9-582C-3CB1-1D53-DB77B4E8681C}"/>
          </ac:picMkLst>
        </pc:picChg>
        <pc:picChg chg="add mod modCrop">
          <ac:chgData name="Thomas Martinod Saldarriaga" userId="a51bec91-ebb0-409f-a3f8-f09a9fa952ae" providerId="ADAL" clId="{0B96D332-F1B3-4545-8AF7-8D5F6E5C1DF3}" dt="2024-02-15T22:46:08.403" v="2066" actId="164"/>
          <ac:picMkLst>
            <pc:docMk/>
            <pc:sldMk cId="1399179056" sldId="259"/>
            <ac:picMk id="12" creationId="{E4421291-6716-7D73-A224-BDB918AB968C}"/>
          </ac:picMkLst>
        </pc:picChg>
        <pc:picChg chg="add mod modCrop">
          <ac:chgData name="Thomas Martinod Saldarriaga" userId="a51bec91-ebb0-409f-a3f8-f09a9fa952ae" providerId="ADAL" clId="{0B96D332-F1B3-4545-8AF7-8D5F6E5C1DF3}" dt="2024-02-15T22:46:08.403" v="2066" actId="164"/>
          <ac:picMkLst>
            <pc:docMk/>
            <pc:sldMk cId="1399179056" sldId="259"/>
            <ac:picMk id="17" creationId="{CE09474D-7505-C78C-BB1F-08B266286DAC}"/>
          </ac:picMkLst>
        </pc:picChg>
        <pc:picChg chg="add del mod">
          <ac:chgData name="Thomas Martinod Saldarriaga" userId="a51bec91-ebb0-409f-a3f8-f09a9fa952ae" providerId="ADAL" clId="{0B96D332-F1B3-4545-8AF7-8D5F6E5C1DF3}" dt="2024-02-15T21:05:49.595" v="1027" actId="478"/>
          <ac:picMkLst>
            <pc:docMk/>
            <pc:sldMk cId="1399179056" sldId="259"/>
            <ac:picMk id="20" creationId="{CDA496C5-5A7C-6DA0-995F-B1C24C1E0AF7}"/>
          </ac:picMkLst>
        </pc:picChg>
        <pc:picChg chg="add mod modCrop">
          <ac:chgData name="Thomas Martinod Saldarriaga" userId="a51bec91-ebb0-409f-a3f8-f09a9fa952ae" providerId="ADAL" clId="{0B96D332-F1B3-4545-8AF7-8D5F6E5C1DF3}" dt="2024-02-15T22:46:08.403" v="2066" actId="164"/>
          <ac:picMkLst>
            <pc:docMk/>
            <pc:sldMk cId="1399179056" sldId="259"/>
            <ac:picMk id="24" creationId="{7D702FF3-C8EA-B8FE-309A-32C4949761D0}"/>
          </ac:picMkLst>
        </pc:picChg>
        <pc:picChg chg="add del mod modCrop">
          <ac:chgData name="Thomas Martinod Saldarriaga" userId="a51bec91-ebb0-409f-a3f8-f09a9fa952ae" providerId="ADAL" clId="{0B96D332-F1B3-4545-8AF7-8D5F6E5C1DF3}" dt="2024-02-16T04:39:53.829" v="6222" actId="478"/>
          <ac:picMkLst>
            <pc:docMk/>
            <pc:sldMk cId="1399179056" sldId="259"/>
            <ac:picMk id="28" creationId="{66EA3CFE-F162-02CD-277C-94AA79FBAF20}"/>
          </ac:picMkLst>
        </pc:picChg>
        <pc:picChg chg="add">
          <ac:chgData name="Thomas Martinod Saldarriaga" userId="a51bec91-ebb0-409f-a3f8-f09a9fa952ae" providerId="ADAL" clId="{0B96D332-F1B3-4545-8AF7-8D5F6E5C1DF3}" dt="2024-02-15T20:25:24.428" v="842"/>
          <ac:picMkLst>
            <pc:docMk/>
            <pc:sldMk cId="1399179056" sldId="259"/>
            <ac:picMk id="6146" creationId="{17FD7A5B-0297-8449-1F15-503935170C10}"/>
          </ac:picMkLst>
        </pc:picChg>
        <pc:picChg chg="add del mod">
          <ac:chgData name="Thomas Martinod Saldarriaga" userId="a51bec91-ebb0-409f-a3f8-f09a9fa952ae" providerId="ADAL" clId="{0B96D332-F1B3-4545-8AF7-8D5F6E5C1DF3}" dt="2024-02-15T20:41:22.761" v="905" actId="478"/>
          <ac:picMkLst>
            <pc:docMk/>
            <pc:sldMk cId="1399179056" sldId="259"/>
            <ac:picMk id="6148" creationId="{A081FCED-DE6C-42FE-9341-D55381998120}"/>
          </ac:picMkLst>
        </pc:picChg>
      </pc:sldChg>
      <pc:sldChg chg="addSp delSp modSp mod setBg delCm modCm">
        <pc:chgData name="Thomas Martinod Saldarriaga" userId="a51bec91-ebb0-409f-a3f8-f09a9fa952ae" providerId="ADAL" clId="{0B96D332-F1B3-4545-8AF7-8D5F6E5C1DF3}" dt="2024-02-16T03:28:50.741" v="5360"/>
        <pc:sldMkLst>
          <pc:docMk/>
          <pc:sldMk cId="1658409648" sldId="260"/>
        </pc:sldMkLst>
        <pc:spChg chg="del">
          <ac:chgData name="Thomas Martinod Saldarriaga" userId="a51bec91-ebb0-409f-a3f8-f09a9fa952ae" providerId="ADAL" clId="{0B96D332-F1B3-4545-8AF7-8D5F6E5C1DF3}" dt="2024-02-15T20:40:51.196" v="902" actId="478"/>
          <ac:spMkLst>
            <pc:docMk/>
            <pc:sldMk cId="1658409648" sldId="260"/>
            <ac:spMk id="2" creationId="{70E8D802-42E8-BFC1-7C77-2C026B32DDF4}"/>
          </ac:spMkLst>
        </pc:spChg>
        <pc:spChg chg="add del mod">
          <ac:chgData name="Thomas Martinod Saldarriaga" userId="a51bec91-ebb0-409f-a3f8-f09a9fa952ae" providerId="ADAL" clId="{0B96D332-F1B3-4545-8AF7-8D5F6E5C1DF3}" dt="2024-02-15T21:35:33.590" v="1073"/>
          <ac:spMkLst>
            <pc:docMk/>
            <pc:sldMk cId="1658409648" sldId="260"/>
            <ac:spMk id="2" creationId="{B54BD7FC-D2F8-E467-5BD1-22C0377E0F95}"/>
          </ac:spMkLst>
        </pc:spChg>
        <pc:spChg chg="del mod">
          <ac:chgData name="Thomas Martinod Saldarriaga" userId="a51bec91-ebb0-409f-a3f8-f09a9fa952ae" providerId="ADAL" clId="{0B96D332-F1B3-4545-8AF7-8D5F6E5C1DF3}" dt="2024-02-15T21:19:18.055" v="1070" actId="478"/>
          <ac:spMkLst>
            <pc:docMk/>
            <pc:sldMk cId="1658409648" sldId="260"/>
            <ac:spMk id="3" creationId="{5F96482E-E459-293E-B81E-BA23AC5D6FFD}"/>
          </ac:spMkLst>
        </pc:spChg>
        <pc:spChg chg="add del mod">
          <ac:chgData name="Thomas Martinod Saldarriaga" userId="a51bec91-ebb0-409f-a3f8-f09a9fa952ae" providerId="ADAL" clId="{0B96D332-F1B3-4545-8AF7-8D5F6E5C1DF3}" dt="2024-02-15T20:40:54.769" v="903" actId="478"/>
          <ac:spMkLst>
            <pc:docMk/>
            <pc:sldMk cId="1658409648" sldId="260"/>
            <ac:spMk id="5" creationId="{E96D7E18-BD3D-5453-C5F4-A1E553097084}"/>
          </ac:spMkLst>
        </pc:spChg>
        <pc:spChg chg="mod">
          <ac:chgData name="Thomas Martinod Saldarriaga" userId="a51bec91-ebb0-409f-a3f8-f09a9fa952ae" providerId="ADAL" clId="{0B96D332-F1B3-4545-8AF7-8D5F6E5C1DF3}" dt="2024-02-15T23:15:22.749" v="2700" actId="1037"/>
          <ac:spMkLst>
            <pc:docMk/>
            <pc:sldMk cId="1658409648" sldId="260"/>
            <ac:spMk id="5" creationId="{F024C874-BB3F-8077-22AF-98B101FD4D16}"/>
          </ac:spMkLst>
        </pc:spChg>
        <pc:spChg chg="add mod">
          <ac:chgData name="Thomas Martinod Saldarriaga" userId="a51bec91-ebb0-409f-a3f8-f09a9fa952ae" providerId="ADAL" clId="{0B96D332-F1B3-4545-8AF7-8D5F6E5C1DF3}" dt="2024-02-15T21:19:08.761" v="1068" actId="20577"/>
          <ac:spMkLst>
            <pc:docMk/>
            <pc:sldMk cId="1658409648" sldId="260"/>
            <ac:spMk id="6" creationId="{D9063855-BEC5-E08E-E7A5-3F27908B1EE2}"/>
          </ac:spMkLst>
        </pc:spChg>
        <pc:spChg chg="add mod">
          <ac:chgData name="Thomas Martinod Saldarriaga" userId="a51bec91-ebb0-409f-a3f8-f09a9fa952ae" providerId="ADAL" clId="{0B96D332-F1B3-4545-8AF7-8D5F6E5C1DF3}" dt="2024-02-15T23:22:00.036" v="3184" actId="1035"/>
          <ac:spMkLst>
            <pc:docMk/>
            <pc:sldMk cId="1658409648" sldId="260"/>
            <ac:spMk id="7" creationId="{5032E375-94B3-9818-E96C-021CABB4F251}"/>
          </ac:spMkLst>
        </pc:spChg>
        <pc:spChg chg="add mod">
          <ac:chgData name="Thomas Martinod Saldarriaga" userId="a51bec91-ebb0-409f-a3f8-f09a9fa952ae" providerId="ADAL" clId="{0B96D332-F1B3-4545-8AF7-8D5F6E5C1DF3}" dt="2024-02-15T23:22:00.036" v="3184" actId="1035"/>
          <ac:spMkLst>
            <pc:docMk/>
            <pc:sldMk cId="1658409648" sldId="260"/>
            <ac:spMk id="8" creationId="{CF4E1392-28DA-5BFB-97A9-671ED33EAD40}"/>
          </ac:spMkLst>
        </pc:spChg>
        <pc:spChg chg="add mod">
          <ac:chgData name="Thomas Martinod Saldarriaga" userId="a51bec91-ebb0-409f-a3f8-f09a9fa952ae" providerId="ADAL" clId="{0B96D332-F1B3-4545-8AF7-8D5F6E5C1DF3}" dt="2024-02-15T23:22:00.036" v="3184" actId="1035"/>
          <ac:spMkLst>
            <pc:docMk/>
            <pc:sldMk cId="1658409648" sldId="260"/>
            <ac:spMk id="9" creationId="{34C5106D-2599-1C4B-D736-EDD53ED6DE6E}"/>
          </ac:spMkLst>
        </pc:spChg>
        <pc:spChg chg="add mod">
          <ac:chgData name="Thomas Martinod Saldarriaga" userId="a51bec91-ebb0-409f-a3f8-f09a9fa952ae" providerId="ADAL" clId="{0B96D332-F1B3-4545-8AF7-8D5F6E5C1DF3}" dt="2024-02-15T23:22:00.036" v="3184" actId="1035"/>
          <ac:spMkLst>
            <pc:docMk/>
            <pc:sldMk cId="1658409648" sldId="260"/>
            <ac:spMk id="10" creationId="{AD13FF53-EFCF-551C-6DF1-21120D90004F}"/>
          </ac:spMkLst>
        </pc:spChg>
        <pc:spChg chg="add del mod">
          <ac:chgData name="Thomas Martinod Saldarriaga" userId="a51bec91-ebb0-409f-a3f8-f09a9fa952ae" providerId="ADAL" clId="{0B96D332-F1B3-4545-8AF7-8D5F6E5C1DF3}" dt="2024-02-15T23:11:14.401" v="2455" actId="478"/>
          <ac:spMkLst>
            <pc:docMk/>
            <pc:sldMk cId="1658409648" sldId="260"/>
            <ac:spMk id="11" creationId="{D5376889-D647-3F28-20C6-3AF2B4290327}"/>
          </ac:spMkLst>
        </pc:spChg>
        <pc:spChg chg="add mod">
          <ac:chgData name="Thomas Martinod Saldarriaga" userId="a51bec91-ebb0-409f-a3f8-f09a9fa952ae" providerId="ADAL" clId="{0B96D332-F1B3-4545-8AF7-8D5F6E5C1DF3}" dt="2024-02-15T23:22:00.036" v="3184" actId="1035"/>
          <ac:spMkLst>
            <pc:docMk/>
            <pc:sldMk cId="1658409648" sldId="260"/>
            <ac:spMk id="12" creationId="{76BCBE6B-3E1E-0303-B835-0E2FDB34069C}"/>
          </ac:spMkLst>
        </pc:spChg>
        <pc:spChg chg="add mod">
          <ac:chgData name="Thomas Martinod Saldarriaga" userId="a51bec91-ebb0-409f-a3f8-f09a9fa952ae" providerId="ADAL" clId="{0B96D332-F1B3-4545-8AF7-8D5F6E5C1DF3}" dt="2024-02-15T23:22:00.036" v="3184" actId="1035"/>
          <ac:spMkLst>
            <pc:docMk/>
            <pc:sldMk cId="1658409648" sldId="260"/>
            <ac:spMk id="13" creationId="{BB70CB9B-0BB7-8E8D-D00C-9CA1365553D2}"/>
          </ac:spMkLst>
        </pc:spChg>
        <pc:spChg chg="add mod">
          <ac:chgData name="Thomas Martinod Saldarriaga" userId="a51bec91-ebb0-409f-a3f8-f09a9fa952ae" providerId="ADAL" clId="{0B96D332-F1B3-4545-8AF7-8D5F6E5C1DF3}" dt="2024-02-15T23:22:00.036" v="3184" actId="1035"/>
          <ac:spMkLst>
            <pc:docMk/>
            <pc:sldMk cId="1658409648" sldId="260"/>
            <ac:spMk id="14" creationId="{6A2A4BD7-3CB5-FD4B-5BA0-8FF1E75FFA90}"/>
          </ac:spMkLst>
        </pc:spChg>
        <pc:spChg chg="add mod">
          <ac:chgData name="Thomas Martinod Saldarriaga" userId="a51bec91-ebb0-409f-a3f8-f09a9fa952ae" providerId="ADAL" clId="{0B96D332-F1B3-4545-8AF7-8D5F6E5C1DF3}" dt="2024-02-15T23:22:00.036" v="3184" actId="1035"/>
          <ac:spMkLst>
            <pc:docMk/>
            <pc:sldMk cId="1658409648" sldId="260"/>
            <ac:spMk id="15" creationId="{72765004-9C62-394D-AEF8-BAC8A491C6A7}"/>
          </ac:spMkLst>
        </pc:spChg>
        <pc:spChg chg="add mod">
          <ac:chgData name="Thomas Martinod Saldarriaga" userId="a51bec91-ebb0-409f-a3f8-f09a9fa952ae" providerId="ADAL" clId="{0B96D332-F1B3-4545-8AF7-8D5F6E5C1DF3}" dt="2024-02-15T23:43:13.816" v="3680" actId="20577"/>
          <ac:spMkLst>
            <pc:docMk/>
            <pc:sldMk cId="1658409648" sldId="260"/>
            <ac:spMk id="16" creationId="{24C8B53F-09F9-F50F-374F-763BDD3EAB8D}"/>
          </ac:spMkLst>
        </pc:spChg>
        <pc:spChg chg="add mod">
          <ac:chgData name="Thomas Martinod Saldarriaga" userId="a51bec91-ebb0-409f-a3f8-f09a9fa952ae" providerId="ADAL" clId="{0B96D332-F1B3-4545-8AF7-8D5F6E5C1DF3}" dt="2024-02-15T23:20:58.291" v="3170" actId="1076"/>
          <ac:spMkLst>
            <pc:docMk/>
            <pc:sldMk cId="1658409648" sldId="260"/>
            <ac:spMk id="17" creationId="{D833A1DB-A098-9529-8DB6-64B578FCDC61}"/>
          </ac:spMkLst>
        </pc:spChg>
        <pc:picChg chg="add del mod">
          <ac:chgData name="Thomas Martinod Saldarriaga" userId="a51bec91-ebb0-409f-a3f8-f09a9fa952ae" providerId="ADAL" clId="{0B96D332-F1B3-4545-8AF7-8D5F6E5C1DF3}" dt="2024-02-16T02:55:56.549" v="5301" actId="478"/>
          <ac:picMkLst>
            <pc:docMk/>
            <pc:sldMk cId="1658409648" sldId="260"/>
            <ac:picMk id="7170" creationId="{69BCC85D-7231-2BCE-ED24-43C2C4301A8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homas Martinod Saldarriaga" userId="a51bec91-ebb0-409f-a3f8-f09a9fa952ae" providerId="ADAL" clId="{0B96D332-F1B3-4545-8AF7-8D5F6E5C1DF3}" dt="2024-02-16T03:28:50.741" v="5360"/>
              <pc2:cmMkLst xmlns:pc2="http://schemas.microsoft.com/office/powerpoint/2019/9/main/command">
                <pc:docMk/>
                <pc:sldMk cId="1658409648" sldId="260"/>
                <pc2:cmMk id="{11461F67-864C-4D5E-B05B-56E3309F9891}"/>
              </pc2:cmMkLst>
            </pc226:cmChg>
          </p:ext>
        </pc:extLst>
      </pc:sldChg>
      <pc:sldChg chg="addSp delSp modSp mod setBg">
        <pc:chgData name="Thomas Martinod Saldarriaga" userId="a51bec91-ebb0-409f-a3f8-f09a9fa952ae" providerId="ADAL" clId="{0B96D332-F1B3-4545-8AF7-8D5F6E5C1DF3}" dt="2024-02-16T03:47:03.626" v="6135" actId="1076"/>
        <pc:sldMkLst>
          <pc:docMk/>
          <pc:sldMk cId="3459366648" sldId="261"/>
        </pc:sldMkLst>
        <pc:spChg chg="del">
          <ac:chgData name="Thomas Martinod Saldarriaga" userId="a51bec91-ebb0-409f-a3f8-f09a9fa952ae" providerId="ADAL" clId="{0B96D332-F1B3-4545-8AF7-8D5F6E5C1DF3}" dt="2024-02-15T21:46:35.602" v="1293" actId="478"/>
          <ac:spMkLst>
            <pc:docMk/>
            <pc:sldMk cId="3459366648" sldId="261"/>
            <ac:spMk id="2" creationId="{E8856C32-26E8-05DA-2496-058AAA6D92B1}"/>
          </ac:spMkLst>
        </pc:spChg>
        <pc:spChg chg="add mod">
          <ac:chgData name="Thomas Martinod Saldarriaga" userId="a51bec91-ebb0-409f-a3f8-f09a9fa952ae" providerId="ADAL" clId="{0B96D332-F1B3-4545-8AF7-8D5F6E5C1DF3}" dt="2024-02-16T03:42:44.154" v="6021" actId="1076"/>
          <ac:spMkLst>
            <pc:docMk/>
            <pc:sldMk cId="3459366648" sldId="261"/>
            <ac:spMk id="2" creationId="{FC58A2DC-6E74-4C08-610F-5205EFBD44E8}"/>
          </ac:spMkLst>
        </pc:spChg>
        <pc:spChg chg="add mod">
          <ac:chgData name="Thomas Martinod Saldarriaga" userId="a51bec91-ebb0-409f-a3f8-f09a9fa952ae" providerId="ADAL" clId="{0B96D332-F1B3-4545-8AF7-8D5F6E5C1DF3}" dt="2024-02-16T03:42:44.154" v="6021" actId="1076"/>
          <ac:spMkLst>
            <pc:docMk/>
            <pc:sldMk cId="3459366648" sldId="261"/>
            <ac:spMk id="3" creationId="{27A4A19D-5E69-8D31-271E-9AD8F3AF23AD}"/>
          </ac:spMkLst>
        </pc:spChg>
        <pc:spChg chg="del">
          <ac:chgData name="Thomas Martinod Saldarriaga" userId="a51bec91-ebb0-409f-a3f8-f09a9fa952ae" providerId="ADAL" clId="{0B96D332-F1B3-4545-8AF7-8D5F6E5C1DF3}" dt="2024-02-15T21:46:53.917" v="1323" actId="478"/>
          <ac:spMkLst>
            <pc:docMk/>
            <pc:sldMk cId="3459366648" sldId="261"/>
            <ac:spMk id="3" creationId="{D9FA16F1-3F0F-7D25-D835-C3CC5262B563}"/>
          </ac:spMkLst>
        </pc:spChg>
        <pc:spChg chg="add mod">
          <ac:chgData name="Thomas Martinod Saldarriaga" userId="a51bec91-ebb0-409f-a3f8-f09a9fa952ae" providerId="ADAL" clId="{0B96D332-F1B3-4545-8AF7-8D5F6E5C1DF3}" dt="2024-02-16T03:42:44.154" v="6021" actId="1076"/>
          <ac:spMkLst>
            <pc:docMk/>
            <pc:sldMk cId="3459366648" sldId="261"/>
            <ac:spMk id="4" creationId="{AD28BA61-4B4F-8AF0-F5A5-777D3A304728}"/>
          </ac:spMkLst>
        </pc:spChg>
        <pc:spChg chg="add mod">
          <ac:chgData name="Thomas Martinod Saldarriaga" userId="a51bec91-ebb0-409f-a3f8-f09a9fa952ae" providerId="ADAL" clId="{0B96D332-F1B3-4545-8AF7-8D5F6E5C1DF3}" dt="2024-02-16T03:42:44.154" v="6021" actId="1076"/>
          <ac:spMkLst>
            <pc:docMk/>
            <pc:sldMk cId="3459366648" sldId="261"/>
            <ac:spMk id="5" creationId="{5D2A54C6-5A31-39B3-C841-037843FBA2BB}"/>
          </ac:spMkLst>
        </pc:spChg>
        <pc:spChg chg="add del mod">
          <ac:chgData name="Thomas Martinod Saldarriaga" userId="a51bec91-ebb0-409f-a3f8-f09a9fa952ae" providerId="ADAL" clId="{0B96D332-F1B3-4545-8AF7-8D5F6E5C1DF3}" dt="2024-02-15T21:46:37.522" v="1295" actId="478"/>
          <ac:spMkLst>
            <pc:docMk/>
            <pc:sldMk cId="3459366648" sldId="261"/>
            <ac:spMk id="5" creationId="{FE987D68-8F4F-6F78-2D6C-35FC6744BDA3}"/>
          </ac:spMkLst>
        </pc:spChg>
        <pc:spChg chg="add mod">
          <ac:chgData name="Thomas Martinod Saldarriaga" userId="a51bec91-ebb0-409f-a3f8-f09a9fa952ae" providerId="ADAL" clId="{0B96D332-F1B3-4545-8AF7-8D5F6E5C1DF3}" dt="2024-02-15T21:46:50.347" v="1322" actId="20577"/>
          <ac:spMkLst>
            <pc:docMk/>
            <pc:sldMk cId="3459366648" sldId="261"/>
            <ac:spMk id="6" creationId="{273D5E5E-9F0D-D777-4FCB-B894DD564E76}"/>
          </ac:spMkLst>
        </pc:spChg>
        <pc:spChg chg="add mod">
          <ac:chgData name="Thomas Martinod Saldarriaga" userId="a51bec91-ebb0-409f-a3f8-f09a9fa952ae" providerId="ADAL" clId="{0B96D332-F1B3-4545-8AF7-8D5F6E5C1DF3}" dt="2024-02-16T03:42:44.154" v="6021" actId="1076"/>
          <ac:spMkLst>
            <pc:docMk/>
            <pc:sldMk cId="3459366648" sldId="261"/>
            <ac:spMk id="7" creationId="{6534E539-DFFE-841D-C86D-80274D148D96}"/>
          </ac:spMkLst>
        </pc:spChg>
        <pc:spChg chg="add mod">
          <ac:chgData name="Thomas Martinod Saldarriaga" userId="a51bec91-ebb0-409f-a3f8-f09a9fa952ae" providerId="ADAL" clId="{0B96D332-F1B3-4545-8AF7-8D5F6E5C1DF3}" dt="2024-02-16T03:42:44.154" v="6021" actId="1076"/>
          <ac:spMkLst>
            <pc:docMk/>
            <pc:sldMk cId="3459366648" sldId="261"/>
            <ac:spMk id="8" creationId="{43557EA8-7977-FE5D-58A0-0EE09D4FDB97}"/>
          </ac:spMkLst>
        </pc:spChg>
        <pc:spChg chg="add del mod">
          <ac:chgData name="Thomas Martinod Saldarriaga" userId="a51bec91-ebb0-409f-a3f8-f09a9fa952ae" providerId="ADAL" clId="{0B96D332-F1B3-4545-8AF7-8D5F6E5C1DF3}" dt="2024-02-15T21:46:55.214" v="1324" actId="478"/>
          <ac:spMkLst>
            <pc:docMk/>
            <pc:sldMk cId="3459366648" sldId="261"/>
            <ac:spMk id="8" creationId="{C38730DC-65B0-E373-C088-7FD6A0EAA9A4}"/>
          </ac:spMkLst>
        </pc:spChg>
        <pc:spChg chg="add mod">
          <ac:chgData name="Thomas Martinod Saldarriaga" userId="a51bec91-ebb0-409f-a3f8-f09a9fa952ae" providerId="ADAL" clId="{0B96D332-F1B3-4545-8AF7-8D5F6E5C1DF3}" dt="2024-02-16T03:42:44.154" v="6021" actId="1076"/>
          <ac:spMkLst>
            <pc:docMk/>
            <pc:sldMk cId="3459366648" sldId="261"/>
            <ac:spMk id="9" creationId="{9FD01C08-86F3-C793-CF9F-D99A54FCB26D}"/>
          </ac:spMkLst>
        </pc:spChg>
        <pc:spChg chg="add del mod">
          <ac:chgData name="Thomas Martinod Saldarriaga" userId="a51bec91-ebb0-409f-a3f8-f09a9fa952ae" providerId="ADAL" clId="{0B96D332-F1B3-4545-8AF7-8D5F6E5C1DF3}" dt="2024-02-16T03:41:04.493" v="5963"/>
          <ac:spMkLst>
            <pc:docMk/>
            <pc:sldMk cId="3459366648" sldId="261"/>
            <ac:spMk id="11" creationId="{E45F1797-F8C7-4EB4-EA15-3652E148D1A6}"/>
          </ac:spMkLst>
        </pc:spChg>
        <pc:spChg chg="add mod">
          <ac:chgData name="Thomas Martinod Saldarriaga" userId="a51bec91-ebb0-409f-a3f8-f09a9fa952ae" providerId="ADAL" clId="{0B96D332-F1B3-4545-8AF7-8D5F6E5C1DF3}" dt="2024-02-16T03:42:44.154" v="6021" actId="1076"/>
          <ac:spMkLst>
            <pc:docMk/>
            <pc:sldMk cId="3459366648" sldId="261"/>
            <ac:spMk id="12" creationId="{0990967C-DC9D-F4A8-B4AD-165E5DBF64AD}"/>
          </ac:spMkLst>
        </pc:spChg>
        <pc:spChg chg="add mod">
          <ac:chgData name="Thomas Martinod Saldarriaga" userId="a51bec91-ebb0-409f-a3f8-f09a9fa952ae" providerId="ADAL" clId="{0B96D332-F1B3-4545-8AF7-8D5F6E5C1DF3}" dt="2024-02-16T03:45:20.229" v="6066" actId="1076"/>
          <ac:spMkLst>
            <pc:docMk/>
            <pc:sldMk cId="3459366648" sldId="261"/>
            <ac:spMk id="14" creationId="{6E2D9F92-2602-F441-3A5B-D503A2A52026}"/>
          </ac:spMkLst>
        </pc:spChg>
        <pc:spChg chg="add mod">
          <ac:chgData name="Thomas Martinod Saldarriaga" userId="a51bec91-ebb0-409f-a3f8-f09a9fa952ae" providerId="ADAL" clId="{0B96D332-F1B3-4545-8AF7-8D5F6E5C1DF3}" dt="2024-02-16T03:47:03.626" v="6135" actId="1076"/>
          <ac:spMkLst>
            <pc:docMk/>
            <pc:sldMk cId="3459366648" sldId="261"/>
            <ac:spMk id="18" creationId="{F3FBFF2A-0E3E-C48B-6AE4-4AC3BE1D7C98}"/>
          </ac:spMkLst>
        </pc:spChg>
        <pc:picChg chg="add del mod">
          <ac:chgData name="Thomas Martinod Saldarriaga" userId="a51bec91-ebb0-409f-a3f8-f09a9fa952ae" providerId="ADAL" clId="{0B96D332-F1B3-4545-8AF7-8D5F6E5C1DF3}" dt="2024-02-15T23:51:14.276" v="3867" actId="478"/>
          <ac:picMkLst>
            <pc:docMk/>
            <pc:sldMk cId="3459366648" sldId="261"/>
            <ac:picMk id="11" creationId="{5C4D1D79-A046-4EA9-8757-6F8C8CED6F26}"/>
          </ac:picMkLst>
        </pc:picChg>
        <pc:picChg chg="add del mod ord">
          <ac:chgData name="Thomas Martinod Saldarriaga" userId="a51bec91-ebb0-409f-a3f8-f09a9fa952ae" providerId="ADAL" clId="{0B96D332-F1B3-4545-8AF7-8D5F6E5C1DF3}" dt="2024-02-16T03:45:10.221" v="6063" actId="478"/>
          <ac:picMkLst>
            <pc:docMk/>
            <pc:sldMk cId="3459366648" sldId="261"/>
            <ac:picMk id="13" creationId="{1B2A8AAA-99DA-2893-4D98-F8D5420D6029}"/>
          </ac:picMkLst>
        </pc:picChg>
        <pc:picChg chg="add mod">
          <ac:chgData name="Thomas Martinod Saldarriaga" userId="a51bec91-ebb0-409f-a3f8-f09a9fa952ae" providerId="ADAL" clId="{0B96D332-F1B3-4545-8AF7-8D5F6E5C1DF3}" dt="2024-02-16T03:45:17.335" v="6065" actId="1076"/>
          <ac:picMkLst>
            <pc:docMk/>
            <pc:sldMk cId="3459366648" sldId="261"/>
            <ac:picMk id="16" creationId="{E5CD852C-D7DA-EF93-7AFC-DF91ABF0F04A}"/>
          </ac:picMkLst>
        </pc:picChg>
        <pc:picChg chg="add mod">
          <ac:chgData name="Thomas Martinod Saldarriaga" userId="a51bec91-ebb0-409f-a3f8-f09a9fa952ae" providerId="ADAL" clId="{0B96D332-F1B3-4545-8AF7-8D5F6E5C1DF3}" dt="2024-02-16T03:45:24.490" v="6067" actId="1076"/>
          <ac:picMkLst>
            <pc:docMk/>
            <pc:sldMk cId="3459366648" sldId="261"/>
            <ac:picMk id="1026" creationId="{EA4D80DC-89AF-AE44-B514-C73741A3251D}"/>
          </ac:picMkLst>
        </pc:picChg>
      </pc:sldChg>
      <pc:sldChg chg="addSp delSp modSp del mod">
        <pc:chgData name="Thomas Martinod Saldarriaga" userId="a51bec91-ebb0-409f-a3f8-f09a9fa952ae" providerId="ADAL" clId="{0B96D332-F1B3-4545-8AF7-8D5F6E5C1DF3}" dt="2024-02-15T21:47:42.682" v="1329" actId="47"/>
        <pc:sldMkLst>
          <pc:docMk/>
          <pc:sldMk cId="2680553108" sldId="262"/>
        </pc:sldMkLst>
        <pc:spChg chg="mod">
          <ac:chgData name="Thomas Martinod Saldarriaga" userId="a51bec91-ebb0-409f-a3f8-f09a9fa952ae" providerId="ADAL" clId="{0B96D332-F1B3-4545-8AF7-8D5F6E5C1DF3}" dt="2024-02-15T20:06:39.898" v="468" actId="20577"/>
          <ac:spMkLst>
            <pc:docMk/>
            <pc:sldMk cId="2680553108" sldId="262"/>
            <ac:spMk id="2" creationId="{9CA3A6BB-97B3-0C3A-63DF-345008BCEA2D}"/>
          </ac:spMkLst>
        </pc:spChg>
        <pc:spChg chg="del">
          <ac:chgData name="Thomas Martinod Saldarriaga" userId="a51bec91-ebb0-409f-a3f8-f09a9fa952ae" providerId="ADAL" clId="{0B96D332-F1B3-4545-8AF7-8D5F6E5C1DF3}" dt="2024-02-15T20:06:44.788" v="469" actId="478"/>
          <ac:spMkLst>
            <pc:docMk/>
            <pc:sldMk cId="2680553108" sldId="262"/>
            <ac:spMk id="3" creationId="{554EA999-76C7-5560-4DA6-C504702FE7DE}"/>
          </ac:spMkLst>
        </pc:spChg>
        <pc:grpChg chg="add del mod">
          <ac:chgData name="Thomas Martinod Saldarriaga" userId="a51bec91-ebb0-409f-a3f8-f09a9fa952ae" providerId="ADAL" clId="{0B96D332-F1B3-4545-8AF7-8D5F6E5C1DF3}" dt="2024-02-15T20:07:26.083" v="472" actId="478"/>
          <ac:grpSpMkLst>
            <pc:docMk/>
            <pc:sldMk cId="2680553108" sldId="262"/>
            <ac:grpSpMk id="4" creationId="{17F9151E-0427-E575-941B-4CA6D9DBC310}"/>
          </ac:grpSpMkLst>
        </pc:grpChg>
        <pc:picChg chg="mod">
          <ac:chgData name="Thomas Martinod Saldarriaga" userId="a51bec91-ebb0-409f-a3f8-f09a9fa952ae" providerId="ADAL" clId="{0B96D332-F1B3-4545-8AF7-8D5F6E5C1DF3}" dt="2024-02-15T20:07:26.020" v="471" actId="478"/>
          <ac:picMkLst>
            <pc:docMk/>
            <pc:sldMk cId="2680553108" sldId="262"/>
            <ac:picMk id="5" creationId="{EEED9D6C-EFE8-049E-5569-78125CF6ACEB}"/>
          </ac:picMkLst>
        </pc:picChg>
        <pc:picChg chg="mod">
          <ac:chgData name="Thomas Martinod Saldarriaga" userId="a51bec91-ebb0-409f-a3f8-f09a9fa952ae" providerId="ADAL" clId="{0B96D332-F1B3-4545-8AF7-8D5F6E5C1DF3}" dt="2024-02-15T20:07:26.020" v="471" actId="478"/>
          <ac:picMkLst>
            <pc:docMk/>
            <pc:sldMk cId="2680553108" sldId="262"/>
            <ac:picMk id="6" creationId="{AF5F24D6-544D-B190-B36E-E6C90B8F8A62}"/>
          </ac:picMkLst>
        </pc:picChg>
        <pc:picChg chg="mod">
          <ac:chgData name="Thomas Martinod Saldarriaga" userId="a51bec91-ebb0-409f-a3f8-f09a9fa952ae" providerId="ADAL" clId="{0B96D332-F1B3-4545-8AF7-8D5F6E5C1DF3}" dt="2024-02-15T20:07:26.020" v="471" actId="478"/>
          <ac:picMkLst>
            <pc:docMk/>
            <pc:sldMk cId="2680553108" sldId="262"/>
            <ac:picMk id="7" creationId="{D96EA707-0F2B-3BAF-45B1-4BE9F6E21655}"/>
          </ac:picMkLst>
        </pc:picChg>
        <pc:picChg chg="mod">
          <ac:chgData name="Thomas Martinod Saldarriaga" userId="a51bec91-ebb0-409f-a3f8-f09a9fa952ae" providerId="ADAL" clId="{0B96D332-F1B3-4545-8AF7-8D5F6E5C1DF3}" dt="2024-02-15T20:07:26.020" v="471" actId="478"/>
          <ac:picMkLst>
            <pc:docMk/>
            <pc:sldMk cId="2680553108" sldId="262"/>
            <ac:picMk id="8" creationId="{B3A38B8A-BA55-C46E-AC48-EB407C234FDF}"/>
          </ac:picMkLst>
        </pc:picChg>
        <pc:picChg chg="mod">
          <ac:chgData name="Thomas Martinod Saldarriaga" userId="a51bec91-ebb0-409f-a3f8-f09a9fa952ae" providerId="ADAL" clId="{0B96D332-F1B3-4545-8AF7-8D5F6E5C1DF3}" dt="2024-02-15T20:07:26.020" v="471" actId="478"/>
          <ac:picMkLst>
            <pc:docMk/>
            <pc:sldMk cId="2680553108" sldId="262"/>
            <ac:picMk id="9" creationId="{6F58A917-4AFE-DD5C-E2B7-B88BFA655EAD}"/>
          </ac:picMkLst>
        </pc:picChg>
        <pc:picChg chg="del mod">
          <ac:chgData name="Thomas Martinod Saldarriaga" userId="a51bec91-ebb0-409f-a3f8-f09a9fa952ae" providerId="ADAL" clId="{0B96D332-F1B3-4545-8AF7-8D5F6E5C1DF3}" dt="2024-02-15T20:07:26.020" v="471" actId="478"/>
          <ac:picMkLst>
            <pc:docMk/>
            <pc:sldMk cId="2680553108" sldId="262"/>
            <ac:picMk id="10" creationId="{97EF88BE-AA83-A2DA-EFD5-C1E992F47EE4}"/>
          </ac:picMkLst>
        </pc:picChg>
        <pc:picChg chg="mod">
          <ac:chgData name="Thomas Martinod Saldarriaga" userId="a51bec91-ebb0-409f-a3f8-f09a9fa952ae" providerId="ADAL" clId="{0B96D332-F1B3-4545-8AF7-8D5F6E5C1DF3}" dt="2024-02-15T20:07:26.020" v="471" actId="478"/>
          <ac:picMkLst>
            <pc:docMk/>
            <pc:sldMk cId="2680553108" sldId="262"/>
            <ac:picMk id="11" creationId="{C9E5A63D-AD83-07DF-BBAA-49B5A423AADC}"/>
          </ac:picMkLst>
        </pc:picChg>
        <pc:picChg chg="mod">
          <ac:chgData name="Thomas Martinod Saldarriaga" userId="a51bec91-ebb0-409f-a3f8-f09a9fa952ae" providerId="ADAL" clId="{0B96D332-F1B3-4545-8AF7-8D5F6E5C1DF3}" dt="2024-02-15T20:07:26.020" v="471" actId="478"/>
          <ac:picMkLst>
            <pc:docMk/>
            <pc:sldMk cId="2680553108" sldId="262"/>
            <ac:picMk id="12" creationId="{CBD9C472-D23C-2968-A24A-7D81EC1D8A79}"/>
          </ac:picMkLst>
        </pc:picChg>
        <pc:picChg chg="mod">
          <ac:chgData name="Thomas Martinod Saldarriaga" userId="a51bec91-ebb0-409f-a3f8-f09a9fa952ae" providerId="ADAL" clId="{0B96D332-F1B3-4545-8AF7-8D5F6E5C1DF3}" dt="2024-02-15T20:07:26.020" v="471" actId="478"/>
          <ac:picMkLst>
            <pc:docMk/>
            <pc:sldMk cId="2680553108" sldId="262"/>
            <ac:picMk id="13" creationId="{DA2A6F87-049B-2509-749E-3719872ADB55}"/>
          </ac:picMkLst>
        </pc:picChg>
        <pc:picChg chg="add del mod">
          <ac:chgData name="Thomas Martinod Saldarriaga" userId="a51bec91-ebb0-409f-a3f8-f09a9fa952ae" providerId="ADAL" clId="{0B96D332-F1B3-4545-8AF7-8D5F6E5C1DF3}" dt="2024-02-15T21:47:04.004" v="1325" actId="478"/>
          <ac:picMkLst>
            <pc:docMk/>
            <pc:sldMk cId="2680553108" sldId="262"/>
            <ac:picMk id="14" creationId="{F0B2EFBD-D459-7801-0802-F75B2F3E2593}"/>
          </ac:picMkLst>
        </pc:picChg>
      </pc:sldChg>
      <pc:sldChg chg="addSp delSp modSp del mod">
        <pc:chgData name="Thomas Martinod Saldarriaga" userId="a51bec91-ebb0-409f-a3f8-f09a9fa952ae" providerId="ADAL" clId="{0B96D332-F1B3-4545-8AF7-8D5F6E5C1DF3}" dt="2024-02-15T21:47:43.830" v="1330" actId="47"/>
        <pc:sldMkLst>
          <pc:docMk/>
          <pc:sldMk cId="335784624" sldId="263"/>
        </pc:sldMkLst>
        <pc:spChg chg="mod">
          <ac:chgData name="Thomas Martinod Saldarriaga" userId="a51bec91-ebb0-409f-a3f8-f09a9fa952ae" providerId="ADAL" clId="{0B96D332-F1B3-4545-8AF7-8D5F6E5C1DF3}" dt="2024-02-15T20:08:46.048" v="479"/>
          <ac:spMkLst>
            <pc:docMk/>
            <pc:sldMk cId="335784624" sldId="263"/>
            <ac:spMk id="2" creationId="{677C4B8C-56F7-5124-CA12-8560CE03E0F1}"/>
          </ac:spMkLst>
        </pc:spChg>
        <pc:spChg chg="del">
          <ac:chgData name="Thomas Martinod Saldarriaga" userId="a51bec91-ebb0-409f-a3f8-f09a9fa952ae" providerId="ADAL" clId="{0B96D332-F1B3-4545-8AF7-8D5F6E5C1DF3}" dt="2024-02-15T20:08:49.384" v="480" actId="478"/>
          <ac:spMkLst>
            <pc:docMk/>
            <pc:sldMk cId="335784624" sldId="263"/>
            <ac:spMk id="3" creationId="{CEDB10A1-C406-4E78-8760-11731677CDA2}"/>
          </ac:spMkLst>
        </pc:spChg>
        <pc:picChg chg="add del mod">
          <ac:chgData name="Thomas Martinod Saldarriaga" userId="a51bec91-ebb0-409f-a3f8-f09a9fa952ae" providerId="ADAL" clId="{0B96D332-F1B3-4545-8AF7-8D5F6E5C1DF3}" dt="2024-02-15T20:09:39.443" v="483" actId="478"/>
          <ac:picMkLst>
            <pc:docMk/>
            <pc:sldMk cId="335784624" sldId="263"/>
            <ac:picMk id="4" creationId="{29F66256-15E6-B9AB-7A59-3AC29CD511C8}"/>
          </ac:picMkLst>
        </pc:picChg>
        <pc:picChg chg="add mod">
          <ac:chgData name="Thomas Martinod Saldarriaga" userId="a51bec91-ebb0-409f-a3f8-f09a9fa952ae" providerId="ADAL" clId="{0B96D332-F1B3-4545-8AF7-8D5F6E5C1DF3}" dt="2024-02-15T20:09:43.721" v="484"/>
          <ac:picMkLst>
            <pc:docMk/>
            <pc:sldMk cId="335784624" sldId="263"/>
            <ac:picMk id="5" creationId="{25BD7B56-AA24-4F07-4B13-A7ECCF3CE00C}"/>
          </ac:picMkLst>
        </pc:picChg>
      </pc:sldChg>
      <pc:sldChg chg="addSp delSp modSp mod setBg">
        <pc:chgData name="Thomas Martinod Saldarriaga" userId="a51bec91-ebb0-409f-a3f8-f09a9fa952ae" providerId="ADAL" clId="{0B96D332-F1B3-4545-8AF7-8D5F6E5C1DF3}" dt="2024-02-16T02:55:34.103" v="5299" actId="403"/>
        <pc:sldMkLst>
          <pc:docMk/>
          <pc:sldMk cId="1201489779" sldId="264"/>
        </pc:sldMkLst>
        <pc:spChg chg="del">
          <ac:chgData name="Thomas Martinod Saldarriaga" userId="a51bec91-ebb0-409f-a3f8-f09a9fa952ae" providerId="ADAL" clId="{0B96D332-F1B3-4545-8AF7-8D5F6E5C1DF3}" dt="2024-02-15T21:48:26.200" v="1332" actId="478"/>
          <ac:spMkLst>
            <pc:docMk/>
            <pc:sldMk cId="1201489779" sldId="264"/>
            <ac:spMk id="2" creationId="{6260704C-0876-77B5-35E9-EC10F9180A69}"/>
          </ac:spMkLst>
        </pc:spChg>
        <pc:spChg chg="del">
          <ac:chgData name="Thomas Martinod Saldarriaga" userId="a51bec91-ebb0-409f-a3f8-f09a9fa952ae" providerId="ADAL" clId="{0B96D332-F1B3-4545-8AF7-8D5F6E5C1DF3}" dt="2024-02-15T21:48:29.831" v="1335" actId="478"/>
          <ac:spMkLst>
            <pc:docMk/>
            <pc:sldMk cId="1201489779" sldId="264"/>
            <ac:spMk id="3" creationId="{66EE12C3-EDF4-8C44-8EF5-F3934C590A5F}"/>
          </ac:spMkLst>
        </pc:spChg>
        <pc:spChg chg="add del mod">
          <ac:chgData name="Thomas Martinod Saldarriaga" userId="a51bec91-ebb0-409f-a3f8-f09a9fa952ae" providerId="ADAL" clId="{0B96D332-F1B3-4545-8AF7-8D5F6E5C1DF3}" dt="2024-02-15T21:48:28.873" v="1334" actId="478"/>
          <ac:spMkLst>
            <pc:docMk/>
            <pc:sldMk cId="1201489779" sldId="264"/>
            <ac:spMk id="5" creationId="{60CB1A29-CF86-6CC4-FD46-56170B21FBF5}"/>
          </ac:spMkLst>
        </pc:spChg>
        <pc:spChg chg="add mod">
          <ac:chgData name="Thomas Martinod Saldarriaga" userId="a51bec91-ebb0-409f-a3f8-f09a9fa952ae" providerId="ADAL" clId="{0B96D332-F1B3-4545-8AF7-8D5F6E5C1DF3}" dt="2024-02-15T21:48:36.929" v="1346" actId="20577"/>
          <ac:spMkLst>
            <pc:docMk/>
            <pc:sldMk cId="1201489779" sldId="264"/>
            <ac:spMk id="6" creationId="{ED13C2EA-85A6-D068-05F5-2F5C3D932C89}"/>
          </ac:spMkLst>
        </pc:spChg>
        <pc:spChg chg="add mod">
          <ac:chgData name="Thomas Martinod Saldarriaga" userId="a51bec91-ebb0-409f-a3f8-f09a9fa952ae" providerId="ADAL" clId="{0B96D332-F1B3-4545-8AF7-8D5F6E5C1DF3}" dt="2024-02-15T21:49:08.756" v="1353"/>
          <ac:spMkLst>
            <pc:docMk/>
            <pc:sldMk cId="1201489779" sldId="264"/>
            <ac:spMk id="7" creationId="{9A5122E9-FD66-5368-CDDE-CAB3F817485B}"/>
          </ac:spMkLst>
        </pc:spChg>
        <pc:spChg chg="add del">
          <ac:chgData name="Thomas Martinod Saldarriaga" userId="a51bec91-ebb0-409f-a3f8-f09a9fa952ae" providerId="ADAL" clId="{0B96D332-F1B3-4545-8AF7-8D5F6E5C1DF3}" dt="2024-02-15T23:46:12.216" v="3682" actId="22"/>
          <ac:spMkLst>
            <pc:docMk/>
            <pc:sldMk cId="1201489779" sldId="264"/>
            <ac:spMk id="13" creationId="{43610AC2-ACC3-F84C-03B5-900613BC4819}"/>
          </ac:spMkLst>
        </pc:spChg>
        <pc:spChg chg="add mod">
          <ac:chgData name="Thomas Martinod Saldarriaga" userId="a51bec91-ebb0-409f-a3f8-f09a9fa952ae" providerId="ADAL" clId="{0B96D332-F1B3-4545-8AF7-8D5F6E5C1DF3}" dt="2024-02-16T02:55:34.103" v="5299" actId="403"/>
          <ac:spMkLst>
            <pc:docMk/>
            <pc:sldMk cId="1201489779" sldId="264"/>
            <ac:spMk id="15" creationId="{48DE4FD0-FA4A-6E8D-50E3-AC3180CB119E}"/>
          </ac:spMkLst>
        </pc:spChg>
        <pc:picChg chg="add del mod">
          <ac:chgData name="Thomas Martinod Saldarriaga" userId="a51bec91-ebb0-409f-a3f8-f09a9fa952ae" providerId="ADAL" clId="{0B96D332-F1B3-4545-8AF7-8D5F6E5C1DF3}" dt="2024-02-15T23:40:55.930" v="3670" actId="478"/>
          <ac:picMkLst>
            <pc:docMk/>
            <pc:sldMk cId="1201489779" sldId="264"/>
            <ac:picMk id="11" creationId="{6023B413-601F-FA6F-4108-4F6FF68B1C8A}"/>
          </ac:picMkLst>
        </pc:picChg>
        <pc:picChg chg="add mod ord">
          <ac:chgData name="Thomas Martinod Saldarriaga" userId="a51bec91-ebb0-409f-a3f8-f09a9fa952ae" providerId="ADAL" clId="{0B96D332-F1B3-4545-8AF7-8D5F6E5C1DF3}" dt="2024-02-15T23:50:05.198" v="3828" actId="29295"/>
          <ac:picMkLst>
            <pc:docMk/>
            <pc:sldMk cId="1201489779" sldId="264"/>
            <ac:picMk id="16" creationId="{38A8F2C7-0C71-5F8C-C9E6-8C295D6AA7F5}"/>
          </ac:picMkLst>
        </pc:picChg>
      </pc:sldChg>
      <pc:sldChg chg="addSp delSp modSp mod setBg">
        <pc:chgData name="Thomas Martinod Saldarriaga" userId="a51bec91-ebb0-409f-a3f8-f09a9fa952ae" providerId="ADAL" clId="{0B96D332-F1B3-4545-8AF7-8D5F6E5C1DF3}" dt="2024-02-15T23:32:00.157" v="3578"/>
        <pc:sldMkLst>
          <pc:docMk/>
          <pc:sldMk cId="2407067328" sldId="265"/>
        </pc:sldMkLst>
        <pc:spChg chg="del mod">
          <ac:chgData name="Thomas Martinod Saldarriaga" userId="a51bec91-ebb0-409f-a3f8-f09a9fa952ae" providerId="ADAL" clId="{0B96D332-F1B3-4545-8AF7-8D5F6E5C1DF3}" dt="2024-02-15T21:48:56.312" v="1350" actId="478"/>
          <ac:spMkLst>
            <pc:docMk/>
            <pc:sldMk cId="2407067328" sldId="265"/>
            <ac:spMk id="2" creationId="{CD0E0ED5-5020-989F-3972-98275A587C72}"/>
          </ac:spMkLst>
        </pc:spChg>
        <pc:spChg chg="del">
          <ac:chgData name="Thomas Martinod Saldarriaga" userId="a51bec91-ebb0-409f-a3f8-f09a9fa952ae" providerId="ADAL" clId="{0B96D332-F1B3-4545-8AF7-8D5F6E5C1DF3}" dt="2024-02-15T21:48:58.672" v="1352" actId="478"/>
          <ac:spMkLst>
            <pc:docMk/>
            <pc:sldMk cId="2407067328" sldId="265"/>
            <ac:spMk id="3" creationId="{C3C064F8-39F7-FCEC-F4E0-187ECE2A0216}"/>
          </ac:spMkLst>
        </pc:spChg>
        <pc:spChg chg="add del mod">
          <ac:chgData name="Thomas Martinod Saldarriaga" userId="a51bec91-ebb0-409f-a3f8-f09a9fa952ae" providerId="ADAL" clId="{0B96D332-F1B3-4545-8AF7-8D5F6E5C1DF3}" dt="2024-02-15T21:48:57.208" v="1351" actId="478"/>
          <ac:spMkLst>
            <pc:docMk/>
            <pc:sldMk cId="2407067328" sldId="265"/>
            <ac:spMk id="5" creationId="{5FA6B396-86A4-BABC-E455-1BA08D9293E8}"/>
          </ac:spMkLst>
        </pc:spChg>
        <pc:spChg chg="add mod">
          <ac:chgData name="Thomas Martinod Saldarriaga" userId="a51bec91-ebb0-409f-a3f8-f09a9fa952ae" providerId="ADAL" clId="{0B96D332-F1B3-4545-8AF7-8D5F6E5C1DF3}" dt="2024-02-15T21:49:42.570" v="1380" actId="20577"/>
          <ac:spMkLst>
            <pc:docMk/>
            <pc:sldMk cId="2407067328" sldId="265"/>
            <ac:spMk id="6" creationId="{C2B572B1-F1FE-1DE7-C6D9-F3C6ACC683C8}"/>
          </ac:spMkLst>
        </pc:spChg>
        <pc:spChg chg="add mod">
          <ac:chgData name="Thomas Martinod Saldarriaga" userId="a51bec91-ebb0-409f-a3f8-f09a9fa952ae" providerId="ADAL" clId="{0B96D332-F1B3-4545-8AF7-8D5F6E5C1DF3}" dt="2024-02-15T23:32:00.157" v="3578"/>
          <ac:spMkLst>
            <pc:docMk/>
            <pc:sldMk cId="2407067328" sldId="265"/>
            <ac:spMk id="10" creationId="{E00CE985-96D6-5288-8AA4-1DC968A431F9}"/>
          </ac:spMkLst>
        </pc:spChg>
        <pc:spChg chg="add mod">
          <ac:chgData name="Thomas Martinod Saldarriaga" userId="a51bec91-ebb0-409f-a3f8-f09a9fa952ae" providerId="ADAL" clId="{0B96D332-F1B3-4545-8AF7-8D5F6E5C1DF3}" dt="2024-02-15T23:31:43.430" v="3577" actId="1036"/>
          <ac:spMkLst>
            <pc:docMk/>
            <pc:sldMk cId="2407067328" sldId="265"/>
            <ac:spMk id="11" creationId="{09C29B62-5283-F403-DB21-C0ECD49281F0}"/>
          </ac:spMkLst>
        </pc:spChg>
        <pc:spChg chg="add mod">
          <ac:chgData name="Thomas Martinod Saldarriaga" userId="a51bec91-ebb0-409f-a3f8-f09a9fa952ae" providerId="ADAL" clId="{0B96D332-F1B3-4545-8AF7-8D5F6E5C1DF3}" dt="2024-02-15T23:31:43.430" v="3577" actId="1036"/>
          <ac:spMkLst>
            <pc:docMk/>
            <pc:sldMk cId="2407067328" sldId="265"/>
            <ac:spMk id="12" creationId="{CE300CB4-C0E0-374E-A168-E5517D2D4766}"/>
          </ac:spMkLst>
        </pc:spChg>
        <pc:spChg chg="add mod">
          <ac:chgData name="Thomas Martinod Saldarriaga" userId="a51bec91-ebb0-409f-a3f8-f09a9fa952ae" providerId="ADAL" clId="{0B96D332-F1B3-4545-8AF7-8D5F6E5C1DF3}" dt="2024-02-15T23:31:43.430" v="3577" actId="1036"/>
          <ac:spMkLst>
            <pc:docMk/>
            <pc:sldMk cId="2407067328" sldId="265"/>
            <ac:spMk id="13" creationId="{B5FBFC9B-F54B-5618-B98D-9C91EFBAEF2F}"/>
          </ac:spMkLst>
        </pc:spChg>
        <pc:spChg chg="add mod">
          <ac:chgData name="Thomas Martinod Saldarriaga" userId="a51bec91-ebb0-409f-a3f8-f09a9fa952ae" providerId="ADAL" clId="{0B96D332-F1B3-4545-8AF7-8D5F6E5C1DF3}" dt="2024-02-15T23:31:43.430" v="3577" actId="1036"/>
          <ac:spMkLst>
            <pc:docMk/>
            <pc:sldMk cId="2407067328" sldId="265"/>
            <ac:spMk id="14" creationId="{79AFF5AE-961C-3238-269D-F823234FF402}"/>
          </ac:spMkLst>
        </pc:spChg>
      </pc:sldChg>
      <pc:sldChg chg="addSp delSp modSp mod setBg delCm modCm">
        <pc:chgData name="Thomas Martinod Saldarriaga" userId="a51bec91-ebb0-409f-a3f8-f09a9fa952ae" providerId="ADAL" clId="{0B96D332-F1B3-4545-8AF7-8D5F6E5C1DF3}" dt="2024-02-16T02:52:44.253" v="5280" actId="1076"/>
        <pc:sldMkLst>
          <pc:docMk/>
          <pc:sldMk cId="3479833086" sldId="266"/>
        </pc:sldMkLst>
        <pc:spChg chg="del">
          <ac:chgData name="Thomas Martinod Saldarriaga" userId="a51bec91-ebb0-409f-a3f8-f09a9fa952ae" providerId="ADAL" clId="{0B96D332-F1B3-4545-8AF7-8D5F6E5C1DF3}" dt="2024-02-15T21:50:32.236" v="1402" actId="478"/>
          <ac:spMkLst>
            <pc:docMk/>
            <pc:sldMk cId="3479833086" sldId="266"/>
            <ac:spMk id="2" creationId="{45826669-D2A4-7FDD-F598-4BF73D1662C5}"/>
          </ac:spMkLst>
        </pc:spChg>
        <pc:spChg chg="del">
          <ac:chgData name="Thomas Martinod Saldarriaga" userId="a51bec91-ebb0-409f-a3f8-f09a9fa952ae" providerId="ADAL" clId="{0B96D332-F1B3-4545-8AF7-8D5F6E5C1DF3}" dt="2024-02-15T21:50:28.619" v="1401" actId="478"/>
          <ac:spMkLst>
            <pc:docMk/>
            <pc:sldMk cId="3479833086" sldId="266"/>
            <ac:spMk id="3" creationId="{DB028EC8-C7A2-CB8F-E1DC-8AB8F2333DBF}"/>
          </ac:spMkLst>
        </pc:spChg>
        <pc:spChg chg="add del mod">
          <ac:chgData name="Thomas Martinod Saldarriaga" userId="a51bec91-ebb0-409f-a3f8-f09a9fa952ae" providerId="ADAL" clId="{0B96D332-F1B3-4545-8AF7-8D5F6E5C1DF3}" dt="2024-02-15T21:50:41.438" v="1403" actId="478"/>
          <ac:spMkLst>
            <pc:docMk/>
            <pc:sldMk cId="3479833086" sldId="266"/>
            <ac:spMk id="5" creationId="{DA0B6285-7FD2-7ADA-1C66-9A608A099733}"/>
          </ac:spMkLst>
        </pc:spChg>
        <pc:spChg chg="add mod">
          <ac:chgData name="Thomas Martinod Saldarriaga" userId="a51bec91-ebb0-409f-a3f8-f09a9fa952ae" providerId="ADAL" clId="{0B96D332-F1B3-4545-8AF7-8D5F6E5C1DF3}" dt="2024-02-15T21:50:58.060" v="1433" actId="20577"/>
          <ac:spMkLst>
            <pc:docMk/>
            <pc:sldMk cId="3479833086" sldId="266"/>
            <ac:spMk id="6" creationId="{4B1019E8-639C-7726-194B-2A228D7755CA}"/>
          </ac:spMkLst>
        </pc:spChg>
        <pc:spChg chg="add mod">
          <ac:chgData name="Thomas Martinod Saldarriaga" userId="a51bec91-ebb0-409f-a3f8-f09a9fa952ae" providerId="ADAL" clId="{0B96D332-F1B3-4545-8AF7-8D5F6E5C1DF3}" dt="2024-02-15T21:51:43.535" v="1440" actId="1076"/>
          <ac:spMkLst>
            <pc:docMk/>
            <pc:sldMk cId="3479833086" sldId="266"/>
            <ac:spMk id="8" creationId="{526E8DCC-A3AC-7278-4DEE-C9139D81D2AC}"/>
          </ac:spMkLst>
        </pc:spChg>
        <pc:spChg chg="add mod">
          <ac:chgData name="Thomas Martinod Saldarriaga" userId="a51bec91-ebb0-409f-a3f8-f09a9fa952ae" providerId="ADAL" clId="{0B96D332-F1B3-4545-8AF7-8D5F6E5C1DF3}" dt="2024-02-16T02:20:32.595" v="5182" actId="20577"/>
          <ac:spMkLst>
            <pc:docMk/>
            <pc:sldMk cId="3479833086" sldId="266"/>
            <ac:spMk id="14" creationId="{9AE5F50E-4A3F-8779-23C3-72CC1B45F50E}"/>
          </ac:spMkLst>
        </pc:spChg>
        <pc:grpChg chg="add del mod">
          <ac:chgData name="Thomas Martinod Saldarriaga" userId="a51bec91-ebb0-409f-a3f8-f09a9fa952ae" providerId="ADAL" clId="{0B96D332-F1B3-4545-8AF7-8D5F6E5C1DF3}" dt="2024-02-16T02:51:25.926" v="5260" actId="478"/>
          <ac:grpSpMkLst>
            <pc:docMk/>
            <pc:sldMk cId="3479833086" sldId="266"/>
            <ac:grpSpMk id="13" creationId="{13A68EDD-4532-D16E-3C75-129F095DB4F6}"/>
          </ac:grpSpMkLst>
        </pc:grpChg>
        <pc:grpChg chg="add mod">
          <ac:chgData name="Thomas Martinod Saldarriaga" userId="a51bec91-ebb0-409f-a3f8-f09a9fa952ae" providerId="ADAL" clId="{0B96D332-F1B3-4545-8AF7-8D5F6E5C1DF3}" dt="2024-02-15T21:58:26.554" v="1552" actId="164"/>
          <ac:grpSpMkLst>
            <pc:docMk/>
            <pc:sldMk cId="3479833086" sldId="266"/>
            <ac:grpSpMk id="15" creationId="{6BFE0295-012F-ECB4-33D7-C44DF96E3B53}"/>
          </ac:grpSpMkLst>
        </pc:grpChg>
        <pc:grpChg chg="add mod">
          <ac:chgData name="Thomas Martinod Saldarriaga" userId="a51bec91-ebb0-409f-a3f8-f09a9fa952ae" providerId="ADAL" clId="{0B96D332-F1B3-4545-8AF7-8D5F6E5C1DF3}" dt="2024-02-16T02:52:44.253" v="5280" actId="1076"/>
          <ac:grpSpMkLst>
            <pc:docMk/>
            <pc:sldMk cId="3479833086" sldId="266"/>
            <ac:grpSpMk id="16" creationId="{75C6AFED-F595-EC5E-D86F-F23DA18ECB7B}"/>
          </ac:grpSpMkLst>
        </pc:grpChg>
        <pc:graphicFrameChg chg="add del mod modGraphic">
          <ac:chgData name="Thomas Martinod Saldarriaga" userId="a51bec91-ebb0-409f-a3f8-f09a9fa952ae" providerId="ADAL" clId="{0B96D332-F1B3-4545-8AF7-8D5F6E5C1DF3}" dt="2024-02-15T21:52:14.341" v="1443" actId="478"/>
          <ac:graphicFrameMkLst>
            <pc:docMk/>
            <pc:sldMk cId="3479833086" sldId="266"/>
            <ac:graphicFrameMk id="9" creationId="{41805DFC-91D2-5D80-0A3B-6287583E9529}"/>
          </ac:graphicFrameMkLst>
        </pc:graphicFrameChg>
        <pc:picChg chg="add mod modCrop">
          <ac:chgData name="Thomas Martinod Saldarriaga" userId="a51bec91-ebb0-409f-a3f8-f09a9fa952ae" providerId="ADAL" clId="{0B96D332-F1B3-4545-8AF7-8D5F6E5C1DF3}" dt="2024-02-16T02:52:39.446" v="5279" actId="164"/>
          <ac:picMkLst>
            <pc:docMk/>
            <pc:sldMk cId="3479833086" sldId="266"/>
            <ac:picMk id="3" creationId="{7BA38A1A-F685-D3FF-7566-E581C97D1BC1}"/>
          </ac:picMkLst>
        </pc:picChg>
        <pc:picChg chg="add mod modCrop">
          <ac:chgData name="Thomas Martinod Saldarriaga" userId="a51bec91-ebb0-409f-a3f8-f09a9fa952ae" providerId="ADAL" clId="{0B96D332-F1B3-4545-8AF7-8D5F6E5C1DF3}" dt="2024-02-15T21:56:16.841" v="1470" actId="164"/>
          <ac:picMkLst>
            <pc:docMk/>
            <pc:sldMk cId="3479833086" sldId="266"/>
            <ac:picMk id="10" creationId="{42A0EB2E-0D39-1283-6F7F-1D07DF2F6B6A}"/>
          </ac:picMkLst>
        </pc:picChg>
        <pc:picChg chg="add mod">
          <ac:chgData name="Thomas Martinod Saldarriaga" userId="a51bec91-ebb0-409f-a3f8-f09a9fa952ae" providerId="ADAL" clId="{0B96D332-F1B3-4545-8AF7-8D5F6E5C1DF3}" dt="2024-02-16T02:52:39.446" v="5279" actId="164"/>
          <ac:picMkLst>
            <pc:docMk/>
            <pc:sldMk cId="3479833086" sldId="266"/>
            <ac:picMk id="11" creationId="{989AE540-170A-FB2E-7BD3-B8C549EF0525}"/>
          </ac:picMkLst>
        </pc:picChg>
        <pc:picChg chg="add mod">
          <ac:chgData name="Thomas Martinod Saldarriaga" userId="a51bec91-ebb0-409f-a3f8-f09a9fa952ae" providerId="ADAL" clId="{0B96D332-F1B3-4545-8AF7-8D5F6E5C1DF3}" dt="2024-02-15T21:56:16.841" v="1470" actId="164"/>
          <ac:picMkLst>
            <pc:docMk/>
            <pc:sldMk cId="3479833086" sldId="266"/>
            <ac:picMk id="12" creationId="{BDE4A14C-1F90-28F5-1FCF-461BE76F17A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homas Martinod Saldarriaga" userId="a51bec91-ebb0-409f-a3f8-f09a9fa952ae" providerId="ADAL" clId="{0B96D332-F1B3-4545-8AF7-8D5F6E5C1DF3}" dt="2024-02-16T02:51:36.216" v="5265"/>
              <pc2:cmMkLst xmlns:pc2="http://schemas.microsoft.com/office/powerpoint/2019/9/main/command">
                <pc:docMk/>
                <pc:sldMk cId="3479833086" sldId="266"/>
                <pc2:cmMk id="{22C11A0E-EACC-4897-8A0F-FF13D9CEA671}"/>
              </pc2:cmMkLst>
            </pc226:cmChg>
          </p:ext>
        </pc:extLst>
      </pc:sldChg>
      <pc:sldChg chg="addSp delSp modSp new mod setBg modCm">
        <pc:chgData name="Thomas Martinod Saldarriaga" userId="a51bec91-ebb0-409f-a3f8-f09a9fa952ae" providerId="ADAL" clId="{0B96D332-F1B3-4545-8AF7-8D5F6E5C1DF3}" dt="2024-02-16T03:45:34.888" v="6068" actId="20577"/>
        <pc:sldMkLst>
          <pc:docMk/>
          <pc:sldMk cId="2491219541" sldId="267"/>
        </pc:sldMkLst>
        <pc:spChg chg="del">
          <ac:chgData name="Thomas Martinod Saldarriaga" userId="a51bec91-ebb0-409f-a3f8-f09a9fa952ae" providerId="ADAL" clId="{0B96D332-F1B3-4545-8AF7-8D5F6E5C1DF3}" dt="2024-02-15T19:58:36.609" v="418" actId="478"/>
          <ac:spMkLst>
            <pc:docMk/>
            <pc:sldMk cId="2491219541" sldId="267"/>
            <ac:spMk id="2" creationId="{72F54365-C2A7-199B-EBCD-A3070551D04E}"/>
          </ac:spMkLst>
        </pc:spChg>
        <pc:spChg chg="add mod">
          <ac:chgData name="Thomas Martinod Saldarriaga" userId="a51bec91-ebb0-409f-a3f8-f09a9fa952ae" providerId="ADAL" clId="{0B96D332-F1B3-4545-8AF7-8D5F6E5C1DF3}" dt="2024-02-15T22:22:02.202" v="1672" actId="20577"/>
          <ac:spMkLst>
            <pc:docMk/>
            <pc:sldMk cId="2491219541" sldId="267"/>
            <ac:spMk id="3" creationId="{06E95F44-9821-654A-C871-412849C5DEF4}"/>
          </ac:spMkLst>
        </pc:spChg>
        <pc:spChg chg="del">
          <ac:chgData name="Thomas Martinod Saldarriaga" userId="a51bec91-ebb0-409f-a3f8-f09a9fa952ae" providerId="ADAL" clId="{0B96D332-F1B3-4545-8AF7-8D5F6E5C1DF3}" dt="2024-02-15T19:58:34.952" v="417" actId="478"/>
          <ac:spMkLst>
            <pc:docMk/>
            <pc:sldMk cId="2491219541" sldId="267"/>
            <ac:spMk id="3" creationId="{2F61EA0B-A4EE-7D01-E5E8-3CD1302E0BA0}"/>
          </ac:spMkLst>
        </pc:spChg>
        <pc:spChg chg="add mod">
          <ac:chgData name="Thomas Martinod Saldarriaga" userId="a51bec91-ebb0-409f-a3f8-f09a9fa952ae" providerId="ADAL" clId="{0B96D332-F1B3-4545-8AF7-8D5F6E5C1DF3}" dt="2024-02-16T03:45:34.888" v="6068" actId="20577"/>
          <ac:spMkLst>
            <pc:docMk/>
            <pc:sldMk cId="2491219541" sldId="267"/>
            <ac:spMk id="3" creationId="{96A00D13-6294-A65E-C90A-324DE830D511}"/>
          </ac:spMkLst>
        </pc:spChg>
        <pc:spChg chg="add mod">
          <ac:chgData name="Thomas Martinod Saldarriaga" userId="a51bec91-ebb0-409f-a3f8-f09a9fa952ae" providerId="ADAL" clId="{0B96D332-F1B3-4545-8AF7-8D5F6E5C1DF3}" dt="2024-02-15T22:14:20.153" v="1662" actId="20577"/>
          <ac:spMkLst>
            <pc:docMk/>
            <pc:sldMk cId="2491219541" sldId="267"/>
            <ac:spMk id="4" creationId="{C74CB682-977A-8573-8492-A9BF2D59A248}"/>
          </ac:spMkLst>
        </pc:spChg>
        <pc:grpChg chg="add mod">
          <ac:chgData name="Thomas Martinod Saldarriaga" userId="a51bec91-ebb0-409f-a3f8-f09a9fa952ae" providerId="ADAL" clId="{0B96D332-F1B3-4545-8AF7-8D5F6E5C1DF3}" dt="2024-02-15T22:14:01.342" v="1653" actId="164"/>
          <ac:grpSpMkLst>
            <pc:docMk/>
            <pc:sldMk cId="2491219541" sldId="267"/>
            <ac:grpSpMk id="6" creationId="{615A3056-721F-9A4F-3BEB-689BB0A3F5CA}"/>
          </ac:grpSpMkLst>
        </pc:grpChg>
        <pc:picChg chg="add mod">
          <ac:chgData name="Thomas Martinod Saldarriaga" userId="a51bec91-ebb0-409f-a3f8-f09a9fa952ae" providerId="ADAL" clId="{0B96D332-F1B3-4545-8AF7-8D5F6E5C1DF3}" dt="2024-02-16T02:57:13.230" v="5309" actId="1076"/>
          <ac:picMkLst>
            <pc:docMk/>
            <pc:sldMk cId="2491219541" sldId="267"/>
            <ac:picMk id="2" creationId="{8CC10BCF-BDC3-2657-B13C-2174B8167D37}"/>
          </ac:picMkLst>
        </pc:picChg>
        <pc:picChg chg="add del mod">
          <ac:chgData name="Thomas Martinod Saldarriaga" userId="a51bec91-ebb0-409f-a3f8-f09a9fa952ae" providerId="ADAL" clId="{0B96D332-F1B3-4545-8AF7-8D5F6E5C1DF3}" dt="2024-02-15T22:09:36.972" v="1605" actId="478"/>
          <ac:picMkLst>
            <pc:docMk/>
            <pc:sldMk cId="2491219541" sldId="267"/>
            <ac:picMk id="5" creationId="{2C999CFF-63B7-DFDE-3D7B-E7370CCFCE2B}"/>
          </ac:picMkLst>
        </pc:picChg>
        <pc:picChg chg="add del mod">
          <ac:chgData name="Thomas Martinod Saldarriaga" userId="a51bec91-ebb0-409f-a3f8-f09a9fa952ae" providerId="ADAL" clId="{0B96D332-F1B3-4545-8AF7-8D5F6E5C1DF3}" dt="2024-02-15T20:00:18.438" v="424" actId="478"/>
          <ac:picMkLst>
            <pc:docMk/>
            <pc:sldMk cId="2491219541" sldId="267"/>
            <ac:picMk id="2050" creationId="{2A629C83-5D19-D75E-B083-0030B4C0DBCD}"/>
          </ac:picMkLst>
        </pc:picChg>
        <pc:picChg chg="add mod">
          <ac:chgData name="Thomas Martinod Saldarriaga" userId="a51bec91-ebb0-409f-a3f8-f09a9fa952ae" providerId="ADAL" clId="{0B96D332-F1B3-4545-8AF7-8D5F6E5C1DF3}" dt="2024-02-15T22:08:34.200" v="1596" actId="1076"/>
          <ac:picMkLst>
            <pc:docMk/>
            <pc:sldMk cId="2491219541" sldId="267"/>
            <ac:picMk id="2050" creationId="{80F43612-DE66-8EBF-464D-642CF2B29521}"/>
          </ac:picMkLst>
        </pc:picChg>
        <pc:picChg chg="add del mod">
          <ac:chgData name="Thomas Martinod Saldarriaga" userId="a51bec91-ebb0-409f-a3f8-f09a9fa952ae" providerId="ADAL" clId="{0B96D332-F1B3-4545-8AF7-8D5F6E5C1DF3}" dt="2024-02-15T22:08:51.489" v="1600" actId="478"/>
          <ac:picMkLst>
            <pc:docMk/>
            <pc:sldMk cId="2491219541" sldId="267"/>
            <ac:picMk id="2052" creationId="{48DFC2CB-03A1-3877-4DB7-9FA2FE8DDC55}"/>
          </ac:picMkLst>
        </pc:picChg>
        <pc:picChg chg="add del">
          <ac:chgData name="Thomas Martinod Saldarriaga" userId="a51bec91-ebb0-409f-a3f8-f09a9fa952ae" providerId="ADAL" clId="{0B96D332-F1B3-4545-8AF7-8D5F6E5C1DF3}" dt="2024-02-15T20:40:34.888" v="895" actId="478"/>
          <ac:picMkLst>
            <pc:docMk/>
            <pc:sldMk cId="2491219541" sldId="267"/>
            <ac:picMk id="2054" creationId="{6AB204B6-8D51-A1FF-0B32-73B20F5CB36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Thomas Martinod Saldarriaga" userId="a51bec91-ebb0-409f-a3f8-f09a9fa952ae" providerId="ADAL" clId="{0B96D332-F1B3-4545-8AF7-8D5F6E5C1DF3}" dt="2024-02-15T23:55:19.166" v="3868"/>
              <pc2:cmMkLst xmlns:pc2="http://schemas.microsoft.com/office/powerpoint/2019/9/main/command">
                <pc:docMk/>
                <pc:sldMk cId="2491219541" sldId="267"/>
                <pc2:cmMk id="{BA8BDD03-1446-405C-8C89-CEE6C05F7431}"/>
              </pc2:cmMkLst>
              <pc226:cmRplyChg chg="add">
                <pc226:chgData name="Thomas Martinod Saldarriaga" userId="a51bec91-ebb0-409f-a3f8-f09a9fa952ae" providerId="ADAL" clId="{0B96D332-F1B3-4545-8AF7-8D5F6E5C1DF3}" dt="2024-02-15T23:55:19.166" v="3868"/>
                <pc2:cmRplyMkLst xmlns:pc2="http://schemas.microsoft.com/office/powerpoint/2019/9/main/command">
                  <pc:docMk/>
                  <pc:sldMk cId="2491219541" sldId="267"/>
                  <pc2:cmMk id="{BA8BDD03-1446-405C-8C89-CEE6C05F7431}"/>
                  <pc2:cmRplyMk id="{DFAC6DC3-ADE3-4490-A3AD-B817AAD366D8}"/>
                </pc2:cmRplyMkLst>
              </pc226:cmRplyChg>
            </pc226:cmChg>
          </p:ext>
        </pc:extLst>
      </pc:sldChg>
      <pc:sldChg chg="add del ord setBg">
        <pc:chgData name="Thomas Martinod Saldarriaga" userId="a51bec91-ebb0-409f-a3f8-f09a9fa952ae" providerId="ADAL" clId="{0B96D332-F1B3-4545-8AF7-8D5F6E5C1DF3}" dt="2024-02-15T20:40:42.625" v="900"/>
        <pc:sldMkLst>
          <pc:docMk/>
          <pc:sldMk cId="787355246" sldId="268"/>
        </pc:sldMkLst>
      </pc:sldChg>
      <pc:sldChg chg="addSp delSp modSp add mod ord setBg modCm">
        <pc:chgData name="Thomas Martinod Saldarriaga" userId="a51bec91-ebb0-409f-a3f8-f09a9fa952ae" providerId="ADAL" clId="{0B96D332-F1B3-4545-8AF7-8D5F6E5C1DF3}" dt="2024-02-16T02:55:52.572" v="5300"/>
        <pc:sldMkLst>
          <pc:docMk/>
          <pc:sldMk cId="4200287916" sldId="268"/>
        </pc:sldMkLst>
        <pc:spChg chg="add del mod">
          <ac:chgData name="Thomas Martinod Saldarriaga" userId="a51bec91-ebb0-409f-a3f8-f09a9fa952ae" providerId="ADAL" clId="{0B96D332-F1B3-4545-8AF7-8D5F6E5C1DF3}" dt="2024-02-15T21:45:16.696" v="1267" actId="478"/>
          <ac:spMkLst>
            <pc:docMk/>
            <pc:sldMk cId="4200287916" sldId="268"/>
            <ac:spMk id="3" creationId="{591EFB53-8B85-F3C1-9F6D-770820E99889}"/>
          </ac:spMkLst>
        </pc:spChg>
        <pc:spChg chg="add mod">
          <ac:chgData name="Thomas Martinod Saldarriaga" userId="a51bec91-ebb0-409f-a3f8-f09a9fa952ae" providerId="ADAL" clId="{0B96D332-F1B3-4545-8AF7-8D5F6E5C1DF3}" dt="2024-02-15T21:40:57.142" v="1209" actId="1076"/>
          <ac:spMkLst>
            <pc:docMk/>
            <pc:sldMk cId="4200287916" sldId="268"/>
            <ac:spMk id="4" creationId="{D41CB69C-3ADA-8E6F-2B98-2FB59FB3EEB2}"/>
          </ac:spMkLst>
        </pc:spChg>
        <pc:spChg chg="add mod">
          <ac:chgData name="Thomas Martinod Saldarriaga" userId="a51bec91-ebb0-409f-a3f8-f09a9fa952ae" providerId="ADAL" clId="{0B96D332-F1B3-4545-8AF7-8D5F6E5C1DF3}" dt="2024-02-15T21:41:05.429" v="1210" actId="1076"/>
          <ac:spMkLst>
            <pc:docMk/>
            <pc:sldMk cId="4200287916" sldId="268"/>
            <ac:spMk id="5" creationId="{DBB5FE73-6ADE-402F-3574-B1D6EF90AE75}"/>
          </ac:spMkLst>
        </pc:spChg>
        <pc:spChg chg="add mod">
          <ac:chgData name="Thomas Martinod Saldarriaga" userId="a51bec91-ebb0-409f-a3f8-f09a9fa952ae" providerId="ADAL" clId="{0B96D332-F1B3-4545-8AF7-8D5F6E5C1DF3}" dt="2024-02-15T21:45:57.359" v="1290" actId="164"/>
          <ac:spMkLst>
            <pc:docMk/>
            <pc:sldMk cId="4200287916" sldId="268"/>
            <ac:spMk id="6" creationId="{19EED13A-D899-7358-6AD2-4FE6F82EF1B3}"/>
          </ac:spMkLst>
        </pc:spChg>
        <pc:spChg chg="mod">
          <ac:chgData name="Thomas Martinod Saldarriaga" userId="a51bec91-ebb0-409f-a3f8-f09a9fa952ae" providerId="ADAL" clId="{0B96D332-F1B3-4545-8AF7-8D5F6E5C1DF3}" dt="2024-02-15T23:33:37.609" v="3588" actId="20577"/>
          <ac:spMkLst>
            <pc:docMk/>
            <pc:sldMk cId="4200287916" sldId="268"/>
            <ac:spMk id="8" creationId="{6127ED7C-BFFD-9FE6-4F47-C53EA9261283}"/>
          </ac:spMkLst>
        </pc:spChg>
        <pc:spChg chg="add mod">
          <ac:chgData name="Thomas Martinod Saldarriaga" userId="a51bec91-ebb0-409f-a3f8-f09a9fa952ae" providerId="ADAL" clId="{0B96D332-F1B3-4545-8AF7-8D5F6E5C1DF3}" dt="2024-02-15T21:45:57.359" v="1290" actId="164"/>
          <ac:spMkLst>
            <pc:docMk/>
            <pc:sldMk cId="4200287916" sldId="268"/>
            <ac:spMk id="10" creationId="{F60E7A83-7C3F-7A32-1ECE-FA1815D5DB59}"/>
          </ac:spMkLst>
        </pc:spChg>
        <pc:spChg chg="del">
          <ac:chgData name="Thomas Martinod Saldarriaga" userId="a51bec91-ebb0-409f-a3f8-f09a9fa952ae" providerId="ADAL" clId="{0B96D332-F1B3-4545-8AF7-8D5F6E5C1DF3}" dt="2024-02-15T21:36:18.434" v="1099" actId="478"/>
          <ac:spMkLst>
            <pc:docMk/>
            <pc:sldMk cId="4200287916" sldId="268"/>
            <ac:spMk id="11" creationId="{4B3632A6-D8A3-31D8-3141-4FA26C64DC3C}"/>
          </ac:spMkLst>
        </pc:spChg>
        <pc:spChg chg="add mod">
          <ac:chgData name="Thomas Martinod Saldarriaga" userId="a51bec91-ebb0-409f-a3f8-f09a9fa952ae" providerId="ADAL" clId="{0B96D332-F1B3-4545-8AF7-8D5F6E5C1DF3}" dt="2024-02-15T21:45:57.359" v="1290" actId="164"/>
          <ac:spMkLst>
            <pc:docMk/>
            <pc:sldMk cId="4200287916" sldId="268"/>
            <ac:spMk id="12" creationId="{3303EDBC-44B1-8762-BAD6-8740F004E094}"/>
          </ac:spMkLst>
        </pc:spChg>
        <pc:spChg chg="add mod">
          <ac:chgData name="Thomas Martinod Saldarriaga" userId="a51bec91-ebb0-409f-a3f8-f09a9fa952ae" providerId="ADAL" clId="{0B96D332-F1B3-4545-8AF7-8D5F6E5C1DF3}" dt="2024-02-15T21:45:57.359" v="1290" actId="164"/>
          <ac:spMkLst>
            <pc:docMk/>
            <pc:sldMk cId="4200287916" sldId="268"/>
            <ac:spMk id="13" creationId="{E6DBB04D-F214-9BE9-C0F1-CD4E28F9063D}"/>
          </ac:spMkLst>
        </pc:spChg>
        <pc:spChg chg="del">
          <ac:chgData name="Thomas Martinod Saldarriaga" userId="a51bec91-ebb0-409f-a3f8-f09a9fa952ae" providerId="ADAL" clId="{0B96D332-F1B3-4545-8AF7-8D5F6E5C1DF3}" dt="2024-02-15T21:40:01.847" v="1198" actId="478"/>
          <ac:spMkLst>
            <pc:docMk/>
            <pc:sldMk cId="4200287916" sldId="268"/>
            <ac:spMk id="14" creationId="{4132A6CA-DA78-D178-8F81-9CE79CE53D57}"/>
          </ac:spMkLst>
        </pc:spChg>
        <pc:spChg chg="add mod">
          <ac:chgData name="Thomas Martinod Saldarriaga" userId="a51bec91-ebb0-409f-a3f8-f09a9fa952ae" providerId="ADAL" clId="{0B96D332-F1B3-4545-8AF7-8D5F6E5C1DF3}" dt="2024-02-15T21:45:57.359" v="1290" actId="164"/>
          <ac:spMkLst>
            <pc:docMk/>
            <pc:sldMk cId="4200287916" sldId="268"/>
            <ac:spMk id="15" creationId="{57DD0264-F641-7AEF-8B71-699E102D7A1B}"/>
          </ac:spMkLst>
        </pc:spChg>
        <pc:spChg chg="add del mod">
          <ac:chgData name="Thomas Martinod Saldarriaga" userId="a51bec91-ebb0-409f-a3f8-f09a9fa952ae" providerId="ADAL" clId="{0B96D332-F1B3-4545-8AF7-8D5F6E5C1DF3}" dt="2024-02-15T23:34:59.349" v="3596" actId="478"/>
          <ac:spMkLst>
            <pc:docMk/>
            <pc:sldMk cId="4200287916" sldId="268"/>
            <ac:spMk id="16" creationId="{0218BDB4-2ABF-4748-8DE8-1DCF5942C541}"/>
          </ac:spMkLst>
        </pc:spChg>
        <pc:spChg chg="add del mod">
          <ac:chgData name="Thomas Martinod Saldarriaga" userId="a51bec91-ebb0-409f-a3f8-f09a9fa952ae" providerId="ADAL" clId="{0B96D332-F1B3-4545-8AF7-8D5F6E5C1DF3}" dt="2024-02-15T23:34:59.349" v="3596" actId="478"/>
          <ac:spMkLst>
            <pc:docMk/>
            <pc:sldMk cId="4200287916" sldId="268"/>
            <ac:spMk id="17" creationId="{A3C25EE9-BD15-F782-AEB1-7F19718D7A1E}"/>
          </ac:spMkLst>
        </pc:spChg>
        <pc:spChg chg="add del mod">
          <ac:chgData name="Thomas Martinod Saldarriaga" userId="a51bec91-ebb0-409f-a3f8-f09a9fa952ae" providerId="ADAL" clId="{0B96D332-F1B3-4545-8AF7-8D5F6E5C1DF3}" dt="2024-02-15T23:34:59.349" v="3596" actId="478"/>
          <ac:spMkLst>
            <pc:docMk/>
            <pc:sldMk cId="4200287916" sldId="268"/>
            <ac:spMk id="18" creationId="{5FB3BE2D-2B89-4528-C694-933DF9B20C95}"/>
          </ac:spMkLst>
        </pc:spChg>
        <pc:spChg chg="add del mod">
          <ac:chgData name="Thomas Martinod Saldarriaga" userId="a51bec91-ebb0-409f-a3f8-f09a9fa952ae" providerId="ADAL" clId="{0B96D332-F1B3-4545-8AF7-8D5F6E5C1DF3}" dt="2024-02-15T23:34:59.349" v="3596" actId="478"/>
          <ac:spMkLst>
            <pc:docMk/>
            <pc:sldMk cId="4200287916" sldId="268"/>
            <ac:spMk id="19" creationId="{00F2E6DC-5315-EAB1-FB1E-451A4917E3D2}"/>
          </ac:spMkLst>
        </pc:spChg>
        <pc:grpChg chg="add mod">
          <ac:chgData name="Thomas Martinod Saldarriaga" userId="a51bec91-ebb0-409f-a3f8-f09a9fa952ae" providerId="ADAL" clId="{0B96D332-F1B3-4545-8AF7-8D5F6E5C1DF3}" dt="2024-02-15T23:35:16.265" v="3656" actId="1076"/>
          <ac:grpSpMkLst>
            <pc:docMk/>
            <pc:sldMk cId="4200287916" sldId="268"/>
            <ac:grpSpMk id="20" creationId="{09049A09-43C0-F3C1-1328-AD83BA60CCC3}"/>
          </ac:grpSpMkLst>
        </pc:grpChg>
        <pc:picChg chg="del">
          <ac:chgData name="Thomas Martinod Saldarriaga" userId="a51bec91-ebb0-409f-a3f8-f09a9fa952ae" providerId="ADAL" clId="{0B96D332-F1B3-4545-8AF7-8D5F6E5C1DF3}" dt="2024-02-15T21:41:33.512" v="1242" actId="478"/>
          <ac:picMkLst>
            <pc:docMk/>
            <pc:sldMk cId="4200287916" sldId="268"/>
            <ac:picMk id="9" creationId="{56E92207-558B-C7A6-2478-B3CA816EF1CC}"/>
          </ac:picMkLst>
        </pc:picChg>
        <pc:picChg chg="del">
          <ac:chgData name="Thomas Martinod Saldarriaga" userId="a51bec91-ebb0-409f-a3f8-f09a9fa952ae" providerId="ADAL" clId="{0B96D332-F1B3-4545-8AF7-8D5F6E5C1DF3}" dt="2024-02-15T21:36:16.360" v="1098" actId="478"/>
          <ac:picMkLst>
            <pc:docMk/>
            <pc:sldMk cId="4200287916" sldId="268"/>
            <ac:picMk id="24" creationId="{24916541-B52F-FC40-0C8D-CD80898CAA72}"/>
          </ac:picMkLst>
        </pc:picChg>
        <pc:picChg chg="del">
          <ac:chgData name="Thomas Martinod Saldarriaga" userId="a51bec91-ebb0-409f-a3f8-f09a9fa952ae" providerId="ADAL" clId="{0B96D332-F1B3-4545-8AF7-8D5F6E5C1DF3}" dt="2024-02-15T21:36:16.360" v="1098" actId="478"/>
          <ac:picMkLst>
            <pc:docMk/>
            <pc:sldMk cId="4200287916" sldId="268"/>
            <ac:picMk id="28" creationId="{DB7561B8-53E4-2425-CFCB-ED14B2FFA97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homas Martinod Saldarriaga" userId="a51bec91-ebb0-409f-a3f8-f09a9fa952ae" providerId="ADAL" clId="{0B96D332-F1B3-4545-8AF7-8D5F6E5C1DF3}" dt="2024-02-16T02:55:52.572" v="5300"/>
              <pc2:cmMkLst xmlns:pc2="http://schemas.microsoft.com/office/powerpoint/2019/9/main/command">
                <pc:docMk/>
                <pc:sldMk cId="4200287916" sldId="268"/>
                <pc2:cmMk id="{FF72E1EF-0964-47F3-B587-46916BEA8B2D}"/>
              </pc2:cmMkLst>
              <pc226:cmRplyChg chg="add">
                <pc226:chgData name="Thomas Martinod Saldarriaga" userId="a51bec91-ebb0-409f-a3f8-f09a9fa952ae" providerId="ADAL" clId="{0B96D332-F1B3-4545-8AF7-8D5F6E5C1DF3}" dt="2024-02-15T23:55:33.125" v="3869"/>
                <pc2:cmRplyMkLst xmlns:pc2="http://schemas.microsoft.com/office/powerpoint/2019/9/main/command">
                  <pc:docMk/>
                  <pc:sldMk cId="4200287916" sldId="268"/>
                  <pc2:cmMk id="{FF72E1EF-0964-47F3-B587-46916BEA8B2D}"/>
                  <pc2:cmRplyMk id="{580677A4-3477-4B2D-B038-357CB54578EF}"/>
                </pc2:cmRplyMkLst>
              </pc226:cmRplyChg>
            </pc226:cmChg>
          </p:ext>
        </pc:extLst>
      </pc:sldChg>
      <pc:sldChg chg="addSp delSp modSp new mod setBg delCm modCm">
        <pc:chgData name="Thomas Martinod Saldarriaga" userId="a51bec91-ebb0-409f-a3f8-f09a9fa952ae" providerId="ADAL" clId="{0B96D332-F1B3-4545-8AF7-8D5F6E5C1DF3}" dt="2024-02-16T02:55:21.881" v="5298"/>
        <pc:sldMkLst>
          <pc:docMk/>
          <pc:sldMk cId="3777510577" sldId="269"/>
        </pc:sldMkLst>
        <pc:spChg chg="del">
          <ac:chgData name="Thomas Martinod Saldarriaga" userId="a51bec91-ebb0-409f-a3f8-f09a9fa952ae" providerId="ADAL" clId="{0B96D332-F1B3-4545-8AF7-8D5F6E5C1DF3}" dt="2024-02-15T21:49:54.223" v="1383" actId="478"/>
          <ac:spMkLst>
            <pc:docMk/>
            <pc:sldMk cId="3777510577" sldId="269"/>
            <ac:spMk id="2" creationId="{49B4914F-1A11-E7B6-4B6B-6D4E1A12141A}"/>
          </ac:spMkLst>
        </pc:spChg>
        <pc:spChg chg="del">
          <ac:chgData name="Thomas Martinod Saldarriaga" userId="a51bec91-ebb0-409f-a3f8-f09a9fa952ae" providerId="ADAL" clId="{0B96D332-F1B3-4545-8AF7-8D5F6E5C1DF3}" dt="2024-02-15T21:49:54.223" v="1383" actId="478"/>
          <ac:spMkLst>
            <pc:docMk/>
            <pc:sldMk cId="3777510577" sldId="269"/>
            <ac:spMk id="3" creationId="{339CA238-410F-A544-67C9-405D394AEB9A}"/>
          </ac:spMkLst>
        </pc:spChg>
        <pc:spChg chg="add mod">
          <ac:chgData name="Thomas Martinod Saldarriaga" userId="a51bec91-ebb0-409f-a3f8-f09a9fa952ae" providerId="ADAL" clId="{0B96D332-F1B3-4545-8AF7-8D5F6E5C1DF3}" dt="2024-02-15T21:50:20.220" v="1399" actId="20577"/>
          <ac:spMkLst>
            <pc:docMk/>
            <pc:sldMk cId="3777510577" sldId="269"/>
            <ac:spMk id="4" creationId="{7E91D2F6-A9E7-88CD-3437-77AB159073F0}"/>
          </ac:spMkLst>
        </pc:spChg>
        <pc:spChg chg="add mod">
          <ac:chgData name="Thomas Martinod Saldarriaga" userId="a51bec91-ebb0-409f-a3f8-f09a9fa952ae" providerId="ADAL" clId="{0B96D332-F1B3-4545-8AF7-8D5F6E5C1DF3}" dt="2024-02-16T02:20:28.884" v="5180" actId="20577"/>
          <ac:spMkLst>
            <pc:docMk/>
            <pc:sldMk cId="3777510577" sldId="269"/>
            <ac:spMk id="9" creationId="{DA3BAAE1-DF01-DC4B-5CC8-BA880E1CE4CC}"/>
          </ac:spMkLst>
        </pc:spChg>
        <pc:grpChg chg="add del mod">
          <ac:chgData name="Thomas Martinod Saldarriaga" userId="a51bec91-ebb0-409f-a3f8-f09a9fa952ae" providerId="ADAL" clId="{0B96D332-F1B3-4545-8AF7-8D5F6E5C1DF3}" dt="2024-02-16T02:54:22.499" v="5282" actId="478"/>
          <ac:grpSpMkLst>
            <pc:docMk/>
            <pc:sldMk cId="3777510577" sldId="269"/>
            <ac:grpSpMk id="8" creationId="{DCBD7518-E3CE-FB48-B43C-57A1D1D72F0D}"/>
          </ac:grpSpMkLst>
        </pc:grpChg>
        <pc:grpChg chg="add mod">
          <ac:chgData name="Thomas Martinod Saldarriaga" userId="a51bec91-ebb0-409f-a3f8-f09a9fa952ae" providerId="ADAL" clId="{0B96D332-F1B3-4545-8AF7-8D5F6E5C1DF3}" dt="2024-02-15T22:03:36.456" v="1590" actId="164"/>
          <ac:grpSpMkLst>
            <pc:docMk/>
            <pc:sldMk cId="3777510577" sldId="269"/>
            <ac:grpSpMk id="10" creationId="{387563DD-6B32-EC4B-4EBC-EE52530162AF}"/>
          </ac:grpSpMkLst>
        </pc:grpChg>
        <pc:grpChg chg="add mod">
          <ac:chgData name="Thomas Martinod Saldarriaga" userId="a51bec91-ebb0-409f-a3f8-f09a9fa952ae" providerId="ADAL" clId="{0B96D332-F1B3-4545-8AF7-8D5F6E5C1DF3}" dt="2024-02-16T02:55:17.258" v="5296" actId="164"/>
          <ac:grpSpMkLst>
            <pc:docMk/>
            <pc:sldMk cId="3777510577" sldId="269"/>
            <ac:grpSpMk id="16" creationId="{EE1A0D4D-C99D-7C49-DF4C-340FCB53B413}"/>
          </ac:grpSpMkLst>
        </pc:grpChg>
        <pc:picChg chg="add mod modCrop">
          <ac:chgData name="Thomas Martinod Saldarriaga" userId="a51bec91-ebb0-409f-a3f8-f09a9fa952ae" providerId="ADAL" clId="{0B96D332-F1B3-4545-8AF7-8D5F6E5C1DF3}" dt="2024-02-16T02:55:17.258" v="5296" actId="164"/>
          <ac:picMkLst>
            <pc:docMk/>
            <pc:sldMk cId="3777510577" sldId="269"/>
            <ac:picMk id="3" creationId="{8A024010-213B-4294-0BC8-477B25D93AA5}"/>
          </ac:picMkLst>
        </pc:picChg>
        <pc:picChg chg="add mod modCrop">
          <ac:chgData name="Thomas Martinod Saldarriaga" userId="a51bec91-ebb0-409f-a3f8-f09a9fa952ae" providerId="ADAL" clId="{0B96D332-F1B3-4545-8AF7-8D5F6E5C1DF3}" dt="2024-02-15T22:12:46.047" v="1612" actId="1035"/>
          <ac:picMkLst>
            <pc:docMk/>
            <pc:sldMk cId="3777510577" sldId="269"/>
            <ac:picMk id="5" creationId="{72967547-591F-0328-AABC-EE1DCD2561AF}"/>
          </ac:picMkLst>
        </pc:picChg>
        <pc:picChg chg="add mod">
          <ac:chgData name="Thomas Martinod Saldarriaga" userId="a51bec91-ebb0-409f-a3f8-f09a9fa952ae" providerId="ADAL" clId="{0B96D332-F1B3-4545-8AF7-8D5F6E5C1DF3}" dt="2024-02-15T22:01:34.226" v="1569" actId="1035"/>
          <ac:picMkLst>
            <pc:docMk/>
            <pc:sldMk cId="3777510577" sldId="269"/>
            <ac:picMk id="7" creationId="{8610D231-557B-EF44-B4FB-681DEA6A862A}"/>
          </ac:picMkLst>
        </pc:picChg>
        <pc:picChg chg="add mod">
          <ac:chgData name="Thomas Martinod Saldarriaga" userId="a51bec91-ebb0-409f-a3f8-f09a9fa952ae" providerId="ADAL" clId="{0B96D332-F1B3-4545-8AF7-8D5F6E5C1DF3}" dt="2024-02-16T02:55:17.258" v="5296" actId="164"/>
          <ac:picMkLst>
            <pc:docMk/>
            <pc:sldMk cId="3777510577" sldId="269"/>
            <ac:picMk id="15" creationId="{8A488E57-CB5A-51C8-FA6C-4A66AD45CAC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homas Martinod Saldarriaga" userId="a51bec91-ebb0-409f-a3f8-f09a9fa952ae" providerId="ADAL" clId="{0B96D332-F1B3-4545-8AF7-8D5F6E5C1DF3}" dt="2024-02-16T02:55:21.881" v="5298"/>
              <pc2:cmMkLst xmlns:pc2="http://schemas.microsoft.com/office/powerpoint/2019/9/main/command">
                <pc:docMk/>
                <pc:sldMk cId="3777510577" sldId="269"/>
                <pc2:cmMk id="{1F7A88C0-43F2-4226-904A-3B9C36813729}"/>
              </pc2:cmMkLst>
            </pc226:cmChg>
          </p:ext>
        </pc:extLst>
      </pc:sldChg>
      <pc:sldChg chg="addSp delSp modSp new mod setBg">
        <pc:chgData name="Thomas Martinod Saldarriaga" userId="a51bec91-ebb0-409f-a3f8-f09a9fa952ae" providerId="ADAL" clId="{0B96D332-F1B3-4545-8AF7-8D5F6E5C1DF3}" dt="2024-02-16T02:56:59.683" v="5308" actId="14100"/>
        <pc:sldMkLst>
          <pc:docMk/>
          <pc:sldMk cId="4431909" sldId="270"/>
        </pc:sldMkLst>
        <pc:spChg chg="del">
          <ac:chgData name="Thomas Martinod Saldarriaga" userId="a51bec91-ebb0-409f-a3f8-f09a9fa952ae" providerId="ADAL" clId="{0B96D332-F1B3-4545-8AF7-8D5F6E5C1DF3}" dt="2024-02-15T22:14:30.256" v="1663" actId="478"/>
          <ac:spMkLst>
            <pc:docMk/>
            <pc:sldMk cId="4431909" sldId="270"/>
            <ac:spMk id="2" creationId="{9651076F-03C6-8ABF-89E2-BD766642A1AA}"/>
          </ac:spMkLst>
        </pc:spChg>
        <pc:spChg chg="del">
          <ac:chgData name="Thomas Martinod Saldarriaga" userId="a51bec91-ebb0-409f-a3f8-f09a9fa952ae" providerId="ADAL" clId="{0B96D332-F1B3-4545-8AF7-8D5F6E5C1DF3}" dt="2024-02-15T22:14:32.659" v="1664" actId="478"/>
          <ac:spMkLst>
            <pc:docMk/>
            <pc:sldMk cId="4431909" sldId="270"/>
            <ac:spMk id="3" creationId="{6DFFB049-6DB8-A837-79F6-F24217DD0C8A}"/>
          </ac:spMkLst>
        </pc:spChg>
        <pc:spChg chg="add mod">
          <ac:chgData name="Thomas Martinod Saldarriaga" userId="a51bec91-ebb0-409f-a3f8-f09a9fa952ae" providerId="ADAL" clId="{0B96D332-F1B3-4545-8AF7-8D5F6E5C1DF3}" dt="2024-02-15T22:17:12.538" v="1668" actId="20577"/>
          <ac:spMkLst>
            <pc:docMk/>
            <pc:sldMk cId="4431909" sldId="270"/>
            <ac:spMk id="4" creationId="{FCF637F3-AA40-63CD-148A-2211FF74B26C}"/>
          </ac:spMkLst>
        </pc:spChg>
        <pc:spChg chg="add mod">
          <ac:chgData name="Thomas Martinod Saldarriaga" userId="a51bec91-ebb0-409f-a3f8-f09a9fa952ae" providerId="ADAL" clId="{0B96D332-F1B3-4545-8AF7-8D5F6E5C1DF3}" dt="2024-02-16T00:29:03.569" v="4337" actId="1076"/>
          <ac:spMkLst>
            <pc:docMk/>
            <pc:sldMk cId="4431909" sldId="270"/>
            <ac:spMk id="5" creationId="{99E8D60C-460A-039E-2B77-EFED3B7D04B7}"/>
          </ac:spMkLst>
        </pc:spChg>
        <pc:spChg chg="add del mod">
          <ac:chgData name="Thomas Martinod Saldarriaga" userId="a51bec91-ebb0-409f-a3f8-f09a9fa952ae" providerId="ADAL" clId="{0B96D332-F1B3-4545-8AF7-8D5F6E5C1DF3}" dt="2024-02-15T22:25:54.527" v="1906" actId="478"/>
          <ac:spMkLst>
            <pc:docMk/>
            <pc:sldMk cId="4431909" sldId="270"/>
            <ac:spMk id="6" creationId="{A2D38224-43EF-D21E-32F8-D53F61F99334}"/>
          </ac:spMkLst>
        </pc:spChg>
        <pc:spChg chg="add del mod">
          <ac:chgData name="Thomas Martinod Saldarriaga" userId="a51bec91-ebb0-409f-a3f8-f09a9fa952ae" providerId="ADAL" clId="{0B96D332-F1B3-4545-8AF7-8D5F6E5C1DF3}" dt="2024-02-15T22:25:54.527" v="1906" actId="478"/>
          <ac:spMkLst>
            <pc:docMk/>
            <pc:sldMk cId="4431909" sldId="270"/>
            <ac:spMk id="7" creationId="{9AE457E6-2029-0DA9-560A-E15F2D87340A}"/>
          </ac:spMkLst>
        </pc:spChg>
        <pc:spChg chg="add del mod">
          <ac:chgData name="Thomas Martinod Saldarriaga" userId="a51bec91-ebb0-409f-a3f8-f09a9fa952ae" providerId="ADAL" clId="{0B96D332-F1B3-4545-8AF7-8D5F6E5C1DF3}" dt="2024-02-15T22:25:54.527" v="1906" actId="478"/>
          <ac:spMkLst>
            <pc:docMk/>
            <pc:sldMk cId="4431909" sldId="270"/>
            <ac:spMk id="8" creationId="{A2769CC3-06B5-FC7F-3EBD-D157243E47D9}"/>
          </ac:spMkLst>
        </pc:spChg>
        <pc:spChg chg="add mod">
          <ac:chgData name="Thomas Martinod Saldarriaga" userId="a51bec91-ebb0-409f-a3f8-f09a9fa952ae" providerId="ADAL" clId="{0B96D332-F1B3-4545-8AF7-8D5F6E5C1DF3}" dt="2024-02-16T00:23:42.321" v="4154"/>
          <ac:spMkLst>
            <pc:docMk/>
            <pc:sldMk cId="4431909" sldId="270"/>
            <ac:spMk id="13" creationId="{DA334C4B-A6DE-6AD9-5457-73F8E0A3BAE1}"/>
          </ac:spMkLst>
        </pc:spChg>
        <pc:spChg chg="add mod">
          <ac:chgData name="Thomas Martinod Saldarriaga" userId="a51bec91-ebb0-409f-a3f8-f09a9fa952ae" providerId="ADAL" clId="{0B96D332-F1B3-4545-8AF7-8D5F6E5C1DF3}" dt="2024-02-16T00:24:16.079" v="4208" actId="1076"/>
          <ac:spMkLst>
            <pc:docMk/>
            <pc:sldMk cId="4431909" sldId="270"/>
            <ac:spMk id="15" creationId="{E7086644-E868-312A-CBAA-3E7298D3089C}"/>
          </ac:spMkLst>
        </pc:spChg>
        <pc:picChg chg="add mod ord">
          <ac:chgData name="Thomas Martinod Saldarriaga" userId="a51bec91-ebb0-409f-a3f8-f09a9fa952ae" providerId="ADAL" clId="{0B96D332-F1B3-4545-8AF7-8D5F6E5C1DF3}" dt="2024-02-16T02:56:59.683" v="5308" actId="14100"/>
          <ac:picMkLst>
            <pc:docMk/>
            <pc:sldMk cId="4431909" sldId="270"/>
            <ac:picMk id="12" creationId="{A0CB0997-9440-B227-E00B-5B1869DA58EA}"/>
          </ac:picMkLst>
        </pc:picChg>
      </pc:sldChg>
      <pc:sldChg chg="addSp delSp modSp new mod setBg">
        <pc:chgData name="Thomas Martinod Saldarriaga" userId="a51bec91-ebb0-409f-a3f8-f09a9fa952ae" providerId="ADAL" clId="{0B96D332-F1B3-4545-8AF7-8D5F6E5C1DF3}" dt="2024-02-16T04:41:31.140" v="6236" actId="1076"/>
        <pc:sldMkLst>
          <pc:docMk/>
          <pc:sldMk cId="3210320971" sldId="271"/>
        </pc:sldMkLst>
        <pc:spChg chg="del">
          <ac:chgData name="Thomas Martinod Saldarriaga" userId="a51bec91-ebb0-409f-a3f8-f09a9fa952ae" providerId="ADAL" clId="{0B96D332-F1B3-4545-8AF7-8D5F6E5C1DF3}" dt="2024-02-15T22:24:32.270" v="1837" actId="478"/>
          <ac:spMkLst>
            <pc:docMk/>
            <pc:sldMk cId="3210320971" sldId="271"/>
            <ac:spMk id="2" creationId="{6CCCFCC3-647B-C942-CA59-73276607ABC4}"/>
          </ac:spMkLst>
        </pc:spChg>
        <pc:spChg chg="del">
          <ac:chgData name="Thomas Martinod Saldarriaga" userId="a51bec91-ebb0-409f-a3f8-f09a9fa952ae" providerId="ADAL" clId="{0B96D332-F1B3-4545-8AF7-8D5F6E5C1DF3}" dt="2024-02-15T22:24:33.731" v="1838" actId="478"/>
          <ac:spMkLst>
            <pc:docMk/>
            <pc:sldMk cId="3210320971" sldId="271"/>
            <ac:spMk id="3" creationId="{44DDCF12-4A0D-1B93-F0CC-04F3B6BE88A8}"/>
          </ac:spMkLst>
        </pc:spChg>
        <pc:spChg chg="add del">
          <ac:chgData name="Thomas Martinod Saldarriaga" userId="a51bec91-ebb0-409f-a3f8-f09a9fa952ae" providerId="ADAL" clId="{0B96D332-F1B3-4545-8AF7-8D5F6E5C1DF3}" dt="2024-02-15T22:24:56.694" v="1847" actId="22"/>
          <ac:spMkLst>
            <pc:docMk/>
            <pc:sldMk cId="3210320971" sldId="271"/>
            <ac:spMk id="7" creationId="{B4850757-8AF3-E807-365D-3F17F7EDF013}"/>
          </ac:spMkLst>
        </pc:spChg>
        <pc:spChg chg="add del">
          <ac:chgData name="Thomas Martinod Saldarriaga" userId="a51bec91-ebb0-409f-a3f8-f09a9fa952ae" providerId="ADAL" clId="{0B96D332-F1B3-4545-8AF7-8D5F6E5C1DF3}" dt="2024-02-15T22:24:59.460" v="1849" actId="478"/>
          <ac:spMkLst>
            <pc:docMk/>
            <pc:sldMk cId="3210320971" sldId="271"/>
            <ac:spMk id="9" creationId="{EE606742-BBF0-A19A-F871-2DD6085EE668}"/>
          </ac:spMkLst>
        </pc:spChg>
        <pc:spChg chg="add mod">
          <ac:chgData name="Thomas Martinod Saldarriaga" userId="a51bec91-ebb0-409f-a3f8-f09a9fa952ae" providerId="ADAL" clId="{0B96D332-F1B3-4545-8AF7-8D5F6E5C1DF3}" dt="2024-02-15T22:25:07.575" v="1852" actId="20577"/>
          <ac:spMkLst>
            <pc:docMk/>
            <pc:sldMk cId="3210320971" sldId="271"/>
            <ac:spMk id="10" creationId="{60BC3BEC-CC3C-9F5B-E994-55B83DF30F81}"/>
          </ac:spMkLst>
        </pc:spChg>
        <pc:spChg chg="add mod">
          <ac:chgData name="Thomas Martinod Saldarriaga" userId="a51bec91-ebb0-409f-a3f8-f09a9fa952ae" providerId="ADAL" clId="{0B96D332-F1B3-4545-8AF7-8D5F6E5C1DF3}" dt="2024-02-16T00:28:41.856" v="4335" actId="1076"/>
          <ac:spMkLst>
            <pc:docMk/>
            <pc:sldMk cId="3210320971" sldId="271"/>
            <ac:spMk id="11" creationId="{70947F6C-2813-C094-1F91-C04ACDF3975C}"/>
          </ac:spMkLst>
        </pc:spChg>
        <pc:spChg chg="add mod">
          <ac:chgData name="Thomas Martinod Saldarriaga" userId="a51bec91-ebb0-409f-a3f8-f09a9fa952ae" providerId="ADAL" clId="{0B96D332-F1B3-4545-8AF7-8D5F6E5C1DF3}" dt="2024-02-16T02:56:48.778" v="5306" actId="164"/>
          <ac:spMkLst>
            <pc:docMk/>
            <pc:sldMk cId="3210320971" sldId="271"/>
            <ac:spMk id="16" creationId="{0427EA72-2AA3-676E-D582-0AE2AD18CE33}"/>
          </ac:spMkLst>
        </pc:spChg>
        <pc:spChg chg="add del">
          <ac:chgData name="Thomas Martinod Saldarriaga" userId="a51bec91-ebb0-409f-a3f8-f09a9fa952ae" providerId="ADAL" clId="{0B96D332-F1B3-4545-8AF7-8D5F6E5C1DF3}" dt="2024-02-16T00:31:51.179" v="4375" actId="22"/>
          <ac:spMkLst>
            <pc:docMk/>
            <pc:sldMk cId="3210320971" sldId="271"/>
            <ac:spMk id="18" creationId="{036D65DA-FF1C-2939-8DFC-098CD9AAA0B0}"/>
          </ac:spMkLst>
        </pc:spChg>
        <pc:spChg chg="add del mod">
          <ac:chgData name="Thomas Martinod Saldarriaga" userId="a51bec91-ebb0-409f-a3f8-f09a9fa952ae" providerId="ADAL" clId="{0B96D332-F1B3-4545-8AF7-8D5F6E5C1DF3}" dt="2024-02-16T00:33:34.732" v="4391" actId="22"/>
          <ac:spMkLst>
            <pc:docMk/>
            <pc:sldMk cId="3210320971" sldId="271"/>
            <ac:spMk id="22" creationId="{7286D4F7-9950-1F72-F4A9-59D59B79FC91}"/>
          </ac:spMkLst>
        </pc:spChg>
        <pc:spChg chg="add del">
          <ac:chgData name="Thomas Martinod Saldarriaga" userId="a51bec91-ebb0-409f-a3f8-f09a9fa952ae" providerId="ADAL" clId="{0B96D332-F1B3-4545-8AF7-8D5F6E5C1DF3}" dt="2024-02-16T00:33:49.323" v="4393" actId="22"/>
          <ac:spMkLst>
            <pc:docMk/>
            <pc:sldMk cId="3210320971" sldId="271"/>
            <ac:spMk id="24" creationId="{CB9E9598-ACF8-005F-9329-633804D75ED2}"/>
          </ac:spMkLst>
        </pc:spChg>
        <pc:spChg chg="add mod">
          <ac:chgData name="Thomas Martinod Saldarriaga" userId="a51bec91-ebb0-409f-a3f8-f09a9fa952ae" providerId="ADAL" clId="{0B96D332-F1B3-4545-8AF7-8D5F6E5C1DF3}" dt="2024-02-16T02:56:48.778" v="5306" actId="164"/>
          <ac:spMkLst>
            <pc:docMk/>
            <pc:sldMk cId="3210320971" sldId="271"/>
            <ac:spMk id="27" creationId="{4425E644-B4D3-85CC-0F10-9BB660601AA9}"/>
          </ac:spMkLst>
        </pc:spChg>
        <pc:spChg chg="add del">
          <ac:chgData name="Thomas Martinod Saldarriaga" userId="a51bec91-ebb0-409f-a3f8-f09a9fa952ae" providerId="ADAL" clId="{0B96D332-F1B3-4545-8AF7-8D5F6E5C1DF3}" dt="2024-02-16T00:35:08.189" v="4435" actId="22"/>
          <ac:spMkLst>
            <pc:docMk/>
            <pc:sldMk cId="3210320971" sldId="271"/>
            <ac:spMk id="29" creationId="{9A809E12-5F3A-7777-69CF-EC18E6031C3F}"/>
          </ac:spMkLst>
        </pc:spChg>
        <pc:spChg chg="add del">
          <ac:chgData name="Thomas Martinod Saldarriaga" userId="a51bec91-ebb0-409f-a3f8-f09a9fa952ae" providerId="ADAL" clId="{0B96D332-F1B3-4545-8AF7-8D5F6E5C1DF3}" dt="2024-02-16T00:36:06.200" v="4441" actId="22"/>
          <ac:spMkLst>
            <pc:docMk/>
            <pc:sldMk cId="3210320971" sldId="271"/>
            <ac:spMk id="33" creationId="{4DDDC82F-196A-AE52-802B-DF0DF85015D3}"/>
          </ac:spMkLst>
        </pc:spChg>
        <pc:spChg chg="add mod">
          <ac:chgData name="Thomas Martinod Saldarriaga" userId="a51bec91-ebb0-409f-a3f8-f09a9fa952ae" providerId="ADAL" clId="{0B96D332-F1B3-4545-8AF7-8D5F6E5C1DF3}" dt="2024-02-16T00:38:00.482" v="4643" actId="20577"/>
          <ac:spMkLst>
            <pc:docMk/>
            <pc:sldMk cId="3210320971" sldId="271"/>
            <ac:spMk id="36" creationId="{04CEEFF3-6A99-86DD-11AB-0810BF2A2FAD}"/>
          </ac:spMkLst>
        </pc:spChg>
        <pc:spChg chg="add del">
          <ac:chgData name="Thomas Martinod Saldarriaga" userId="a51bec91-ebb0-409f-a3f8-f09a9fa952ae" providerId="ADAL" clId="{0B96D332-F1B3-4545-8AF7-8D5F6E5C1DF3}" dt="2024-02-16T00:41:20.005" v="4655" actId="22"/>
          <ac:spMkLst>
            <pc:docMk/>
            <pc:sldMk cId="3210320971" sldId="271"/>
            <ac:spMk id="38" creationId="{089353D2-4B5C-2367-2EAF-03BBE0A76061}"/>
          </ac:spMkLst>
        </pc:spChg>
        <pc:grpChg chg="add mod">
          <ac:chgData name="Thomas Martinod Saldarriaga" userId="a51bec91-ebb0-409f-a3f8-f09a9fa952ae" providerId="ADAL" clId="{0B96D332-F1B3-4545-8AF7-8D5F6E5C1DF3}" dt="2024-02-16T04:41:05.277" v="6229" actId="962"/>
          <ac:grpSpMkLst>
            <pc:docMk/>
            <pc:sldMk cId="3210320971" sldId="271"/>
            <ac:grpSpMk id="2" creationId="{4FEBFE89-BF8B-788B-105D-C48764201D20}"/>
          </ac:grpSpMkLst>
        </pc:grpChg>
        <pc:picChg chg="add mod">
          <ac:chgData name="Thomas Martinod Saldarriaga" userId="a51bec91-ebb0-409f-a3f8-f09a9fa952ae" providerId="ADAL" clId="{0B96D332-F1B3-4545-8AF7-8D5F6E5C1DF3}" dt="2024-02-16T04:41:08.966" v="6231" actId="1076"/>
          <ac:picMkLst>
            <pc:docMk/>
            <pc:sldMk cId="3210320971" sldId="271"/>
            <ac:picMk id="4" creationId="{D93EA14B-C26B-81B3-38EF-03CD93A9633C}"/>
          </ac:picMkLst>
        </pc:picChg>
        <pc:picChg chg="add del">
          <ac:chgData name="Thomas Martinod Saldarriaga" userId="a51bec91-ebb0-409f-a3f8-f09a9fa952ae" providerId="ADAL" clId="{0B96D332-F1B3-4545-8AF7-8D5F6E5C1DF3}" dt="2024-02-15T22:24:41.128" v="1840" actId="478"/>
          <ac:picMkLst>
            <pc:docMk/>
            <pc:sldMk cId="3210320971" sldId="271"/>
            <ac:picMk id="5" creationId="{EDCE68B1-97B8-4FEE-54C2-893AD99121FC}"/>
          </ac:picMkLst>
        </pc:picChg>
        <pc:picChg chg="add mod">
          <ac:chgData name="Thomas Martinod Saldarriaga" userId="a51bec91-ebb0-409f-a3f8-f09a9fa952ae" providerId="ADAL" clId="{0B96D332-F1B3-4545-8AF7-8D5F6E5C1DF3}" dt="2024-02-16T04:41:31.140" v="6236" actId="1076"/>
          <ac:picMkLst>
            <pc:docMk/>
            <pc:sldMk cId="3210320971" sldId="271"/>
            <ac:picMk id="6" creationId="{57A8119E-63C1-DE96-B770-99ADC818C8BF}"/>
          </ac:picMkLst>
        </pc:picChg>
        <pc:picChg chg="add mod ord">
          <ac:chgData name="Thomas Martinod Saldarriaga" userId="a51bec91-ebb0-409f-a3f8-f09a9fa952ae" providerId="ADAL" clId="{0B96D332-F1B3-4545-8AF7-8D5F6E5C1DF3}" dt="2024-02-16T02:56:48.778" v="5306" actId="164"/>
          <ac:picMkLst>
            <pc:docMk/>
            <pc:sldMk cId="3210320971" sldId="271"/>
            <ac:picMk id="15" creationId="{44E77182-C40C-C4AD-5033-1D6724AF679F}"/>
          </ac:picMkLst>
        </pc:picChg>
        <pc:picChg chg="add del mod modCrop">
          <ac:chgData name="Thomas Martinod Saldarriaga" userId="a51bec91-ebb0-409f-a3f8-f09a9fa952ae" providerId="ADAL" clId="{0B96D332-F1B3-4545-8AF7-8D5F6E5C1DF3}" dt="2024-02-16T00:33:30.660" v="4388" actId="478"/>
          <ac:picMkLst>
            <pc:docMk/>
            <pc:sldMk cId="3210320971" sldId="271"/>
            <ac:picMk id="20" creationId="{79485BB4-7C97-F864-B6B8-14597B84EC19}"/>
          </ac:picMkLst>
        </pc:picChg>
        <pc:picChg chg="add del mod modCrop">
          <ac:chgData name="Thomas Martinod Saldarriaga" userId="a51bec91-ebb0-409f-a3f8-f09a9fa952ae" providerId="ADAL" clId="{0B96D332-F1B3-4545-8AF7-8D5F6E5C1DF3}" dt="2024-02-16T04:41:22.455" v="6232" actId="478"/>
          <ac:picMkLst>
            <pc:docMk/>
            <pc:sldMk cId="3210320971" sldId="271"/>
            <ac:picMk id="26" creationId="{03DCF60C-49AC-B6AF-F111-51B45AC67598}"/>
          </ac:picMkLst>
        </pc:picChg>
        <pc:picChg chg="add del mod">
          <ac:chgData name="Thomas Martinod Saldarriaga" userId="a51bec91-ebb0-409f-a3f8-f09a9fa952ae" providerId="ADAL" clId="{0B96D332-F1B3-4545-8AF7-8D5F6E5C1DF3}" dt="2024-02-16T00:35:13.744" v="4439" actId="22"/>
          <ac:picMkLst>
            <pc:docMk/>
            <pc:sldMk cId="3210320971" sldId="271"/>
            <ac:picMk id="31" creationId="{1BCD0EA0-405D-4FAF-8BF5-761DC390D4FE}"/>
          </ac:picMkLst>
        </pc:picChg>
        <pc:picChg chg="add del mod modCrop">
          <ac:chgData name="Thomas Martinod Saldarriaga" userId="a51bec91-ebb0-409f-a3f8-f09a9fa952ae" providerId="ADAL" clId="{0B96D332-F1B3-4545-8AF7-8D5F6E5C1DF3}" dt="2024-02-16T04:41:06.794" v="6230" actId="478"/>
          <ac:picMkLst>
            <pc:docMk/>
            <pc:sldMk cId="3210320971" sldId="271"/>
            <ac:picMk id="35" creationId="{AC16815E-46E9-7AFB-7DE4-E1096E4BBD98}"/>
          </ac:picMkLst>
        </pc:picChg>
        <pc:picChg chg="add mod modCrop">
          <ac:chgData name="Thomas Martinod Saldarriaga" userId="a51bec91-ebb0-409f-a3f8-f09a9fa952ae" providerId="ADAL" clId="{0B96D332-F1B3-4545-8AF7-8D5F6E5C1DF3}" dt="2024-02-16T02:56:48.778" v="5306" actId="164"/>
          <ac:picMkLst>
            <pc:docMk/>
            <pc:sldMk cId="3210320971" sldId="271"/>
            <ac:picMk id="40" creationId="{F3D666C9-E0B1-C056-D039-9EF46F7B89F1}"/>
          </ac:picMkLst>
        </pc:picChg>
      </pc:sldChg>
      <pc:sldChg chg="addSp delSp modSp new mod setBg">
        <pc:chgData name="Thomas Martinod Saldarriaga" userId="a51bec91-ebb0-409f-a3f8-f09a9fa952ae" providerId="ADAL" clId="{0B96D332-F1B3-4545-8AF7-8D5F6E5C1DF3}" dt="2024-02-16T03:31:07.716" v="5403" actId="1076"/>
        <pc:sldMkLst>
          <pc:docMk/>
          <pc:sldMk cId="1877737150" sldId="272"/>
        </pc:sldMkLst>
        <pc:spChg chg="del">
          <ac:chgData name="Thomas Martinod Saldarriaga" userId="a51bec91-ebb0-409f-a3f8-f09a9fa952ae" providerId="ADAL" clId="{0B96D332-F1B3-4545-8AF7-8D5F6E5C1DF3}" dt="2024-02-15T22:49:10.780" v="2202" actId="478"/>
          <ac:spMkLst>
            <pc:docMk/>
            <pc:sldMk cId="1877737150" sldId="272"/>
            <ac:spMk id="2" creationId="{1BE61BCE-3E4F-8CCA-474C-B98B85938621}"/>
          </ac:spMkLst>
        </pc:spChg>
        <pc:spChg chg="add mod">
          <ac:chgData name="Thomas Martinod Saldarriaga" userId="a51bec91-ebb0-409f-a3f8-f09a9fa952ae" providerId="ADAL" clId="{0B96D332-F1B3-4545-8AF7-8D5F6E5C1DF3}" dt="2024-02-16T03:31:07.716" v="5403" actId="1076"/>
          <ac:spMkLst>
            <pc:docMk/>
            <pc:sldMk cId="1877737150" sldId="272"/>
            <ac:spMk id="2" creationId="{475B6234-6F37-C9D5-616B-890F768EB915}"/>
          </ac:spMkLst>
        </pc:spChg>
        <pc:spChg chg="del">
          <ac:chgData name="Thomas Martinod Saldarriaga" userId="a51bec91-ebb0-409f-a3f8-f09a9fa952ae" providerId="ADAL" clId="{0B96D332-F1B3-4545-8AF7-8D5F6E5C1DF3}" dt="2024-02-15T22:49:10.780" v="2202" actId="478"/>
          <ac:spMkLst>
            <pc:docMk/>
            <pc:sldMk cId="1877737150" sldId="272"/>
            <ac:spMk id="3" creationId="{91C412D4-7328-615C-766D-845EB9B7B4D0}"/>
          </ac:spMkLst>
        </pc:spChg>
        <pc:spChg chg="add mod">
          <ac:chgData name="Thomas Martinod Saldarriaga" userId="a51bec91-ebb0-409f-a3f8-f09a9fa952ae" providerId="ADAL" clId="{0B96D332-F1B3-4545-8AF7-8D5F6E5C1DF3}" dt="2024-02-15T22:49:27.236" v="2206" actId="20577"/>
          <ac:spMkLst>
            <pc:docMk/>
            <pc:sldMk cId="1877737150" sldId="272"/>
            <ac:spMk id="4" creationId="{1052156E-9EE8-6798-F4B0-251ABFE5490E}"/>
          </ac:spMkLst>
        </pc:spChg>
        <pc:spChg chg="add del mod topLvl">
          <ac:chgData name="Thomas Martinod Saldarriaga" userId="a51bec91-ebb0-409f-a3f8-f09a9fa952ae" providerId="ADAL" clId="{0B96D332-F1B3-4545-8AF7-8D5F6E5C1DF3}" dt="2024-02-16T03:30:40.849" v="5382" actId="478"/>
          <ac:spMkLst>
            <pc:docMk/>
            <pc:sldMk cId="1877737150" sldId="272"/>
            <ac:spMk id="8" creationId="{C7C7DCA2-AFD6-C2D1-33B9-EFFA120B33BA}"/>
          </ac:spMkLst>
        </pc:spChg>
        <pc:spChg chg="add mod">
          <ac:chgData name="Thomas Martinod Saldarriaga" userId="a51bec91-ebb0-409f-a3f8-f09a9fa952ae" providerId="ADAL" clId="{0B96D332-F1B3-4545-8AF7-8D5F6E5C1DF3}" dt="2024-02-15T23:01:29.387" v="2372" actId="1076"/>
          <ac:spMkLst>
            <pc:docMk/>
            <pc:sldMk cId="1877737150" sldId="272"/>
            <ac:spMk id="10" creationId="{8A2AB29F-762A-FD08-C78B-09FD718F34D1}"/>
          </ac:spMkLst>
        </pc:spChg>
        <pc:spChg chg="add mod">
          <ac:chgData name="Thomas Martinod Saldarriaga" userId="a51bec91-ebb0-409f-a3f8-f09a9fa952ae" providerId="ADAL" clId="{0B96D332-F1B3-4545-8AF7-8D5F6E5C1DF3}" dt="2024-02-16T01:00:47.865" v="5165" actId="1076"/>
          <ac:spMkLst>
            <pc:docMk/>
            <pc:sldMk cId="1877737150" sldId="272"/>
            <ac:spMk id="11" creationId="{D3FE0BC1-768B-61CB-8B30-8A3ED313C8E1}"/>
          </ac:spMkLst>
        </pc:spChg>
        <pc:grpChg chg="add del mod">
          <ac:chgData name="Thomas Martinod Saldarriaga" userId="a51bec91-ebb0-409f-a3f8-f09a9fa952ae" providerId="ADAL" clId="{0B96D332-F1B3-4545-8AF7-8D5F6E5C1DF3}" dt="2024-02-16T03:30:40.849" v="5382" actId="478"/>
          <ac:grpSpMkLst>
            <pc:docMk/>
            <pc:sldMk cId="1877737150" sldId="272"/>
            <ac:grpSpMk id="9" creationId="{72295641-94EE-765B-AAFA-E04D0BE4C0E6}"/>
          </ac:grpSpMkLst>
        </pc:grpChg>
        <pc:picChg chg="add mod topLvl">
          <ac:chgData name="Thomas Martinod Saldarriaga" userId="a51bec91-ebb0-409f-a3f8-f09a9fa952ae" providerId="ADAL" clId="{0B96D332-F1B3-4545-8AF7-8D5F6E5C1DF3}" dt="2024-02-16T03:30:44.961" v="5384" actId="1076"/>
          <ac:picMkLst>
            <pc:docMk/>
            <pc:sldMk cId="1877737150" sldId="272"/>
            <ac:picMk id="4098" creationId="{4426D725-9876-F81D-FE78-FEA8F3B5DFD1}"/>
          </ac:picMkLst>
        </pc:picChg>
      </pc:sldChg>
      <pc:sldChg chg="addSp delSp modSp new mod setBg">
        <pc:chgData name="Thomas Martinod Saldarriaga" userId="a51bec91-ebb0-409f-a3f8-f09a9fa952ae" providerId="ADAL" clId="{0B96D332-F1B3-4545-8AF7-8D5F6E5C1DF3}" dt="2024-02-16T03:45:04.782" v="6062"/>
        <pc:sldMkLst>
          <pc:docMk/>
          <pc:sldMk cId="1903080876" sldId="273"/>
        </pc:sldMkLst>
        <pc:spChg chg="del">
          <ac:chgData name="Thomas Martinod Saldarriaga" userId="a51bec91-ebb0-409f-a3f8-f09a9fa952ae" providerId="ADAL" clId="{0B96D332-F1B3-4545-8AF7-8D5F6E5C1DF3}" dt="2024-02-15T23:33:46.053" v="3590" actId="478"/>
          <ac:spMkLst>
            <pc:docMk/>
            <pc:sldMk cId="1903080876" sldId="273"/>
            <ac:spMk id="2" creationId="{93E57459-9688-FEC0-C2A3-14D725352956}"/>
          </ac:spMkLst>
        </pc:spChg>
        <pc:spChg chg="del">
          <ac:chgData name="Thomas Martinod Saldarriaga" userId="a51bec91-ebb0-409f-a3f8-f09a9fa952ae" providerId="ADAL" clId="{0B96D332-F1B3-4545-8AF7-8D5F6E5C1DF3}" dt="2024-02-15T23:34:03.010" v="3593" actId="478"/>
          <ac:spMkLst>
            <pc:docMk/>
            <pc:sldMk cId="1903080876" sldId="273"/>
            <ac:spMk id="3" creationId="{C775A743-54AB-E7F4-4E62-58E1717C28FF}"/>
          </ac:spMkLst>
        </pc:spChg>
        <pc:spChg chg="add mod">
          <ac:chgData name="Thomas Martinod Saldarriaga" userId="a51bec91-ebb0-409f-a3f8-f09a9fa952ae" providerId="ADAL" clId="{0B96D332-F1B3-4545-8AF7-8D5F6E5C1DF3}" dt="2024-02-15T23:34:45.254" v="3595" actId="20577"/>
          <ac:spMkLst>
            <pc:docMk/>
            <pc:sldMk cId="1903080876" sldId="273"/>
            <ac:spMk id="5" creationId="{BB784FA9-8C49-F0E6-8288-4ACFDCCEB090}"/>
          </ac:spMkLst>
        </pc:spChg>
        <pc:spChg chg="add mod">
          <ac:chgData name="Thomas Martinod Saldarriaga" userId="a51bec91-ebb0-409f-a3f8-f09a9fa952ae" providerId="ADAL" clId="{0B96D332-F1B3-4545-8AF7-8D5F6E5C1DF3}" dt="2024-02-16T03:29:23.327" v="5379" actId="164"/>
          <ac:spMkLst>
            <pc:docMk/>
            <pc:sldMk cId="1903080876" sldId="273"/>
            <ac:spMk id="6" creationId="{3DFA96BC-52BB-E0B8-9AFE-DA1E13111F6F}"/>
          </ac:spMkLst>
        </pc:spChg>
        <pc:spChg chg="add mod">
          <ac:chgData name="Thomas Martinod Saldarriaga" userId="a51bec91-ebb0-409f-a3f8-f09a9fa952ae" providerId="ADAL" clId="{0B96D332-F1B3-4545-8AF7-8D5F6E5C1DF3}" dt="2024-02-16T03:29:23.327" v="5379" actId="164"/>
          <ac:spMkLst>
            <pc:docMk/>
            <pc:sldMk cId="1903080876" sldId="273"/>
            <ac:spMk id="7" creationId="{C72C1E2F-DD8D-3A13-8E0A-BB7DDE76715A}"/>
          </ac:spMkLst>
        </pc:spChg>
        <pc:spChg chg="add mod">
          <ac:chgData name="Thomas Martinod Saldarriaga" userId="a51bec91-ebb0-409f-a3f8-f09a9fa952ae" providerId="ADAL" clId="{0B96D332-F1B3-4545-8AF7-8D5F6E5C1DF3}" dt="2024-02-16T03:29:23.327" v="5379" actId="164"/>
          <ac:spMkLst>
            <pc:docMk/>
            <pc:sldMk cId="1903080876" sldId="273"/>
            <ac:spMk id="8" creationId="{2E2315CE-A8A5-2E14-A1B5-7371A1EFAEF0}"/>
          </ac:spMkLst>
        </pc:spChg>
        <pc:spChg chg="add mod">
          <ac:chgData name="Thomas Martinod Saldarriaga" userId="a51bec91-ebb0-409f-a3f8-f09a9fa952ae" providerId="ADAL" clId="{0B96D332-F1B3-4545-8AF7-8D5F6E5C1DF3}" dt="2024-02-16T03:29:23.327" v="5379" actId="164"/>
          <ac:spMkLst>
            <pc:docMk/>
            <pc:sldMk cId="1903080876" sldId="273"/>
            <ac:spMk id="9" creationId="{3991F3E5-F85A-98B9-1967-5A95A5869829}"/>
          </ac:spMkLst>
        </pc:spChg>
        <pc:spChg chg="add mod">
          <ac:chgData name="Thomas Martinod Saldarriaga" userId="a51bec91-ebb0-409f-a3f8-f09a9fa952ae" providerId="ADAL" clId="{0B96D332-F1B3-4545-8AF7-8D5F6E5C1DF3}" dt="2024-02-16T03:29:23.327" v="5379" actId="164"/>
          <ac:spMkLst>
            <pc:docMk/>
            <pc:sldMk cId="1903080876" sldId="273"/>
            <ac:spMk id="10" creationId="{5152494A-BEF3-9C63-EF8B-D75354D4E33B}"/>
          </ac:spMkLst>
        </pc:spChg>
        <pc:grpChg chg="add mod">
          <ac:chgData name="Thomas Martinod Saldarriaga" userId="a51bec91-ebb0-409f-a3f8-f09a9fa952ae" providerId="ADAL" clId="{0B96D332-F1B3-4545-8AF7-8D5F6E5C1DF3}" dt="2024-02-16T03:29:33.508" v="5380" actId="1076"/>
          <ac:grpSpMkLst>
            <pc:docMk/>
            <pc:sldMk cId="1903080876" sldId="273"/>
            <ac:grpSpMk id="2" creationId="{E2B787A0-E7BB-42C6-A2FF-16443CCC702D}"/>
          </ac:grpSpMkLst>
        </pc:grpChg>
        <pc:picChg chg="add mod">
          <ac:chgData name="Thomas Martinod Saldarriaga" userId="a51bec91-ebb0-409f-a3f8-f09a9fa952ae" providerId="ADAL" clId="{0B96D332-F1B3-4545-8AF7-8D5F6E5C1DF3}" dt="2024-02-16T03:45:04.782" v="6062"/>
          <ac:picMkLst>
            <pc:docMk/>
            <pc:sldMk cId="1903080876" sldId="273"/>
            <ac:picMk id="3" creationId="{CCC9947B-6D43-D377-A810-148935255091}"/>
          </ac:picMkLst>
        </pc:picChg>
      </pc:sldChg>
      <pc:sldChg chg="new del">
        <pc:chgData name="Thomas Martinod Saldarriaga" userId="a51bec91-ebb0-409f-a3f8-f09a9fa952ae" providerId="ADAL" clId="{0B96D332-F1B3-4545-8AF7-8D5F6E5C1DF3}" dt="2024-02-15T22:51:01.774" v="2211" actId="680"/>
        <pc:sldMkLst>
          <pc:docMk/>
          <pc:sldMk cId="3306724315" sldId="273"/>
        </pc:sldMkLst>
      </pc:sldChg>
      <pc:sldChg chg="addSp delSp modSp new mod setBg delCm modCm">
        <pc:chgData name="Thomas Martinod Saldarriaga" userId="a51bec91-ebb0-409f-a3f8-f09a9fa952ae" providerId="ADAL" clId="{0B96D332-F1B3-4545-8AF7-8D5F6E5C1DF3}" dt="2024-02-16T02:50:40.326" v="5259" actId="1076"/>
        <pc:sldMkLst>
          <pc:docMk/>
          <pc:sldMk cId="297340850" sldId="274"/>
        </pc:sldMkLst>
        <pc:spChg chg="del">
          <ac:chgData name="Thomas Martinod Saldarriaga" userId="a51bec91-ebb0-409f-a3f8-f09a9fa952ae" providerId="ADAL" clId="{0B96D332-F1B3-4545-8AF7-8D5F6E5C1DF3}" dt="2024-02-15T23:57:17.918" v="3908" actId="478"/>
          <ac:spMkLst>
            <pc:docMk/>
            <pc:sldMk cId="297340850" sldId="274"/>
            <ac:spMk id="2" creationId="{2C81F692-953C-C15E-DD79-6FB86AC2AF9B}"/>
          </ac:spMkLst>
        </pc:spChg>
        <pc:spChg chg="del">
          <ac:chgData name="Thomas Martinod Saldarriaga" userId="a51bec91-ebb0-409f-a3f8-f09a9fa952ae" providerId="ADAL" clId="{0B96D332-F1B3-4545-8AF7-8D5F6E5C1DF3}" dt="2024-02-15T23:57:19.557" v="3909" actId="478"/>
          <ac:spMkLst>
            <pc:docMk/>
            <pc:sldMk cId="297340850" sldId="274"/>
            <ac:spMk id="3" creationId="{E2FF06A0-1F21-4CB3-ACDE-47695C654D19}"/>
          </ac:spMkLst>
        </pc:spChg>
        <pc:spChg chg="add mod">
          <ac:chgData name="Thomas Martinod Saldarriaga" userId="a51bec91-ebb0-409f-a3f8-f09a9fa952ae" providerId="ADAL" clId="{0B96D332-F1B3-4545-8AF7-8D5F6E5C1DF3}" dt="2024-02-15T23:57:32.361" v="3926" actId="20577"/>
          <ac:spMkLst>
            <pc:docMk/>
            <pc:sldMk cId="297340850" sldId="274"/>
            <ac:spMk id="5" creationId="{39905D1B-99AE-F79D-40AC-50B1335BF7AE}"/>
          </ac:spMkLst>
        </pc:spChg>
        <pc:spChg chg="add del mod">
          <ac:chgData name="Thomas Martinod Saldarriaga" userId="a51bec91-ebb0-409f-a3f8-f09a9fa952ae" providerId="ADAL" clId="{0B96D332-F1B3-4545-8AF7-8D5F6E5C1DF3}" dt="2024-02-16T02:48:20.778" v="5191"/>
          <ac:spMkLst>
            <pc:docMk/>
            <pc:sldMk cId="297340850" sldId="274"/>
            <ac:spMk id="6" creationId="{FAD777F8-0A99-6089-587D-BD52D1B43326}"/>
          </ac:spMkLst>
        </pc:spChg>
        <pc:spChg chg="add mod">
          <ac:chgData name="Thomas Martinod Saldarriaga" userId="a51bec91-ebb0-409f-a3f8-f09a9fa952ae" providerId="ADAL" clId="{0B96D332-F1B3-4545-8AF7-8D5F6E5C1DF3}" dt="2024-02-16T02:50:37.570" v="5258" actId="1076"/>
          <ac:spMkLst>
            <pc:docMk/>
            <pc:sldMk cId="297340850" sldId="274"/>
            <ac:spMk id="8" creationId="{B1CF0A2F-AE80-DAE7-2686-290F97440708}"/>
          </ac:spMkLst>
        </pc:spChg>
        <pc:picChg chg="add mod">
          <ac:chgData name="Thomas Martinod Saldarriaga" userId="a51bec91-ebb0-409f-a3f8-f09a9fa952ae" providerId="ADAL" clId="{0B96D332-F1B3-4545-8AF7-8D5F6E5C1DF3}" dt="2024-02-16T02:38:18.638" v="5188"/>
          <ac:picMkLst>
            <pc:docMk/>
            <pc:sldMk cId="297340850" sldId="274"/>
            <ac:picMk id="2" creationId="{65B32145-3A88-C2AB-74D0-7D7A1E02C9B3}"/>
          </ac:picMkLst>
        </pc:picChg>
        <pc:picChg chg="add mod">
          <ac:chgData name="Thomas Martinod Saldarriaga" userId="a51bec91-ebb0-409f-a3f8-f09a9fa952ae" providerId="ADAL" clId="{0B96D332-F1B3-4545-8AF7-8D5F6E5C1DF3}" dt="2024-02-16T02:50:40.326" v="5259" actId="1076"/>
          <ac:picMkLst>
            <pc:docMk/>
            <pc:sldMk cId="297340850" sldId="274"/>
            <ac:picMk id="7" creationId="{C48AAFAF-75F1-A60C-D3E7-338E1EF66FD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Thomas Martinod Saldarriaga" userId="a51bec91-ebb0-409f-a3f8-f09a9fa952ae" providerId="ADAL" clId="{0B96D332-F1B3-4545-8AF7-8D5F6E5C1DF3}" dt="2024-02-16T02:49:03.168" v="5200"/>
              <pc2:cmMkLst xmlns:pc2="http://schemas.microsoft.com/office/powerpoint/2019/9/main/command">
                <pc:docMk/>
                <pc:sldMk cId="297340850" sldId="274"/>
                <pc2:cmMk id="{C79004CA-A576-4FE6-89BC-FCE4921E84BD}"/>
              </pc2:cmMkLst>
            </pc226:cmChg>
          </p:ext>
        </pc:extLst>
      </pc:sldChg>
      <pc:sldChg chg="addSp delSp modSp new mod setBg">
        <pc:chgData name="Thomas Martinod Saldarriaga" userId="a51bec91-ebb0-409f-a3f8-f09a9fa952ae" providerId="ADAL" clId="{0B96D332-F1B3-4545-8AF7-8D5F6E5C1DF3}" dt="2024-02-16T04:43:33.415" v="6266" actId="1076"/>
        <pc:sldMkLst>
          <pc:docMk/>
          <pc:sldMk cId="1067071507" sldId="275"/>
        </pc:sldMkLst>
        <pc:spChg chg="del">
          <ac:chgData name="Thomas Martinod Saldarriaga" userId="a51bec91-ebb0-409f-a3f8-f09a9fa952ae" providerId="ADAL" clId="{0B96D332-F1B3-4545-8AF7-8D5F6E5C1DF3}" dt="2024-02-16T00:25:33.999" v="4212" actId="478"/>
          <ac:spMkLst>
            <pc:docMk/>
            <pc:sldMk cId="1067071507" sldId="275"/>
            <ac:spMk id="2" creationId="{B9C71B94-D5F5-5297-9176-F9D4715FDBC1}"/>
          </ac:spMkLst>
        </pc:spChg>
        <pc:spChg chg="del">
          <ac:chgData name="Thomas Martinod Saldarriaga" userId="a51bec91-ebb0-409f-a3f8-f09a9fa952ae" providerId="ADAL" clId="{0B96D332-F1B3-4545-8AF7-8D5F6E5C1DF3}" dt="2024-02-16T00:25:33.228" v="4211" actId="478"/>
          <ac:spMkLst>
            <pc:docMk/>
            <pc:sldMk cId="1067071507" sldId="275"/>
            <ac:spMk id="3" creationId="{947F0930-30B8-D2A7-5CB4-00F5E5C6322B}"/>
          </ac:spMkLst>
        </pc:spChg>
        <pc:spChg chg="add mod">
          <ac:chgData name="Thomas Martinod Saldarriaga" userId="a51bec91-ebb0-409f-a3f8-f09a9fa952ae" providerId="ADAL" clId="{0B96D332-F1B3-4545-8AF7-8D5F6E5C1DF3}" dt="2024-02-16T00:25:43.124" v="4215" actId="20577"/>
          <ac:spMkLst>
            <pc:docMk/>
            <pc:sldMk cId="1067071507" sldId="275"/>
            <ac:spMk id="5" creationId="{04FB7C37-12FB-D0DF-DE77-45A1E82858C4}"/>
          </ac:spMkLst>
        </pc:spChg>
        <pc:spChg chg="add mod">
          <ac:chgData name="Thomas Martinod Saldarriaga" userId="a51bec91-ebb0-409f-a3f8-f09a9fa952ae" providerId="ADAL" clId="{0B96D332-F1B3-4545-8AF7-8D5F6E5C1DF3}" dt="2024-02-16T00:28:55.642" v="4336" actId="1076"/>
          <ac:spMkLst>
            <pc:docMk/>
            <pc:sldMk cId="1067071507" sldId="275"/>
            <ac:spMk id="6" creationId="{233AB349-887C-0E61-47AA-3754E55B96E2}"/>
          </ac:spMkLst>
        </pc:spChg>
        <pc:spChg chg="add mod">
          <ac:chgData name="Thomas Martinod Saldarriaga" userId="a51bec91-ebb0-409f-a3f8-f09a9fa952ae" providerId="ADAL" clId="{0B96D332-F1B3-4545-8AF7-8D5F6E5C1DF3}" dt="2024-02-16T04:38:34.270" v="6215"/>
          <ac:spMkLst>
            <pc:docMk/>
            <pc:sldMk cId="1067071507" sldId="275"/>
            <ac:spMk id="7" creationId="{387EC7D9-03A0-0A5B-ECA5-9CA4510D3853}"/>
          </ac:spMkLst>
        </pc:spChg>
        <pc:spChg chg="add mod">
          <ac:chgData name="Thomas Martinod Saldarriaga" userId="a51bec91-ebb0-409f-a3f8-f09a9fa952ae" providerId="ADAL" clId="{0B96D332-F1B3-4545-8AF7-8D5F6E5C1DF3}" dt="2024-02-16T02:56:25.030" v="5304" actId="164"/>
          <ac:spMkLst>
            <pc:docMk/>
            <pc:sldMk cId="1067071507" sldId="275"/>
            <ac:spMk id="9" creationId="{99ADB1D0-F24B-5E50-6B24-342B189EFF0C}"/>
          </ac:spMkLst>
        </pc:spChg>
        <pc:spChg chg="add mod">
          <ac:chgData name="Thomas Martinod Saldarriaga" userId="a51bec91-ebb0-409f-a3f8-f09a9fa952ae" providerId="ADAL" clId="{0B96D332-F1B3-4545-8AF7-8D5F6E5C1DF3}" dt="2024-02-16T02:56:25.030" v="5304" actId="164"/>
          <ac:spMkLst>
            <pc:docMk/>
            <pc:sldMk cId="1067071507" sldId="275"/>
            <ac:spMk id="10" creationId="{C2B83EEF-F797-13D4-EF8D-E13FCB9A891E}"/>
          </ac:spMkLst>
        </pc:spChg>
        <pc:spChg chg="add mod">
          <ac:chgData name="Thomas Martinod Saldarriaga" userId="a51bec91-ebb0-409f-a3f8-f09a9fa952ae" providerId="ADAL" clId="{0B96D332-F1B3-4545-8AF7-8D5F6E5C1DF3}" dt="2024-02-16T02:56:25.030" v="5304" actId="164"/>
          <ac:spMkLst>
            <pc:docMk/>
            <pc:sldMk cId="1067071507" sldId="275"/>
            <ac:spMk id="12" creationId="{4DCF9BCD-C407-A081-2C4F-7CD39D25ADE8}"/>
          </ac:spMkLst>
        </pc:spChg>
        <pc:spChg chg="add del">
          <ac:chgData name="Thomas Martinod Saldarriaga" userId="a51bec91-ebb0-409f-a3f8-f09a9fa952ae" providerId="ADAL" clId="{0B96D332-F1B3-4545-8AF7-8D5F6E5C1DF3}" dt="2024-02-16T00:48:00.950" v="4774" actId="22"/>
          <ac:spMkLst>
            <pc:docMk/>
            <pc:sldMk cId="1067071507" sldId="275"/>
            <ac:spMk id="14" creationId="{4F729E2A-87E7-563C-7C06-FFCF0175D569}"/>
          </ac:spMkLst>
        </pc:spChg>
        <pc:spChg chg="add del">
          <ac:chgData name="Thomas Martinod Saldarriaga" userId="a51bec91-ebb0-409f-a3f8-f09a9fa952ae" providerId="ADAL" clId="{0B96D332-F1B3-4545-8AF7-8D5F6E5C1DF3}" dt="2024-02-16T00:48:19.706" v="4780" actId="22"/>
          <ac:spMkLst>
            <pc:docMk/>
            <pc:sldMk cId="1067071507" sldId="275"/>
            <ac:spMk id="18" creationId="{FEA39EBE-9B5E-F0CB-506D-491F4D3696CA}"/>
          </ac:spMkLst>
        </pc:spChg>
        <pc:spChg chg="add del">
          <ac:chgData name="Thomas Martinod Saldarriaga" userId="a51bec91-ebb0-409f-a3f8-f09a9fa952ae" providerId="ADAL" clId="{0B96D332-F1B3-4545-8AF7-8D5F6E5C1DF3}" dt="2024-02-16T00:50:29.663" v="4796" actId="22"/>
          <ac:spMkLst>
            <pc:docMk/>
            <pc:sldMk cId="1067071507" sldId="275"/>
            <ac:spMk id="22" creationId="{80258AF4-B315-21AD-522D-B0036ECB5D3C}"/>
          </ac:spMkLst>
        </pc:spChg>
        <pc:spChg chg="add del">
          <ac:chgData name="Thomas Martinod Saldarriaga" userId="a51bec91-ebb0-409f-a3f8-f09a9fa952ae" providerId="ADAL" clId="{0B96D332-F1B3-4545-8AF7-8D5F6E5C1DF3}" dt="2024-02-16T00:51:59.733" v="4813" actId="22"/>
          <ac:spMkLst>
            <pc:docMk/>
            <pc:sldMk cId="1067071507" sldId="275"/>
            <ac:spMk id="28" creationId="{90D4AEF0-EF7E-8627-69F7-D8803EE200FE}"/>
          </ac:spMkLst>
        </pc:spChg>
        <pc:spChg chg="add mod">
          <ac:chgData name="Thomas Martinod Saldarriaga" userId="a51bec91-ebb0-409f-a3f8-f09a9fa952ae" providerId="ADAL" clId="{0B96D332-F1B3-4545-8AF7-8D5F6E5C1DF3}" dt="2024-02-16T02:56:25.030" v="5304" actId="164"/>
          <ac:spMkLst>
            <pc:docMk/>
            <pc:sldMk cId="1067071507" sldId="275"/>
            <ac:spMk id="31" creationId="{96D664D1-A3BB-2162-4235-E53E0D142CB2}"/>
          </ac:spMkLst>
        </pc:spChg>
        <pc:spChg chg="add mod">
          <ac:chgData name="Thomas Martinod Saldarriaga" userId="a51bec91-ebb0-409f-a3f8-f09a9fa952ae" providerId="ADAL" clId="{0B96D332-F1B3-4545-8AF7-8D5F6E5C1DF3}" dt="2024-02-16T02:56:25.030" v="5304" actId="164"/>
          <ac:spMkLst>
            <pc:docMk/>
            <pc:sldMk cId="1067071507" sldId="275"/>
            <ac:spMk id="33" creationId="{BB908918-9730-F8F1-703B-3FEA53EC219A}"/>
          </ac:spMkLst>
        </pc:spChg>
        <pc:spChg chg="add del">
          <ac:chgData name="Thomas Martinod Saldarriaga" userId="a51bec91-ebb0-409f-a3f8-f09a9fa952ae" providerId="ADAL" clId="{0B96D332-F1B3-4545-8AF7-8D5F6E5C1DF3}" dt="2024-02-16T00:55:16.614" v="4928" actId="22"/>
          <ac:spMkLst>
            <pc:docMk/>
            <pc:sldMk cId="1067071507" sldId="275"/>
            <ac:spMk id="35" creationId="{73E0A262-E954-A46F-A7E1-3786D5E0DE0D}"/>
          </ac:spMkLst>
        </pc:spChg>
        <pc:spChg chg="add del">
          <ac:chgData name="Thomas Martinod Saldarriaga" userId="a51bec91-ebb0-409f-a3f8-f09a9fa952ae" providerId="ADAL" clId="{0B96D332-F1B3-4545-8AF7-8D5F6E5C1DF3}" dt="2024-02-16T00:56:28.752" v="4938" actId="22"/>
          <ac:spMkLst>
            <pc:docMk/>
            <pc:sldMk cId="1067071507" sldId="275"/>
            <ac:spMk id="39" creationId="{3ECE4693-7C4D-09A3-4246-03C9153BAFE4}"/>
          </ac:spMkLst>
        </pc:spChg>
        <pc:spChg chg="add del">
          <ac:chgData name="Thomas Martinod Saldarriaga" userId="a51bec91-ebb0-409f-a3f8-f09a9fa952ae" providerId="ADAL" clId="{0B96D332-F1B3-4545-8AF7-8D5F6E5C1DF3}" dt="2024-02-16T00:56:58.362" v="4942" actId="22"/>
          <ac:spMkLst>
            <pc:docMk/>
            <pc:sldMk cId="1067071507" sldId="275"/>
            <ac:spMk id="43" creationId="{E270404F-4CA5-C482-71D6-199068F552DA}"/>
          </ac:spMkLst>
        </pc:spChg>
        <pc:spChg chg="add del">
          <ac:chgData name="Thomas Martinod Saldarriaga" userId="a51bec91-ebb0-409f-a3f8-f09a9fa952ae" providerId="ADAL" clId="{0B96D332-F1B3-4545-8AF7-8D5F6E5C1DF3}" dt="2024-02-16T00:58:19.713" v="4951" actId="22"/>
          <ac:spMkLst>
            <pc:docMk/>
            <pc:sldMk cId="1067071507" sldId="275"/>
            <ac:spMk id="47" creationId="{B7A44AFC-1F68-4600-0273-25C87D3EEC38}"/>
          </ac:spMkLst>
        </pc:spChg>
        <pc:spChg chg="add del">
          <ac:chgData name="Thomas Martinod Saldarriaga" userId="a51bec91-ebb0-409f-a3f8-f09a9fa952ae" providerId="ADAL" clId="{0B96D332-F1B3-4545-8AF7-8D5F6E5C1DF3}" dt="2024-02-16T00:58:57.469" v="4958" actId="22"/>
          <ac:spMkLst>
            <pc:docMk/>
            <pc:sldMk cId="1067071507" sldId="275"/>
            <ac:spMk id="51" creationId="{1B4713ED-7FB2-DC99-37E9-06A63AB2B7CB}"/>
          </ac:spMkLst>
        </pc:spChg>
        <pc:spChg chg="add del">
          <ac:chgData name="Thomas Martinod Saldarriaga" userId="a51bec91-ebb0-409f-a3f8-f09a9fa952ae" providerId="ADAL" clId="{0B96D332-F1B3-4545-8AF7-8D5F6E5C1DF3}" dt="2024-02-16T00:59:09.514" v="4962" actId="22"/>
          <ac:spMkLst>
            <pc:docMk/>
            <pc:sldMk cId="1067071507" sldId="275"/>
            <ac:spMk id="55" creationId="{C5A31315-C56C-843E-90DB-BA1AD6A32924}"/>
          </ac:spMkLst>
        </pc:spChg>
        <pc:grpChg chg="add mod">
          <ac:chgData name="Thomas Martinod Saldarriaga" userId="a51bec91-ebb0-409f-a3f8-f09a9fa952ae" providerId="ADAL" clId="{0B96D332-F1B3-4545-8AF7-8D5F6E5C1DF3}" dt="2024-02-16T02:56:28.948" v="5305" actId="1076"/>
          <ac:grpSpMkLst>
            <pc:docMk/>
            <pc:sldMk cId="1067071507" sldId="275"/>
            <ac:grpSpMk id="2" creationId="{F046B1A3-44AE-F7FE-1D3E-FEDD82304A57}"/>
          </ac:grpSpMkLst>
        </pc:grpChg>
        <pc:picChg chg="add del mod">
          <ac:chgData name="Thomas Martinod Saldarriaga" userId="a51bec91-ebb0-409f-a3f8-f09a9fa952ae" providerId="ADAL" clId="{0B96D332-F1B3-4545-8AF7-8D5F6E5C1DF3}" dt="2024-02-16T04:41:50.746" v="6237" actId="478"/>
          <ac:picMkLst>
            <pc:docMk/>
            <pc:sldMk cId="1067071507" sldId="275"/>
            <ac:picMk id="6" creationId="{538A972E-99E4-A44F-C903-E9F057B1CDCB}"/>
          </ac:picMkLst>
        </pc:picChg>
        <pc:picChg chg="add mod ord">
          <ac:chgData name="Thomas Martinod Saldarriaga" userId="a51bec91-ebb0-409f-a3f8-f09a9fa952ae" providerId="ADAL" clId="{0B96D332-F1B3-4545-8AF7-8D5F6E5C1DF3}" dt="2024-02-16T02:56:25.030" v="5304" actId="164"/>
          <ac:picMkLst>
            <pc:docMk/>
            <pc:sldMk cId="1067071507" sldId="275"/>
            <ac:picMk id="8" creationId="{03A6C955-A890-F891-9ACB-594FF3C8A57B}"/>
          </ac:picMkLst>
        </pc:picChg>
        <pc:picChg chg="add del mod">
          <ac:chgData name="Thomas Martinod Saldarriaga" userId="a51bec91-ebb0-409f-a3f8-f09a9fa952ae" providerId="ADAL" clId="{0B96D332-F1B3-4545-8AF7-8D5F6E5C1DF3}" dt="2024-02-16T04:42:32.851" v="6251" actId="478"/>
          <ac:picMkLst>
            <pc:docMk/>
            <pc:sldMk cId="1067071507" sldId="275"/>
            <ac:picMk id="13" creationId="{164F132F-18D8-5061-775A-265792FE3E78}"/>
          </ac:picMkLst>
        </pc:picChg>
        <pc:picChg chg="add mod">
          <ac:chgData name="Thomas Martinod Saldarriaga" userId="a51bec91-ebb0-409f-a3f8-f09a9fa952ae" providerId="ADAL" clId="{0B96D332-F1B3-4545-8AF7-8D5F6E5C1DF3}" dt="2024-02-16T04:42:31.025" v="6250" actId="1076"/>
          <ac:picMkLst>
            <pc:docMk/>
            <pc:sldMk cId="1067071507" sldId="275"/>
            <ac:picMk id="15" creationId="{5623B15E-BAC2-0283-0B77-6CE349D35561}"/>
          </ac:picMkLst>
        </pc:picChg>
        <pc:picChg chg="add del">
          <ac:chgData name="Thomas Martinod Saldarriaga" userId="a51bec91-ebb0-409f-a3f8-f09a9fa952ae" providerId="ADAL" clId="{0B96D332-F1B3-4545-8AF7-8D5F6E5C1DF3}" dt="2024-02-16T00:48:02.321" v="4776" actId="22"/>
          <ac:picMkLst>
            <pc:docMk/>
            <pc:sldMk cId="1067071507" sldId="275"/>
            <ac:picMk id="16" creationId="{046FEBAC-C259-63FD-C86E-65316F3466B0}"/>
          </ac:picMkLst>
        </pc:picChg>
        <pc:picChg chg="add mod">
          <ac:chgData name="Thomas Martinod Saldarriaga" userId="a51bec91-ebb0-409f-a3f8-f09a9fa952ae" providerId="ADAL" clId="{0B96D332-F1B3-4545-8AF7-8D5F6E5C1DF3}" dt="2024-02-16T04:42:41.291" v="6255" actId="1076"/>
          <ac:picMkLst>
            <pc:docMk/>
            <pc:sldMk cId="1067071507" sldId="275"/>
            <ac:picMk id="17" creationId="{43B5294A-4DFE-C1E0-5406-378259D1CF6B}"/>
          </ac:picMkLst>
        </pc:picChg>
        <pc:picChg chg="add mod">
          <ac:chgData name="Thomas Martinod Saldarriaga" userId="a51bec91-ebb0-409f-a3f8-f09a9fa952ae" providerId="ADAL" clId="{0B96D332-F1B3-4545-8AF7-8D5F6E5C1DF3}" dt="2024-02-16T04:43:33.415" v="6266" actId="1076"/>
          <ac:picMkLst>
            <pc:docMk/>
            <pc:sldMk cId="1067071507" sldId="275"/>
            <ac:picMk id="19" creationId="{5ACF0D33-DDB0-611C-C581-F2E1D46FF271}"/>
          </ac:picMkLst>
        </pc:picChg>
        <pc:picChg chg="add del mod modCrop">
          <ac:chgData name="Thomas Martinod Saldarriaga" userId="a51bec91-ebb0-409f-a3f8-f09a9fa952ae" providerId="ADAL" clId="{0B96D332-F1B3-4545-8AF7-8D5F6E5C1DF3}" dt="2024-02-16T00:50:31.310" v="4798" actId="478"/>
          <ac:picMkLst>
            <pc:docMk/>
            <pc:sldMk cId="1067071507" sldId="275"/>
            <ac:picMk id="20" creationId="{9F1C31B4-0EFB-88BD-2D13-B83521118A1B}"/>
          </ac:picMkLst>
        </pc:picChg>
        <pc:picChg chg="add mod">
          <ac:chgData name="Thomas Martinod Saldarriaga" userId="a51bec91-ebb0-409f-a3f8-f09a9fa952ae" providerId="ADAL" clId="{0B96D332-F1B3-4545-8AF7-8D5F6E5C1DF3}" dt="2024-02-16T04:43:28.756" v="6265" actId="1076"/>
          <ac:picMkLst>
            <pc:docMk/>
            <pc:sldMk cId="1067071507" sldId="275"/>
            <ac:picMk id="21" creationId="{4528D21B-CDD6-2AEE-14B6-024CCF0E345B}"/>
          </ac:picMkLst>
        </pc:picChg>
        <pc:picChg chg="add mod modCrop">
          <ac:chgData name="Thomas Martinod Saldarriaga" userId="a51bec91-ebb0-409f-a3f8-f09a9fa952ae" providerId="ADAL" clId="{0B96D332-F1B3-4545-8AF7-8D5F6E5C1DF3}" dt="2024-02-16T02:56:25.030" v="5304" actId="164"/>
          <ac:picMkLst>
            <pc:docMk/>
            <pc:sldMk cId="1067071507" sldId="275"/>
            <ac:picMk id="24" creationId="{CDEF0108-38F5-290D-E1C3-0DFC6CBF4BFF}"/>
          </ac:picMkLst>
        </pc:picChg>
        <pc:picChg chg="add del mod">
          <ac:chgData name="Thomas Martinod Saldarriaga" userId="a51bec91-ebb0-409f-a3f8-f09a9fa952ae" providerId="ADAL" clId="{0B96D332-F1B3-4545-8AF7-8D5F6E5C1DF3}" dt="2024-02-16T00:57:43.162" v="4948" actId="478"/>
          <ac:picMkLst>
            <pc:docMk/>
            <pc:sldMk cId="1067071507" sldId="275"/>
            <ac:picMk id="25" creationId="{183158F8-CF50-0E87-FAC1-20A428E02D5D}"/>
          </ac:picMkLst>
        </pc:picChg>
        <pc:picChg chg="add del mod">
          <ac:chgData name="Thomas Martinod Saldarriaga" userId="a51bec91-ebb0-409f-a3f8-f09a9fa952ae" providerId="ADAL" clId="{0B96D332-F1B3-4545-8AF7-8D5F6E5C1DF3}" dt="2024-02-16T00:58:17.156" v="4949" actId="478"/>
          <ac:picMkLst>
            <pc:docMk/>
            <pc:sldMk cId="1067071507" sldId="275"/>
            <ac:picMk id="26" creationId="{673F4594-E7FD-A8B0-0DEE-4984C872F473}"/>
          </ac:picMkLst>
        </pc:picChg>
        <pc:picChg chg="add mod modCrop">
          <ac:chgData name="Thomas Martinod Saldarriaga" userId="a51bec91-ebb0-409f-a3f8-f09a9fa952ae" providerId="ADAL" clId="{0B96D332-F1B3-4545-8AF7-8D5F6E5C1DF3}" dt="2024-02-16T02:56:25.030" v="5304" actId="164"/>
          <ac:picMkLst>
            <pc:docMk/>
            <pc:sldMk cId="1067071507" sldId="275"/>
            <ac:picMk id="30" creationId="{05933AF9-8AF6-9CFA-7203-E8B7DFD06871}"/>
          </ac:picMkLst>
        </pc:picChg>
        <pc:picChg chg="add mod">
          <ac:chgData name="Thomas Martinod Saldarriaga" userId="a51bec91-ebb0-409f-a3f8-f09a9fa952ae" providerId="ADAL" clId="{0B96D332-F1B3-4545-8AF7-8D5F6E5C1DF3}" dt="2024-02-16T00:53:19.803" v="4885"/>
          <ac:picMkLst>
            <pc:docMk/>
            <pc:sldMk cId="1067071507" sldId="275"/>
            <ac:picMk id="32" creationId="{28537472-24DA-1B36-FD93-6BBB33B0CAB0}"/>
          </ac:picMkLst>
        </pc:picChg>
        <pc:picChg chg="add del mod modCrop">
          <ac:chgData name="Thomas Martinod Saldarriaga" userId="a51bec91-ebb0-409f-a3f8-f09a9fa952ae" providerId="ADAL" clId="{0B96D332-F1B3-4545-8AF7-8D5F6E5C1DF3}" dt="2024-02-16T04:42:23.897" v="6246" actId="478"/>
          <ac:picMkLst>
            <pc:docMk/>
            <pc:sldMk cId="1067071507" sldId="275"/>
            <ac:picMk id="37" creationId="{ED89F04C-0351-EE25-007E-BB2EA7984AEC}"/>
          </ac:picMkLst>
        </pc:picChg>
        <pc:picChg chg="add del">
          <ac:chgData name="Thomas Martinod Saldarriaga" userId="a51bec91-ebb0-409f-a3f8-f09a9fa952ae" providerId="ADAL" clId="{0B96D332-F1B3-4545-8AF7-8D5F6E5C1DF3}" dt="2024-02-16T00:56:32.654" v="4940" actId="478"/>
          <ac:picMkLst>
            <pc:docMk/>
            <pc:sldMk cId="1067071507" sldId="275"/>
            <ac:picMk id="41" creationId="{E86F1BD5-9F7C-DAE7-6BE9-814C1CA33B12}"/>
          </ac:picMkLst>
        </pc:picChg>
        <pc:picChg chg="add del mod modCrop">
          <ac:chgData name="Thomas Martinod Saldarriaga" userId="a51bec91-ebb0-409f-a3f8-f09a9fa952ae" providerId="ADAL" clId="{0B96D332-F1B3-4545-8AF7-8D5F6E5C1DF3}" dt="2024-02-16T04:43:14.929" v="6261" actId="478"/>
          <ac:picMkLst>
            <pc:docMk/>
            <pc:sldMk cId="1067071507" sldId="275"/>
            <ac:picMk id="45" creationId="{D8D3B35A-CEC5-CAE4-1C3E-44CA4050EAE6}"/>
          </ac:picMkLst>
        </pc:picChg>
        <pc:picChg chg="add del mod">
          <ac:chgData name="Thomas Martinod Saldarriaga" userId="a51bec91-ebb0-409f-a3f8-f09a9fa952ae" providerId="ADAL" clId="{0B96D332-F1B3-4545-8AF7-8D5F6E5C1DF3}" dt="2024-02-16T04:42:53.896" v="6256" actId="478"/>
          <ac:picMkLst>
            <pc:docMk/>
            <pc:sldMk cId="1067071507" sldId="275"/>
            <ac:picMk id="49" creationId="{D72A6B65-21E1-EB10-5DC2-D3A6C1DF6AC7}"/>
          </ac:picMkLst>
        </pc:picChg>
        <pc:picChg chg="add del">
          <ac:chgData name="Thomas Martinod Saldarriaga" userId="a51bec91-ebb0-409f-a3f8-f09a9fa952ae" providerId="ADAL" clId="{0B96D332-F1B3-4545-8AF7-8D5F6E5C1DF3}" dt="2024-02-16T00:58:59.782" v="4960" actId="478"/>
          <ac:picMkLst>
            <pc:docMk/>
            <pc:sldMk cId="1067071507" sldId="275"/>
            <ac:picMk id="53" creationId="{256416A3-70AC-7F9A-5C16-2231DC532919}"/>
          </ac:picMkLst>
        </pc:picChg>
        <pc:picChg chg="add del mod">
          <ac:chgData name="Thomas Martinod Saldarriaga" userId="a51bec91-ebb0-409f-a3f8-f09a9fa952ae" providerId="ADAL" clId="{0B96D332-F1B3-4545-8AF7-8D5F6E5C1DF3}" dt="2024-02-16T04:36:39.138" v="6197" actId="478"/>
          <ac:picMkLst>
            <pc:docMk/>
            <pc:sldMk cId="1067071507" sldId="275"/>
            <ac:picMk id="57" creationId="{9286946E-38C9-E919-38DA-A45FFF85309E}"/>
          </ac:picMkLst>
        </pc:picChg>
      </pc:sldChg>
      <pc:sldChg chg="addSp delSp modSp new mod setBg">
        <pc:chgData name="Thomas Martinod Saldarriaga" userId="a51bec91-ebb0-409f-a3f8-f09a9fa952ae" providerId="ADAL" clId="{0B96D332-F1B3-4545-8AF7-8D5F6E5C1DF3}" dt="2024-02-16T04:09:29.882" v="6185" actId="20577"/>
        <pc:sldMkLst>
          <pc:docMk/>
          <pc:sldMk cId="1384397882" sldId="276"/>
        </pc:sldMkLst>
        <pc:spChg chg="del mod">
          <ac:chgData name="Thomas Martinod Saldarriaga" userId="a51bec91-ebb0-409f-a3f8-f09a9fa952ae" providerId="ADAL" clId="{0B96D332-F1B3-4545-8AF7-8D5F6E5C1DF3}" dt="2024-02-16T03:34:16.872" v="5490" actId="478"/>
          <ac:spMkLst>
            <pc:docMk/>
            <pc:sldMk cId="1384397882" sldId="276"/>
            <ac:spMk id="2" creationId="{722B3EEE-044E-108D-D5A6-81E683CECC0A}"/>
          </ac:spMkLst>
        </pc:spChg>
        <pc:spChg chg="del">
          <ac:chgData name="Thomas Martinod Saldarriaga" userId="a51bec91-ebb0-409f-a3f8-f09a9fa952ae" providerId="ADAL" clId="{0B96D332-F1B3-4545-8AF7-8D5F6E5C1DF3}" dt="2024-02-16T03:34:18.746" v="5492" actId="478"/>
          <ac:spMkLst>
            <pc:docMk/>
            <pc:sldMk cId="1384397882" sldId="276"/>
            <ac:spMk id="3" creationId="{2E864EF2-2794-8B91-DF55-076FD9CA6516}"/>
          </ac:spMkLst>
        </pc:spChg>
        <pc:spChg chg="add del mod">
          <ac:chgData name="Thomas Martinod Saldarriaga" userId="a51bec91-ebb0-409f-a3f8-f09a9fa952ae" providerId="ADAL" clId="{0B96D332-F1B3-4545-8AF7-8D5F6E5C1DF3}" dt="2024-02-16T03:34:18.006" v="5491" actId="478"/>
          <ac:spMkLst>
            <pc:docMk/>
            <pc:sldMk cId="1384397882" sldId="276"/>
            <ac:spMk id="6" creationId="{11BE71AE-C6CE-1739-1682-290C6178D833}"/>
          </ac:spMkLst>
        </pc:spChg>
        <pc:spChg chg="add mod">
          <ac:chgData name="Thomas Martinod Saldarriaga" userId="a51bec91-ebb0-409f-a3f8-f09a9fa952ae" providerId="ADAL" clId="{0B96D332-F1B3-4545-8AF7-8D5F6E5C1DF3}" dt="2024-02-16T03:34:33.691" v="5523" actId="20577"/>
          <ac:spMkLst>
            <pc:docMk/>
            <pc:sldMk cId="1384397882" sldId="276"/>
            <ac:spMk id="7" creationId="{4477B5FE-C3A2-14E8-BC4C-1D25CF80339A}"/>
          </ac:spMkLst>
        </pc:spChg>
        <pc:spChg chg="add mod">
          <ac:chgData name="Thomas Martinod Saldarriaga" userId="a51bec91-ebb0-409f-a3f8-f09a9fa952ae" providerId="ADAL" clId="{0B96D332-F1B3-4545-8AF7-8D5F6E5C1DF3}" dt="2024-02-16T04:09:29.882" v="6185" actId="20577"/>
          <ac:spMkLst>
            <pc:docMk/>
            <pc:sldMk cId="1384397882" sldId="276"/>
            <ac:spMk id="9" creationId="{4C38F2DD-0060-92D8-3F2A-38B25DF3C6CB}"/>
          </ac:spMkLst>
        </pc:spChg>
      </pc:sldChg>
      <pc:sldMasterChg chg="modSldLayout">
        <pc:chgData name="Thomas Martinod Saldarriaga" userId="a51bec91-ebb0-409f-a3f8-f09a9fa952ae" providerId="ADAL" clId="{0B96D332-F1B3-4545-8AF7-8D5F6E5C1DF3}" dt="2024-02-15T22:51:49.874" v="2212" actId="403"/>
        <pc:sldMasterMkLst>
          <pc:docMk/>
          <pc:sldMasterMk cId="2092355185" sldId="2147483648"/>
        </pc:sldMasterMkLst>
        <pc:sldLayoutChg chg="modSp">
          <pc:chgData name="Thomas Martinod Saldarriaga" userId="a51bec91-ebb0-409f-a3f8-f09a9fa952ae" providerId="ADAL" clId="{0B96D332-F1B3-4545-8AF7-8D5F6E5C1DF3}" dt="2024-02-15T22:51:49.874" v="2212" actId="403"/>
          <pc:sldLayoutMkLst>
            <pc:docMk/>
            <pc:sldMasterMk cId="2092355185" sldId="2147483648"/>
            <pc:sldLayoutMk cId="487197656" sldId="2147483650"/>
          </pc:sldLayoutMkLst>
          <pc:spChg chg="mod">
            <ac:chgData name="Thomas Martinod Saldarriaga" userId="a51bec91-ebb0-409f-a3f8-f09a9fa952ae" providerId="ADAL" clId="{0B96D332-F1B3-4545-8AF7-8D5F6E5C1DF3}" dt="2024-02-15T22:51:49.874" v="2212" actId="403"/>
            <ac:spMkLst>
              <pc:docMk/>
              <pc:sldMasterMk cId="2092355185" sldId="2147483648"/>
              <pc:sldLayoutMk cId="487197656" sldId="2147483650"/>
              <ac:spMk id="6" creationId="{54DCC4F0-E2AD-F9D3-94A8-E3868323E150}"/>
            </ac:spMkLst>
          </pc:spChg>
        </pc:sldLayoutChg>
      </pc:sldMasterChg>
    </pc:docChg>
  </pc:docChgLst>
  <pc:docChgLst>
    <pc:chgData name="Nicolas Guarin Zapata" userId="514e7ece-ff60-4179-900b-94090e3de7c6" providerId="ADAL" clId="{B990C44E-7367-4536-8A1C-CDFAA99BB4B9}"/>
    <pc:docChg chg="custSel modSld">
      <pc:chgData name="Nicolas Guarin Zapata" userId="514e7ece-ff60-4179-900b-94090e3de7c6" providerId="ADAL" clId="{B990C44E-7367-4536-8A1C-CDFAA99BB4B9}" dt="2024-02-15T23:38:32.231" v="34" actId="1076"/>
      <pc:docMkLst>
        <pc:docMk/>
      </pc:docMkLst>
      <pc:sldChg chg="addSp delSp modSp mod addCm delCm modCm">
        <pc:chgData name="Nicolas Guarin Zapata" userId="514e7ece-ff60-4179-900b-94090e3de7c6" providerId="ADAL" clId="{B990C44E-7367-4536-8A1C-CDFAA99BB4B9}" dt="2024-02-15T23:38:32.231" v="34" actId="1076"/>
        <pc:sldMkLst>
          <pc:docMk/>
          <pc:sldMk cId="940956305" sldId="256"/>
        </pc:sldMkLst>
        <pc:spChg chg="mod">
          <ac:chgData name="Nicolas Guarin Zapata" userId="514e7ece-ff60-4179-900b-94090e3de7c6" providerId="ADAL" clId="{B990C44E-7367-4536-8A1C-CDFAA99BB4B9}" dt="2024-02-15T23:38:28.646" v="33" actId="1076"/>
          <ac:spMkLst>
            <pc:docMk/>
            <pc:sldMk cId="940956305" sldId="256"/>
            <ac:spMk id="2" creationId="{5BCC2CC2-9C81-1471-D974-2245DC345D2B}"/>
          </ac:spMkLst>
        </pc:spChg>
        <pc:spChg chg="mod">
          <ac:chgData name="Nicolas Guarin Zapata" userId="514e7ece-ff60-4179-900b-94090e3de7c6" providerId="ADAL" clId="{B990C44E-7367-4536-8A1C-CDFAA99BB4B9}" dt="2024-02-15T23:38:32.231" v="34" actId="1076"/>
          <ac:spMkLst>
            <pc:docMk/>
            <pc:sldMk cId="940956305" sldId="256"/>
            <ac:spMk id="3" creationId="{17D75DAF-3FA1-3EB7-D30B-81FA6991803D}"/>
          </ac:spMkLst>
        </pc:spChg>
        <pc:spChg chg="del">
          <ac:chgData name="Nicolas Guarin Zapata" userId="514e7ece-ff60-4179-900b-94090e3de7c6" providerId="ADAL" clId="{B990C44E-7367-4536-8A1C-CDFAA99BB4B9}" dt="2024-02-15T23:29:51.212" v="23" actId="478"/>
          <ac:spMkLst>
            <pc:docMk/>
            <pc:sldMk cId="940956305" sldId="256"/>
            <ac:spMk id="4" creationId="{6E76ADDC-3A66-9844-11DA-751B6992DD2B}"/>
          </ac:spMkLst>
        </pc:spChg>
        <pc:picChg chg="add mod">
          <ac:chgData name="Nicolas Guarin Zapata" userId="514e7ece-ff60-4179-900b-94090e3de7c6" providerId="ADAL" clId="{B990C44E-7367-4536-8A1C-CDFAA99BB4B9}" dt="2024-02-15T23:29:48.272" v="22"/>
          <ac:picMkLst>
            <pc:docMk/>
            <pc:sldMk cId="940956305" sldId="256"/>
            <ac:picMk id="5" creationId="{E47B157C-EE8A-4386-B0E7-931DDB378C5F}"/>
          </ac:picMkLst>
        </pc:picChg>
        <pc:picChg chg="del">
          <ac:chgData name="Nicolas Guarin Zapata" userId="514e7ece-ff60-4179-900b-94090e3de7c6" providerId="ADAL" clId="{B990C44E-7367-4536-8A1C-CDFAA99BB4B9}" dt="2024-02-15T23:29:47.602" v="20" actId="478"/>
          <ac:picMkLst>
            <pc:docMk/>
            <pc:sldMk cId="940956305" sldId="256"/>
            <ac:picMk id="34" creationId="{E50821CC-8CDC-1F2F-D612-B8AA86B4604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Nicolas Guarin Zapata" userId="514e7ece-ff60-4179-900b-94090e3de7c6" providerId="ADAL" clId="{B990C44E-7367-4536-8A1C-CDFAA99BB4B9}" dt="2024-02-15T23:38:09.319" v="26"/>
              <pc2:cmMkLst xmlns:pc2="http://schemas.microsoft.com/office/powerpoint/2019/9/main/command">
                <pc:docMk/>
                <pc:sldMk cId="940956305" sldId="256"/>
                <pc2:cmMk id="{9F7B0A1B-D463-4314-A418-FDAF19137AA7}"/>
              </pc2:cmMkLst>
              <pc226:cmRplyChg chg="add">
                <pc226:chgData name="Nicolas Guarin Zapata" userId="514e7ece-ff60-4179-900b-94090e3de7c6" providerId="ADAL" clId="{B990C44E-7367-4536-8A1C-CDFAA99BB4B9}" dt="2024-02-15T20:46:24.810" v="1"/>
                <pc2:cmRplyMkLst xmlns:pc2="http://schemas.microsoft.com/office/powerpoint/2019/9/main/command">
                  <pc:docMk/>
                  <pc:sldMk cId="940956305" sldId="256"/>
                  <pc2:cmMk id="{9F7B0A1B-D463-4314-A418-FDAF19137AA7}"/>
                  <pc2:cmRplyMk id="{8C0F316D-1746-475D-BEB3-61714DE000C5}"/>
                </pc2:cmRplyMkLst>
              </pc226:cmRplyChg>
            </pc226:cmChg>
          </p:ext>
        </pc:extLst>
      </pc:sldChg>
      <pc:sldChg chg="delSp addCm modCm">
        <pc:chgData name="Nicolas Guarin Zapata" userId="514e7ece-ff60-4179-900b-94090e3de7c6" providerId="ADAL" clId="{B990C44E-7367-4536-8A1C-CDFAA99BB4B9}" dt="2024-02-15T23:29:54.242" v="25" actId="2056"/>
        <pc:sldMkLst>
          <pc:docMk/>
          <pc:sldMk cId="193928266" sldId="257"/>
        </pc:sldMkLst>
        <pc:picChg chg="del">
          <ac:chgData name="Nicolas Guarin Zapata" userId="514e7ece-ff60-4179-900b-94090e3de7c6" providerId="ADAL" clId="{B990C44E-7367-4536-8A1C-CDFAA99BB4B9}" dt="2024-02-15T23:29:54.235" v="24" actId="478"/>
          <ac:picMkLst>
            <pc:docMk/>
            <pc:sldMk cId="193928266" sldId="257"/>
            <ac:picMk id="47" creationId="{B74E1E32-7E55-817A-05D5-C507DE89C69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Nicolas Guarin Zapata" userId="514e7ece-ff60-4179-900b-94090e3de7c6" providerId="ADAL" clId="{B990C44E-7367-4536-8A1C-CDFAA99BB4B9}" dt="2024-02-15T23:29:54.242" v="25" actId="2056"/>
              <pc2:cmMkLst xmlns:pc2="http://schemas.microsoft.com/office/powerpoint/2019/9/main/command">
                <pc:docMk/>
                <pc:sldMk cId="193928266" sldId="257"/>
                <pc2:cmMk id="{89B02603-E589-4ADC-8C2E-D157602D8C87}"/>
              </pc2:cmMkLst>
            </pc226:cmChg>
          </p:ext>
        </pc:extLst>
      </pc:sldChg>
      <pc:sldChg chg="addCm">
        <pc:chgData name="Nicolas Guarin Zapata" userId="514e7ece-ff60-4179-900b-94090e3de7c6" providerId="ADAL" clId="{B990C44E-7367-4536-8A1C-CDFAA99BB4B9}" dt="2024-02-15T23:25:22.492" v="4"/>
        <pc:sldMkLst>
          <pc:docMk/>
          <pc:sldMk cId="2491219541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Guarin Zapata" userId="514e7ece-ff60-4179-900b-94090e3de7c6" providerId="ADAL" clId="{B990C44E-7367-4536-8A1C-CDFAA99BB4B9}" dt="2024-02-15T23:25:22.492" v="4"/>
              <pc2:cmMkLst xmlns:pc2="http://schemas.microsoft.com/office/powerpoint/2019/9/main/command">
                <pc:docMk/>
                <pc:sldMk cId="2491219541" sldId="267"/>
                <pc2:cmMk id="{BA8BDD03-1446-405C-8C89-CEE6C05F7431}"/>
              </pc2:cmMkLst>
            </pc226:cmChg>
          </p:ext>
        </pc:extLst>
      </pc:sldChg>
      <pc:sldChg chg="addCm">
        <pc:chgData name="Nicolas Guarin Zapata" userId="514e7ece-ff60-4179-900b-94090e3de7c6" providerId="ADAL" clId="{B990C44E-7367-4536-8A1C-CDFAA99BB4B9}" dt="2024-02-15T23:24:38.732" v="3"/>
        <pc:sldMkLst>
          <pc:docMk/>
          <pc:sldMk cId="4200287916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icolas Guarin Zapata" userId="514e7ece-ff60-4179-900b-94090e3de7c6" providerId="ADAL" clId="{B990C44E-7367-4536-8A1C-CDFAA99BB4B9}" dt="2024-02-15T23:24:38.732" v="3"/>
              <pc2:cmMkLst xmlns:pc2="http://schemas.microsoft.com/office/powerpoint/2019/9/main/command">
                <pc:docMk/>
                <pc:sldMk cId="4200287916" sldId="268"/>
                <pc2:cmMk id="{FF72E1EF-0964-47F3-B587-46916BEA8B2D}"/>
              </pc2:cmMkLst>
            </pc226:cmChg>
          </p:ext>
        </pc:extLst>
      </pc:sldChg>
    </pc:docChg>
  </pc:docChgLst>
</pc:chgInfo>
</file>

<file path=ppt/comments/modernComment_10C_FA5B4E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72E1EF-0964-47F3-B587-46916BEA8B2D}" authorId="{D14EA4EF-5698-94B4-1C60-889A7D80FD44}" status="resolved" created="2024-02-15T23:24:38.682" complete="100000">
    <pc:sldMkLst xmlns:pc="http://schemas.microsoft.com/office/powerpoint/2013/main/command">
      <pc:docMk/>
      <pc:sldMk cId="4200287916" sldId="268"/>
    </pc:sldMkLst>
    <p188:replyLst>
      <p188:reply id="{580677A4-3477-4B2D-B038-357CB54578EF}" authorId="{F3E588D5-134A-319D-8C3C-1D86B7EBD546}" created="2024-02-15T23:55:33.099">
        <p188:txBody>
          <a:bodyPr/>
          <a:lstStyle/>
          <a:p>
            <a:r>
              <a:rPr lang="es-CO"/>
              <a:t>Yap
</a:t>
            </a:r>
          </a:p>
        </p188:txBody>
      </p188:reply>
    </p188:replyLst>
    <p188:txBody>
      <a:bodyPr/>
      <a:lstStyle/>
      <a:p>
        <a:r>
          <a:rPr lang="es-CO"/>
          <a:t>Yo la partiría en 2 diapositivas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0735-B1CD-4347-BAC8-22F246FA532B}" type="datetimeFigureOut">
              <a:rPr lang="es-CO" smtClean="0"/>
              <a:t>15/02/2024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D744F-F892-47D3-B083-54BCA20680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77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E8C11-392C-BA9D-6533-0640F3A5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102260-51DA-BCCD-21CE-7EF627D6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8B483-2376-E76D-A0AA-97B45F32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AF2-0D7F-4FF6-94F6-409299E9D201}" type="datetime1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8BB6A-56F2-7687-18A8-E33A17CA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3BAF7-FB47-C558-AE19-FA8382C1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9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FE45-25E8-DEFE-9345-D90561E4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2AB7A0-83D7-7A06-96E5-2983BD25C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EDDA8-8B0D-0D9C-425C-F5289533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692CD-5C77-4756-9854-D4C67F745C5C}" type="datetime1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CBEB7-56F7-E86D-6292-03F74F8C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1E895-5C36-EEFA-B569-EF5B2148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73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3F1A66-F361-90CF-1A40-774E30BE1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5F1AED-E91D-F6BD-1DF9-70297D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BA004-B906-620E-501E-844D8EC0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FCA7-D79D-4BC1-9C8F-E93E8FB40F54}" type="datetime1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C0B26-C8EB-5910-1B35-F72FCD44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01EDC-B47D-245E-8525-CD161765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165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3711-CCE0-AAC9-6FF2-AA636D77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832DC-5C84-4FA7-B7B2-3C82E01B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06E59-CC35-85E9-BB17-8AA9429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0481-9E73-411E-AD8F-92D42C982BCB}" type="datetime1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3E947-50F0-CAD1-4A9F-1DC0AA22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CC4F0-E2AD-F9D3-94A8-E386832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fld id="{F595C762-7B44-46CF-ACBC-01E52F6E11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1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07E96-414D-9967-D683-390DAD1E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32170-E5DF-7CCA-A49B-4B1D44421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EA378-7424-2CF4-8E7D-D77EC098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CA69-B33A-4835-A94B-F7FD40708A25}" type="datetime1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0B5F9-AC87-0C34-D8D7-DBDC057B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E409C1-2A87-0F79-81FA-2DEFA1D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7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EE423-EEA5-2FD6-0B65-034390F8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882CB-1CB3-7A9B-5365-99ADF001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EC070D-F99F-B740-67EB-6CFAD111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60B6B-F52F-EB25-5F70-4996596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AE2E-3724-433C-85D8-94A9EAACFA67}" type="datetime1">
              <a:rPr lang="es-CO" smtClean="0"/>
              <a:t>15/02/2024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1019E-D01C-F85C-E901-2DE35357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3376D1-7E17-EDB2-6610-B87F38B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8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42646-18D2-4B90-2160-717E1901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A109E5-1285-E025-1E48-054C3F2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02CD5C-089C-9410-9963-3D94FCA1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AAC44E-7C2E-2F1C-BB55-8576F405E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F1B3CF-3C89-8484-979F-9FCA246E4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5C4BB7-1565-759E-1D5D-D29D1CA3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0B67-2B0E-4B13-BC84-D540322DE882}" type="datetime1">
              <a:rPr lang="es-CO" smtClean="0"/>
              <a:t>15/02/2024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28CB10-65FD-4283-DF9A-0843932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6DBFE6-B474-519A-4DD2-1AB6DC4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10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FC9DF-88F5-DA8D-C294-73951D17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60BF0C-15FA-6F36-97E5-8BECFD9D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5ED3-09DD-4E30-9859-1BEA3DD5D5DC}" type="datetime1">
              <a:rPr lang="es-CO" smtClean="0"/>
              <a:t>15/02/2024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87B3B-6C64-5D6E-8444-4998FA9A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09029-CF40-2EB3-018A-E8F8A9E7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85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B62BC2-95DF-569C-1EBA-787B2A8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B506-3A7F-4D16-9F8B-903267664E0E}" type="datetime1">
              <a:rPr lang="es-CO" smtClean="0"/>
              <a:t>15/02/2024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FD401-E73C-4AE9-C983-24A5E47B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77D5F3-AF9E-5E54-5FA2-A2165ABB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230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81D83-AF32-D759-42ED-3D3DA114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509A8-58F0-B196-4621-0F3CBCE5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D1146-5603-6A1D-D908-6D6B2F8D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9C325-A7A0-F6F0-F08D-3E8ACB4E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879F-0F0F-4B55-A34F-D3F4DAF28368}" type="datetime1">
              <a:rPr lang="es-CO" smtClean="0"/>
              <a:t>15/02/2024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4ED9E6-4E33-760C-3DB0-F0DC2B05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C41177-9003-7147-1D19-6FED2A5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08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1B07-05C8-6EDF-65BB-0B2D9713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118F6D-007C-1B11-5085-FF42762B1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94A730-2E53-EDF8-DCB0-AC485C99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A9BC6-880E-B458-7B79-6DF21EF6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A3D5-841B-4B10-B618-C11C07EDCEDC}" type="datetime1">
              <a:rPr lang="es-CO" smtClean="0"/>
              <a:t>15/02/2024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AC6FA-B4CB-7B17-E55A-A3640D89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BB698C-D8A7-4576-46F6-968E52F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9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314046-735B-FE5B-7AB0-485BBBCD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9432C-BA88-4475-F61F-EC628B1E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14A22-F672-9397-37F2-5BA0CB9A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CF0EB-680B-41B3-8163-DC8F1D33530B}" type="datetime1">
              <a:rPr lang="es-CO" smtClean="0"/>
              <a:t>15/02/2024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301D8-117F-7EE2-41AE-55508C542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A421-3F61-2514-4DAD-7F8E4009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5C762-7B44-46CF-ACBC-01E52F6E1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FA5B4EA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-martinod/proyecto-avanzado-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-martinod/proyecto-avanzado-1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C2CC2-9C81-1471-D974-2245DC34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11" y="1063691"/>
            <a:ext cx="10642578" cy="2387600"/>
          </a:xfrm>
        </p:spPr>
        <p:txBody>
          <a:bodyPr>
            <a:noAutofit/>
          </a:bodyPr>
          <a:lstStyle/>
          <a:p>
            <a:pPr algn="l"/>
            <a:r>
              <a:rPr lang="es-MX" sz="48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ANÁLISIS DE MÉTODOS DE REGULARIZACIÓN EN EL MÉTODO DE HOLOGRAFÍA ACÚSTICA DE CAMPO CERCAN</a:t>
            </a:r>
            <a:r>
              <a:rPr lang="es-MX" sz="4800" dirty="0">
                <a:solidFill>
                  <a:schemeClr val="bg1"/>
                </a:solidFill>
                <a:latin typeface="Impact" panose="020B0806030902050204" pitchFamily="34" charset="0"/>
              </a:rPr>
              <a:t>O (NAH)</a:t>
            </a:r>
            <a:endParaRPr lang="es-CO" sz="4800" dirty="0">
              <a:solidFill>
                <a:srgbClr val="3F938F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75DAF-3FA1-3EB7-D30B-81FA6991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54964"/>
            <a:ext cx="9144000" cy="22393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O" dirty="0">
                <a:solidFill>
                  <a:schemeClr val="bg1"/>
                </a:solidFill>
              </a:rPr>
              <a:t>Thomas Martinod Saldarriaga</a:t>
            </a:r>
          </a:p>
          <a:p>
            <a:pPr algn="l"/>
            <a:br>
              <a:rPr lang="es-CO" dirty="0">
                <a:solidFill>
                  <a:schemeClr val="bg1"/>
                </a:solidFill>
              </a:rPr>
            </a:br>
            <a:r>
              <a:rPr lang="es-CO" dirty="0">
                <a:solidFill>
                  <a:schemeClr val="bg1"/>
                </a:solidFill>
              </a:rPr>
              <a:t>Febrero 2024</a:t>
            </a: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endParaRPr lang="es-CO" dirty="0">
              <a:solidFill>
                <a:schemeClr val="bg1"/>
              </a:solidFill>
            </a:endParaRPr>
          </a:p>
          <a:p>
            <a:pPr algn="l"/>
            <a:r>
              <a:rPr lang="es-CO" dirty="0">
                <a:solidFill>
                  <a:schemeClr val="bg1"/>
                </a:solidFill>
              </a:rPr>
              <a:t>Tutor: Nicolás Guarín Zapata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4844F-31B3-43E3-DA52-A7AA3FA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t>1</a:t>
            </a:fld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47B157C-EE8A-4386-B0E7-931DDB37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5" y="5486400"/>
            <a:ext cx="43243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5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08642-7590-C504-2934-1263FE86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127ED7C-BFFD-9FE6-4F47-C53EA926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4. OBJETIVOS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1CB69C-3ADA-8E6F-2B98-2FB59FB3EEB2}"/>
              </a:ext>
            </a:extLst>
          </p:cNvPr>
          <p:cNvSpPr txBox="1"/>
          <p:nvPr/>
        </p:nvSpPr>
        <p:spPr>
          <a:xfrm>
            <a:off x="331427" y="1716333"/>
            <a:ext cx="11529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Evaluar distintos métodos de regularización en el contexto de la holografía acústica de campo cercano de geometría planar.</a:t>
            </a:r>
            <a:endParaRPr lang="en-US" sz="24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B5FE73-6ADE-402F-3574-B1D6EF90AE75}"/>
              </a:ext>
            </a:extLst>
          </p:cNvPr>
          <p:cNvSpPr txBox="1"/>
          <p:nvPr/>
        </p:nvSpPr>
        <p:spPr>
          <a:xfrm>
            <a:off x="331426" y="1322228"/>
            <a:ext cx="239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bg1"/>
                </a:solidFill>
                <a:latin typeface="+mj-lt"/>
              </a:rPr>
              <a:t>OBJETIVO GENERAL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9049A09-43C0-F3C1-1328-AD83BA60CCC3}"/>
              </a:ext>
            </a:extLst>
          </p:cNvPr>
          <p:cNvGrpSpPr/>
          <p:nvPr/>
        </p:nvGrpSpPr>
        <p:grpSpPr>
          <a:xfrm>
            <a:off x="3813982" y="2975281"/>
            <a:ext cx="4796618" cy="3058017"/>
            <a:chOff x="1299382" y="2961215"/>
            <a:chExt cx="4796618" cy="305801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9EED13A-D899-7358-6AD2-4FE6F82EF1B3}"/>
                </a:ext>
              </a:extLst>
            </p:cNvPr>
            <p:cNvSpPr txBox="1"/>
            <p:nvPr/>
          </p:nvSpPr>
          <p:spPr>
            <a:xfrm rot="16200000">
              <a:off x="1206" y="4259391"/>
              <a:ext cx="3058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OBJETIVOS ESPECÍFICOS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60E7A83-7C3F-7A32-1ECE-FA1815D5DB59}"/>
                </a:ext>
              </a:extLst>
            </p:cNvPr>
            <p:cNvSpPr txBox="1"/>
            <p:nvPr/>
          </p:nvSpPr>
          <p:spPr>
            <a:xfrm>
              <a:off x="2032260" y="3329409"/>
              <a:ext cx="40637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0"/>
                </a:spcAft>
              </a:pPr>
              <a:r>
                <a:rPr lang="es-CO" sz="1800" kern="1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Estudiar el problema inverso del NAH, comprendiendo los elementos del análisis de Fourier, acústica y las condiciones de frontera del problema.</a:t>
              </a:r>
              <a:endParaRPr lang="en-US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303EDBC-44B1-8762-BAD6-8740F004E094}"/>
                </a:ext>
              </a:extLst>
            </p:cNvPr>
            <p:cNvSpPr txBox="1"/>
            <p:nvPr/>
          </p:nvSpPr>
          <p:spPr>
            <a:xfrm>
              <a:off x="2032260" y="3007371"/>
              <a:ext cx="405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A.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6DBB04D-F214-9BE9-C0F1-CD4E28F9063D}"/>
                </a:ext>
              </a:extLst>
            </p:cNvPr>
            <p:cNvSpPr txBox="1"/>
            <p:nvPr/>
          </p:nvSpPr>
          <p:spPr>
            <a:xfrm>
              <a:off x="2032260" y="4992528"/>
              <a:ext cx="40637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CO" kern="100">
                  <a:solidFill>
                    <a:schemeClr val="bg1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Implementar el NAH para un arreglo de sensores plano.</a:t>
              </a:r>
              <a:endParaRPr lang="en-US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DD0264-F641-7AEF-8B71-699E102D7A1B}"/>
                </a:ext>
              </a:extLst>
            </p:cNvPr>
            <p:cNvSpPr txBox="1"/>
            <p:nvPr/>
          </p:nvSpPr>
          <p:spPr>
            <a:xfrm>
              <a:off x="2032260" y="4670490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B.</a:t>
              </a:r>
            </a:p>
          </p:txBody>
        </p:sp>
      </p:grp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B79BFE42-EBC6-0024-A229-07D5AEFF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879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532E97-F9DA-A4F5-48CE-FFA612ED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784FA9-8C49-F0E6-8288-4ACFDCCE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4. OBJETIVOS</a:t>
            </a:r>
            <a:endParaRPr lang="es-CO" sz="3200" dirty="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2B787A0-E7BB-42C6-A2FF-16443CCC702D}"/>
              </a:ext>
            </a:extLst>
          </p:cNvPr>
          <p:cNvGrpSpPr/>
          <p:nvPr/>
        </p:nvGrpSpPr>
        <p:grpSpPr>
          <a:xfrm>
            <a:off x="3598301" y="1850782"/>
            <a:ext cx="4995397" cy="3462485"/>
            <a:chOff x="3539003" y="1555814"/>
            <a:chExt cx="4995397" cy="3462485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DFA96BC-52BB-E0B8-9AFE-DA1E13111F6F}"/>
                </a:ext>
              </a:extLst>
            </p:cNvPr>
            <p:cNvSpPr txBox="1"/>
            <p:nvPr/>
          </p:nvSpPr>
          <p:spPr>
            <a:xfrm>
              <a:off x="4375106" y="1877852"/>
              <a:ext cx="41592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0"/>
                </a:spcAft>
              </a:pP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Regularizar las imágenes de campo de presión acústica usando los métodos de Tikhonov, aprendizaje de máquina, </a:t>
              </a:r>
              <a:r>
                <a:rPr lang="es-CO" sz="1800" i="1" kern="1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sparcity</a:t>
              </a:r>
              <a:r>
                <a:rPr lang="es-CO" sz="18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y funciones de Green.</a:t>
              </a:r>
              <a:endPara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72C1E2F-DD8D-3A13-8E0A-BB7DDE76715A}"/>
                </a:ext>
              </a:extLst>
            </p:cNvPr>
            <p:cNvSpPr txBox="1"/>
            <p:nvPr/>
          </p:nvSpPr>
          <p:spPr>
            <a:xfrm>
              <a:off x="4375106" y="1555814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C.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E2315CE-A8A5-2E14-A1B5-7371A1EFAEF0}"/>
                </a:ext>
              </a:extLst>
            </p:cNvPr>
            <p:cNvSpPr txBox="1"/>
            <p:nvPr/>
          </p:nvSpPr>
          <p:spPr>
            <a:xfrm>
              <a:off x="4375106" y="3540971"/>
              <a:ext cx="415929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>
                <a:spcBef>
                  <a:spcPts val="0"/>
                </a:spcBef>
                <a:spcAft>
                  <a:spcPts val="800"/>
                </a:spcAft>
              </a:pPr>
              <a:r>
                <a:rPr lang="es-CO" sz="1800" kern="10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Probar la implementación de NAH con una fuente de campo acústico conocido y comparar las imágenes resultantes para las diferentes estrategias de regularización.</a:t>
              </a:r>
              <a:endParaRPr lang="en-US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991F3E5-F85A-98B9-1967-5A95A5869829}"/>
                </a:ext>
              </a:extLst>
            </p:cNvPr>
            <p:cNvSpPr txBox="1"/>
            <p:nvPr/>
          </p:nvSpPr>
          <p:spPr>
            <a:xfrm>
              <a:off x="4375106" y="3218933"/>
              <a:ext cx="410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D.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152494A-BEF3-9C63-EF8B-D75354D4E33B}"/>
                </a:ext>
              </a:extLst>
            </p:cNvPr>
            <p:cNvSpPr txBox="1"/>
            <p:nvPr/>
          </p:nvSpPr>
          <p:spPr>
            <a:xfrm rot="16200000">
              <a:off x="2240827" y="3176028"/>
              <a:ext cx="3058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  <a:latin typeface="+mj-lt"/>
                </a:rPr>
                <a:t>OBJETIVOS ESPECÍFICOS</a:t>
              </a:r>
            </a:p>
          </p:txBody>
        </p:sp>
      </p:grp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CCC9947B-6D43-D377-A810-14893525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8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73D5E5E-9F0D-D777-4FCB-B894DD564E76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5. ANTECEDENTES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A8CBBE0-9493-1B15-606F-910EEC39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8A2DC-6E74-4C08-610F-5205EFBD44E8}"/>
              </a:ext>
            </a:extLst>
          </p:cNvPr>
          <p:cNvSpPr txBox="1">
            <a:spLocks/>
          </p:cNvSpPr>
          <p:nvPr/>
        </p:nvSpPr>
        <p:spPr>
          <a:xfrm>
            <a:off x="1096718" y="1400160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1.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A4A19D-5E69-8D31-271E-9AD8F3AF23AD}"/>
              </a:ext>
            </a:extLst>
          </p:cNvPr>
          <p:cNvSpPr txBox="1"/>
          <p:nvPr/>
        </p:nvSpPr>
        <p:spPr>
          <a:xfrm>
            <a:off x="1511401" y="168310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AH, década de 1960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D28BA61-4B4F-8AF0-F5A5-777D3A304728}"/>
              </a:ext>
            </a:extLst>
          </p:cNvPr>
          <p:cNvSpPr txBox="1">
            <a:spLocks/>
          </p:cNvSpPr>
          <p:nvPr/>
        </p:nvSpPr>
        <p:spPr>
          <a:xfrm>
            <a:off x="5986204" y="1394291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2.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2A54C6-5A31-39B3-C841-037843FBA2BB}"/>
              </a:ext>
            </a:extLst>
          </p:cNvPr>
          <p:cNvSpPr txBox="1"/>
          <p:nvPr/>
        </p:nvSpPr>
        <p:spPr>
          <a:xfrm>
            <a:off x="6433880" y="171867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Arreglos cuadriculados de micrófonos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34E539-DFFE-841D-C86D-80274D148D96}"/>
              </a:ext>
            </a:extLst>
          </p:cNvPr>
          <p:cNvSpPr txBox="1">
            <a:spLocks/>
          </p:cNvSpPr>
          <p:nvPr/>
        </p:nvSpPr>
        <p:spPr>
          <a:xfrm>
            <a:off x="1105470" y="2088007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3.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557EA8-7977-FE5D-58A0-0EE09D4FDB97}"/>
              </a:ext>
            </a:extLst>
          </p:cNvPr>
          <p:cNvSpPr txBox="1"/>
          <p:nvPr/>
        </p:nvSpPr>
        <p:spPr>
          <a:xfrm>
            <a:off x="1520153" y="2370950"/>
            <a:ext cx="38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Regularización de Tikhonov (1980)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FD01C08-86F3-C793-CF9F-D99A54FCB26D}"/>
              </a:ext>
            </a:extLst>
          </p:cNvPr>
          <p:cNvSpPr txBox="1">
            <a:spLocks/>
          </p:cNvSpPr>
          <p:nvPr/>
        </p:nvSpPr>
        <p:spPr>
          <a:xfrm>
            <a:off x="5997076" y="2121437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chemeClr val="bg1"/>
                </a:solidFill>
              </a:rPr>
              <a:t>4.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90967C-DC9D-F4A8-B4AD-165E5DBF64AD}"/>
              </a:ext>
            </a:extLst>
          </p:cNvPr>
          <p:cNvSpPr txBox="1"/>
          <p:nvPr/>
        </p:nvSpPr>
        <p:spPr>
          <a:xfrm>
            <a:off x="6433880" y="2415817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Regularización en todos los colores y sabores</a:t>
            </a:r>
          </a:p>
        </p:txBody>
      </p:sp>
      <p:pic>
        <p:nvPicPr>
          <p:cNvPr id="1026" name="Picture 2" descr="Amazon.com: Fourier Acoustics: Sound Radiation and Nearfield Acoustical  Holography: 9780127539607: Williams, Earl G.: Books">
            <a:extLst>
              <a:ext uri="{FF2B5EF4-FFF2-40B4-BE49-F238E27FC236}">
                <a16:creationId xmlns:a16="http://schemas.microsoft.com/office/drawing/2014/main" id="{EA4D80DC-89AF-AE44-B514-C73741A3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94" y="3105312"/>
            <a:ext cx="2044692" cy="32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E2D9F92-2602-F441-3A5B-D503A2A52026}"/>
              </a:ext>
            </a:extLst>
          </p:cNvPr>
          <p:cNvSpPr txBox="1"/>
          <p:nvPr/>
        </p:nvSpPr>
        <p:spPr>
          <a:xfrm>
            <a:off x="769404" y="3290592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PRECEDENTES: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5CD852C-D7DA-EF93-7AFC-DF91ABF0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4" y="3967684"/>
            <a:ext cx="6454321" cy="236543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3FBFF2A-0E3E-C48B-6AE4-4AC3BE1D7C98}"/>
              </a:ext>
            </a:extLst>
          </p:cNvPr>
          <p:cNvSpPr txBox="1"/>
          <p:nvPr/>
        </p:nvSpPr>
        <p:spPr>
          <a:xfrm>
            <a:off x="9956528" y="5845052"/>
            <a:ext cx="1894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Ver referencias [6] y  [8] del anteproyecto.</a:t>
            </a:r>
          </a:p>
        </p:txBody>
      </p:sp>
    </p:spTree>
    <p:extLst>
      <p:ext uri="{BB962C8B-B14F-4D97-AF65-F5344CB8AC3E}">
        <p14:creationId xmlns:p14="http://schemas.microsoft.com/office/powerpoint/2010/main" val="345936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8A8F2C7-0C71-5F8C-C9E6-8C295D6A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69" y="-136526"/>
            <a:ext cx="5051231" cy="726884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D13C2EA-85A6-D068-05F5-2F5C3D932C89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6. ALCANCE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4776BC-613B-9823-94CF-AF098F0E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DE4FD0-FA4A-6E8D-50E3-AC3180CB119E}"/>
              </a:ext>
            </a:extLst>
          </p:cNvPr>
          <p:cNvSpPr txBox="1"/>
          <p:nvPr/>
        </p:nvSpPr>
        <p:spPr>
          <a:xfrm>
            <a:off x="1016000" y="1697403"/>
            <a:ext cx="10160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Alcance del proyecto: analítico y computacional,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NO EXPERIMENTAL.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Utilización de la base de datos de una guitarra en condiciones controladas, datos expuestos en el artículo [6] de </a:t>
            </a:r>
            <a:r>
              <a:rPr lang="es-CO" sz="2000" err="1">
                <a:solidFill>
                  <a:schemeClr val="bg1"/>
                </a:solidFill>
              </a:rPr>
              <a:t>Chardon</a:t>
            </a:r>
            <a:r>
              <a:rPr lang="es-CO" sz="2000">
                <a:solidFill>
                  <a:schemeClr val="bg1"/>
                </a:solidFill>
              </a:rPr>
              <a:t>, Daudet y coautores.</a:t>
            </a:r>
          </a:p>
          <a:p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Solución en geometría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PLANAR</a:t>
            </a:r>
            <a:r>
              <a:rPr lang="es-CO" sz="2400">
                <a:solidFill>
                  <a:schemeClr val="bg1"/>
                </a:solidFill>
                <a:latin typeface="+mj-lt"/>
              </a:rPr>
              <a:t> </a:t>
            </a:r>
            <a:r>
              <a:rPr lang="es-CO" sz="2000">
                <a:solidFill>
                  <a:schemeClr val="bg1"/>
                </a:solidFill>
              </a:rPr>
              <a:t>(mayor aplicabilidad).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>
                <a:solidFill>
                  <a:schemeClr val="bg1"/>
                </a:solidFill>
              </a:rPr>
              <a:t>No consideración de análisis de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CONVERGENCIA</a:t>
            </a:r>
            <a:r>
              <a:rPr lang="es-CO" sz="2000">
                <a:solidFill>
                  <a:schemeClr val="bg1"/>
                </a:solidFill>
              </a:rPr>
              <a:t> en métodos numéricos ni análisis de </a:t>
            </a:r>
            <a:r>
              <a:rPr lang="es-CO" sz="2800">
                <a:solidFill>
                  <a:schemeClr val="bg1"/>
                </a:solidFill>
                <a:latin typeface="+mj-lt"/>
              </a:rPr>
              <a:t>ROBUSTEZ</a:t>
            </a:r>
            <a:r>
              <a:rPr lang="es-CO" sz="2000">
                <a:solidFill>
                  <a:schemeClr val="bg1"/>
                </a:solidFill>
              </a:rPr>
              <a:t> en estadísticos.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>
                <a:solidFill>
                  <a:schemeClr val="bg1"/>
                </a:solidFill>
                <a:latin typeface="+mj-lt"/>
              </a:rPr>
              <a:t>GENERALIZACIÓN</a:t>
            </a:r>
            <a:r>
              <a:rPr lang="es-CO" sz="2000">
                <a:solidFill>
                  <a:schemeClr val="bg1"/>
                </a:solidFill>
              </a:rPr>
              <a:t> matemática para fácil replicación en otros contextos.</a:t>
            </a:r>
          </a:p>
        </p:txBody>
      </p:sp>
    </p:spTree>
    <p:extLst>
      <p:ext uri="{BB962C8B-B14F-4D97-AF65-F5344CB8AC3E}">
        <p14:creationId xmlns:p14="http://schemas.microsoft.com/office/powerpoint/2010/main" val="12014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2B572B1-F1FE-1DE7-C6D9-F3C6ACC683C8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7. METODOLOGÍA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1EC57B8-994D-D851-39EC-3C980F2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0CE985-96D6-5288-8AA4-1DC968A431F9}"/>
              </a:ext>
            </a:extLst>
          </p:cNvPr>
          <p:cNvSpPr txBox="1"/>
          <p:nvPr/>
        </p:nvSpPr>
        <p:spPr>
          <a:xfrm>
            <a:off x="1422400" y="1823878"/>
            <a:ext cx="9682480" cy="4375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effectLst/>
                <a:highlight>
                  <a:srgbClr val="985282"/>
                </a:highligh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REVISIÓN Y APROPIACIÓN MATEMÁTICA:</a:t>
            </a: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Revisión de literatura y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estudio de la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herramienta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necesaria 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(análisis de Fourier, ecuación de ondas, DFT, FFT, IFFT, entre otros).</a:t>
            </a: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IMPLEMENTACIÓN DEL NAH: </a:t>
            </a:r>
            <a:r>
              <a:rPr lang="es-CO" sz="2000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Programación de los métodos en Python</a:t>
            </a:r>
            <a:endParaRPr lang="es-CO" sz="2000" kern="10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REGULARIZACIÓN Y ANÁLISIS: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mplementaci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ón de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Tikhonov, la regularización por </a:t>
            </a:r>
            <a:r>
              <a:rPr lang="es-CO" sz="1800" i="1" kern="10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sparcity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la regularización mediante aprendizaje de máquina, y la regularización mediante funciones de Green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Generación de imágenes y comparativa.</a:t>
            </a: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CO" sz="2000" kern="100">
                <a:solidFill>
                  <a:schemeClr val="bg1"/>
                </a:solidFill>
                <a:highlight>
                  <a:srgbClr val="985282"/>
                </a:highlight>
                <a:latin typeface="+mj-lt"/>
                <a:cs typeface="Times New Roman" panose="02020603050405020304" pitchFamily="18" charset="0"/>
              </a:rPr>
              <a:t>DOCUMENTACIÓN:</a:t>
            </a:r>
            <a:r>
              <a:rPr lang="es-CO" kern="100">
                <a:solidFill>
                  <a:schemeClr val="bg1"/>
                </a:solidFill>
                <a:highlight>
                  <a:srgbClr val="985282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CO" kern="10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</a:t>
            </a:r>
            <a:r>
              <a:rPr lang="es-CO" sz="18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cumentación del software, así como informes de avance parciales y el artículo final. Ubicación: </a:t>
            </a:r>
            <a:r>
              <a:rPr lang="en-US" kern="1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https://github.com/thomas-martinod/proyecto-avanzado-1</a:t>
            </a:r>
            <a:endParaRPr lang="en-US" kern="10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9C29B62-5283-F403-DB21-C0ECD49281F0}"/>
              </a:ext>
            </a:extLst>
          </p:cNvPr>
          <p:cNvSpPr txBox="1">
            <a:spLocks/>
          </p:cNvSpPr>
          <p:nvPr/>
        </p:nvSpPr>
        <p:spPr>
          <a:xfrm>
            <a:off x="892020" y="1626190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A.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E300CB4-C0E0-374E-A168-E5517D2D4766}"/>
              </a:ext>
            </a:extLst>
          </p:cNvPr>
          <p:cNvSpPr txBox="1">
            <a:spLocks/>
          </p:cNvSpPr>
          <p:nvPr/>
        </p:nvSpPr>
        <p:spPr>
          <a:xfrm>
            <a:off x="892020" y="2672416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B.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5FBFC9B-F54B-5618-B98D-9C91EFBAEF2F}"/>
              </a:ext>
            </a:extLst>
          </p:cNvPr>
          <p:cNvSpPr txBox="1">
            <a:spLocks/>
          </p:cNvSpPr>
          <p:nvPr/>
        </p:nvSpPr>
        <p:spPr>
          <a:xfrm>
            <a:off x="892020" y="3210619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C.</a:t>
            </a:r>
            <a:endParaRPr lang="es-CO" sz="2400">
              <a:solidFill>
                <a:schemeClr val="bg1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9AFF5AE-961C-3238-269D-F823234FF402}"/>
              </a:ext>
            </a:extLst>
          </p:cNvPr>
          <p:cNvSpPr txBox="1">
            <a:spLocks/>
          </p:cNvSpPr>
          <p:nvPr/>
        </p:nvSpPr>
        <p:spPr>
          <a:xfrm>
            <a:off x="912340" y="4578096"/>
            <a:ext cx="652384" cy="7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>
                <a:solidFill>
                  <a:schemeClr val="bg1"/>
                </a:solidFill>
              </a:rPr>
              <a:t>D.</a:t>
            </a:r>
            <a:endParaRPr lang="es-CO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6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91D2F6-A9E7-88CD-3437-77AB159073F0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8. CRONOGRAMA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7619A44-A0C7-462A-EF34-59F473AA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15</a:t>
            </a:fld>
            <a:endParaRPr lang="es-CO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E1A0D4D-C99D-7C49-DF4C-340FCB53B413}"/>
              </a:ext>
            </a:extLst>
          </p:cNvPr>
          <p:cNvGrpSpPr/>
          <p:nvPr/>
        </p:nvGrpSpPr>
        <p:grpSpPr>
          <a:xfrm>
            <a:off x="583909" y="1311964"/>
            <a:ext cx="10955421" cy="5044386"/>
            <a:chOff x="583909" y="1311964"/>
            <a:chExt cx="10955421" cy="504438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A024010-213B-4294-0BC8-477B25D93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18" r="624" b="-1"/>
            <a:stretch/>
          </p:blipFill>
          <p:spPr>
            <a:xfrm>
              <a:off x="583909" y="1401417"/>
              <a:ext cx="10955421" cy="4954933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A488E57-CB5A-51C8-FA6C-4A66AD45C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909" y="1311964"/>
              <a:ext cx="5041639" cy="318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51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1019E8-639C-7726-194B-2A228D7755CA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9. PRESUPUESTO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6E8DCC-A3AC-7278-4DEE-C9139D81D2AC}"/>
              </a:ext>
            </a:extLst>
          </p:cNvPr>
          <p:cNvSpPr txBox="1"/>
          <p:nvPr/>
        </p:nvSpPr>
        <p:spPr>
          <a:xfrm>
            <a:off x="388404" y="1175435"/>
            <a:ext cx="10383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Estos son costos estimados y no desembolsables cubiertos por la matrícula y el alumno.</a:t>
            </a:r>
            <a:endParaRPr lang="es-CO" sz="2000">
              <a:solidFill>
                <a:schemeClr val="bg1"/>
              </a:solidFill>
            </a:endParaRP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429024A5-4BA2-9834-774E-0D67108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16</a:t>
            </a:fld>
            <a:endParaRPr lang="es-CO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5C6AFED-F595-EC5E-D86F-F23DA18ECB7B}"/>
              </a:ext>
            </a:extLst>
          </p:cNvPr>
          <p:cNvGrpSpPr/>
          <p:nvPr/>
        </p:nvGrpSpPr>
        <p:grpSpPr>
          <a:xfrm>
            <a:off x="388404" y="2641187"/>
            <a:ext cx="11237715" cy="2012645"/>
            <a:chOff x="271798" y="2276062"/>
            <a:chExt cx="11237715" cy="201264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BA38A1A-F685-D3FF-7566-E581C97D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6" t="2422" r="529" b="2521"/>
            <a:stretch/>
          </p:blipFill>
          <p:spPr>
            <a:xfrm>
              <a:off x="388404" y="2276062"/>
              <a:ext cx="11121109" cy="1898374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89AE540-170A-FB2E-7BD3-B8C549EF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798" y="3888597"/>
              <a:ext cx="6556385" cy="400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83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324715-F2AD-2B91-8D56-1D6A155F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77B5FE-C3A2-14E8-BC4C-1D25CF80339A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chemeClr val="bg1"/>
                </a:solidFill>
              </a:rPr>
              <a:t>10. PROPIEDAD INTELECTUAL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38F2DD-0060-92D8-3F2A-38B25DF3C6CB}"/>
              </a:ext>
            </a:extLst>
          </p:cNvPr>
          <p:cNvSpPr txBox="1"/>
          <p:nvPr/>
        </p:nvSpPr>
        <p:spPr>
          <a:xfrm>
            <a:off x="388404" y="1208123"/>
            <a:ext cx="114151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anteproyecto, los informes de avance, el artículo final, los códigos, la documentación de estos y cualquier otro producto que pueda surgir de este proyecto se publicarán de acuerdo con los lineamientos e ideales de “ciencia abierta”, iniciativa respaldada por las políticas nacionales de apropiaci</a:t>
            </a:r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ón del conocimiento y ciencia abierta (ver referencias [15], [16], [17] del anteproyecto), a nombre de Martinod y Guarín.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2C3562-85B5-B957-31B9-8BE5ACFD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9905D1B-99AE-F79D-40AC-50B1335BF7AE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BIBLIOGRAFÍA</a:t>
            </a:r>
            <a:endParaRPr lang="es-CO" sz="3200">
              <a:solidFill>
                <a:schemeClr val="bg1"/>
              </a:solidFill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5B32145-3A88-C2AB-74D0-7D7A1E02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5" y="5486400"/>
            <a:ext cx="4324350" cy="1371600"/>
          </a:xfrm>
          <a:prstGeom prst="rect">
            <a:avLst/>
          </a:prstGeom>
        </p:spPr>
      </p:pic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C48AAFAF-75F1-A60C-D3E7-338E1EF6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12" y="1841422"/>
            <a:ext cx="3772313" cy="377231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CF0A2F-AE80-DAE7-2686-290F97440708}"/>
              </a:ext>
            </a:extLst>
          </p:cNvPr>
          <p:cNvSpPr txBox="1"/>
          <p:nvPr/>
        </p:nvSpPr>
        <p:spPr>
          <a:xfrm>
            <a:off x="388404" y="1083152"/>
            <a:ext cx="991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>
                    <a:lumMod val="95000"/>
                  </a:schemeClr>
                </a:solidFill>
              </a:rPr>
              <a:t>En el README.md del repositorio </a:t>
            </a:r>
            <a:r>
              <a:rPr lang="en-US" kern="1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https://github.com/thomas-martinod/proyecto-avanzado-1</a:t>
            </a:r>
            <a:endParaRPr lang="en-US" kern="1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0F80A-E52E-BF92-326E-59FFE1D3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</a:rPr>
              <a:t>CONTENIDOS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40ED1E-F73E-6FE2-7E5E-8B54B6C6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2</a:t>
            </a:fld>
            <a:endParaRPr lang="es-CO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49271FB-79CF-98E3-406A-00DC7B8372BD}"/>
              </a:ext>
            </a:extLst>
          </p:cNvPr>
          <p:cNvGrpSpPr/>
          <p:nvPr/>
        </p:nvGrpSpPr>
        <p:grpSpPr>
          <a:xfrm>
            <a:off x="3035779" y="1342423"/>
            <a:ext cx="6120442" cy="5112184"/>
            <a:chOff x="3045611" y="1445278"/>
            <a:chExt cx="6120442" cy="5112184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BB9F0FA8-7D23-3988-97AB-C8600AA24585}"/>
                </a:ext>
              </a:extLst>
            </p:cNvPr>
            <p:cNvGrpSpPr/>
            <p:nvPr/>
          </p:nvGrpSpPr>
          <p:grpSpPr>
            <a:xfrm>
              <a:off x="3045611" y="1445278"/>
              <a:ext cx="6120442" cy="4789019"/>
              <a:chOff x="3081336" y="1504270"/>
              <a:chExt cx="6120442" cy="4789019"/>
            </a:xfrm>
          </p:grpSpPr>
          <p:sp>
            <p:nvSpPr>
              <p:cNvPr id="26" name="Título 1">
                <a:extLst>
                  <a:ext uri="{FF2B5EF4-FFF2-40B4-BE49-F238E27FC236}">
                    <a16:creationId xmlns:a16="http://schemas.microsoft.com/office/drawing/2014/main" id="{B4CF0DEB-EB7F-A313-CFC1-B8FCF6DDF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7" y="1504270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 dirty="0">
                    <a:solidFill>
                      <a:schemeClr val="bg1"/>
                    </a:solidFill>
                  </a:rPr>
                  <a:t>1.</a:t>
                </a:r>
                <a:endParaRPr lang="es-CO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5F07B21-5923-E16F-34B7-869866280B60}"/>
                  </a:ext>
                </a:extLst>
              </p:cNvPr>
              <p:cNvSpPr txBox="1"/>
              <p:nvPr/>
            </p:nvSpPr>
            <p:spPr>
              <a:xfrm>
                <a:off x="3621622" y="1767472"/>
                <a:ext cx="1912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Introducción</a:t>
                </a:r>
              </a:p>
            </p:txBody>
          </p:sp>
          <p:sp>
            <p:nvSpPr>
              <p:cNvPr id="28" name="Título 1">
                <a:extLst>
                  <a:ext uri="{FF2B5EF4-FFF2-40B4-BE49-F238E27FC236}">
                    <a16:creationId xmlns:a16="http://schemas.microsoft.com/office/drawing/2014/main" id="{620633AE-ED43-D33A-F757-021D69C8C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7" y="2464062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2.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0864179-75EF-0196-3D08-1DD29A653315}"/>
                  </a:ext>
                </a:extLst>
              </p:cNvPr>
              <p:cNvSpPr txBox="1"/>
              <p:nvPr/>
            </p:nvSpPr>
            <p:spPr>
              <a:xfrm>
                <a:off x="3621621" y="2727264"/>
                <a:ext cx="22270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Planteamiento del problema</a:t>
                </a:r>
              </a:p>
            </p:txBody>
          </p:sp>
          <p:sp>
            <p:nvSpPr>
              <p:cNvPr id="30" name="Título 1">
                <a:extLst>
                  <a:ext uri="{FF2B5EF4-FFF2-40B4-BE49-F238E27FC236}">
                    <a16:creationId xmlns:a16="http://schemas.microsoft.com/office/drawing/2014/main" id="{FB2B8808-E668-FC3B-09D0-F6A6B5F995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6" y="3581984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3.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83BF612C-721E-5192-CE76-3CC28E9383C1}"/>
                  </a:ext>
                </a:extLst>
              </p:cNvPr>
              <p:cNvSpPr txBox="1"/>
              <p:nvPr/>
            </p:nvSpPr>
            <p:spPr>
              <a:xfrm>
                <a:off x="3621620" y="3845186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Justificación</a:t>
                </a:r>
              </a:p>
            </p:txBody>
          </p:sp>
          <p:sp>
            <p:nvSpPr>
              <p:cNvPr id="32" name="Título 1">
                <a:extLst>
                  <a:ext uri="{FF2B5EF4-FFF2-40B4-BE49-F238E27FC236}">
                    <a16:creationId xmlns:a16="http://schemas.microsoft.com/office/drawing/2014/main" id="{23935D86-9DC0-D3A4-0BEF-1BCB265B61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6" y="4575203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4.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2EE7C975-23E6-22B7-96E0-ED9D1B4C3595}"/>
                  </a:ext>
                </a:extLst>
              </p:cNvPr>
              <p:cNvSpPr txBox="1"/>
              <p:nvPr/>
            </p:nvSpPr>
            <p:spPr>
              <a:xfrm>
                <a:off x="3621620" y="4838405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Objetivos</a:t>
                </a:r>
              </a:p>
            </p:txBody>
          </p:sp>
          <p:sp>
            <p:nvSpPr>
              <p:cNvPr id="34" name="Título 1">
                <a:extLst>
                  <a:ext uri="{FF2B5EF4-FFF2-40B4-BE49-F238E27FC236}">
                    <a16:creationId xmlns:a16="http://schemas.microsoft.com/office/drawing/2014/main" id="{EE67EF9F-BC9E-A39E-C5E5-10ADB5FD9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1336" y="5495719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5.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CC240D68-5E18-0270-1D58-D811E2824C2F}"/>
                  </a:ext>
                </a:extLst>
              </p:cNvPr>
              <p:cNvSpPr txBox="1"/>
              <p:nvPr/>
            </p:nvSpPr>
            <p:spPr>
              <a:xfrm>
                <a:off x="3621620" y="5758921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>
                    <a:solidFill>
                      <a:schemeClr val="bg1"/>
                    </a:solidFill>
                  </a:rPr>
                  <a:t>Antecedentes</a:t>
                </a:r>
              </a:p>
            </p:txBody>
          </p:sp>
          <p:sp>
            <p:nvSpPr>
              <p:cNvPr id="36" name="Título 1">
                <a:extLst>
                  <a:ext uri="{FF2B5EF4-FFF2-40B4-BE49-F238E27FC236}">
                    <a16:creationId xmlns:a16="http://schemas.microsoft.com/office/drawing/2014/main" id="{72A90466-B47C-779F-FB09-88017BE807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5" y="1504270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6.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C003D2FA-0441-BD72-3FD7-887FAEECF5CC}"/>
                  </a:ext>
                </a:extLst>
              </p:cNvPr>
              <p:cNvSpPr txBox="1"/>
              <p:nvPr/>
            </p:nvSpPr>
            <p:spPr>
              <a:xfrm>
                <a:off x="6974680" y="1767472"/>
                <a:ext cx="1912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Alcance</a:t>
                </a:r>
              </a:p>
            </p:txBody>
          </p:sp>
          <p:sp>
            <p:nvSpPr>
              <p:cNvPr id="38" name="Título 1">
                <a:extLst>
                  <a:ext uri="{FF2B5EF4-FFF2-40B4-BE49-F238E27FC236}">
                    <a16:creationId xmlns:a16="http://schemas.microsoft.com/office/drawing/2014/main" id="{7DB387BE-CFA3-9933-0EFF-7CB964A86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5" y="2464062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7.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FDD7A3B-3563-D076-4B8A-61656DE0EC08}"/>
                  </a:ext>
                </a:extLst>
              </p:cNvPr>
              <p:cNvSpPr txBox="1"/>
              <p:nvPr/>
            </p:nvSpPr>
            <p:spPr>
              <a:xfrm>
                <a:off x="6974679" y="2727264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Metodología</a:t>
                </a:r>
              </a:p>
            </p:txBody>
          </p:sp>
          <p:sp>
            <p:nvSpPr>
              <p:cNvPr id="40" name="Título 1">
                <a:extLst>
                  <a:ext uri="{FF2B5EF4-FFF2-40B4-BE49-F238E27FC236}">
                    <a16:creationId xmlns:a16="http://schemas.microsoft.com/office/drawing/2014/main" id="{7B3072DE-6CFD-9F58-0DB7-0BDE2C484C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4" y="3581984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>
                    <a:solidFill>
                      <a:schemeClr val="bg1"/>
                    </a:solidFill>
                  </a:rPr>
                  <a:t>8.</a:t>
                </a:r>
                <a:endParaRPr lang="es-CO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A5E174F-C595-2D93-5BD3-87C90FE202A9}"/>
                  </a:ext>
                </a:extLst>
              </p:cNvPr>
              <p:cNvSpPr txBox="1"/>
              <p:nvPr/>
            </p:nvSpPr>
            <p:spPr>
              <a:xfrm>
                <a:off x="6974678" y="3845186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Cronograma</a:t>
                </a:r>
              </a:p>
            </p:txBody>
          </p:sp>
          <p:sp>
            <p:nvSpPr>
              <p:cNvPr id="42" name="Título 1">
                <a:extLst>
                  <a:ext uri="{FF2B5EF4-FFF2-40B4-BE49-F238E27FC236}">
                    <a16:creationId xmlns:a16="http://schemas.microsoft.com/office/drawing/2014/main" id="{EDAF6ED3-AA67-6C86-4182-2A02D89E3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94" y="4575203"/>
                <a:ext cx="652384" cy="797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CO" sz="4800" dirty="0">
                    <a:solidFill>
                      <a:schemeClr val="bg1"/>
                    </a:solidFill>
                  </a:rPr>
                  <a:t>9.</a:t>
                </a:r>
                <a:endParaRPr lang="es-CO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C34FC6BE-D7C0-2492-7AB7-4B53F5BF8EC8}"/>
                  </a:ext>
                </a:extLst>
              </p:cNvPr>
              <p:cNvSpPr txBox="1"/>
              <p:nvPr/>
            </p:nvSpPr>
            <p:spPr>
              <a:xfrm>
                <a:off x="6974678" y="4838405"/>
                <a:ext cx="2227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>
                    <a:solidFill>
                      <a:schemeClr val="bg1"/>
                    </a:solidFill>
                  </a:rPr>
                  <a:t>Presupuesto</a:t>
                </a:r>
              </a:p>
            </p:txBody>
          </p:sp>
        </p:grpSp>
        <p:sp>
          <p:nvSpPr>
            <p:cNvPr id="3" name="Título 1">
              <a:extLst>
                <a:ext uri="{FF2B5EF4-FFF2-40B4-BE49-F238E27FC236}">
                  <a16:creationId xmlns:a16="http://schemas.microsoft.com/office/drawing/2014/main" id="{439A91A4-ED69-0D42-1D9D-47986F373D69}"/>
                </a:ext>
              </a:extLst>
            </p:cNvPr>
            <p:cNvSpPr txBox="1">
              <a:spLocks/>
            </p:cNvSpPr>
            <p:nvPr/>
          </p:nvSpPr>
          <p:spPr>
            <a:xfrm>
              <a:off x="6188451" y="5499788"/>
              <a:ext cx="1446666" cy="7975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CO" sz="4800" dirty="0">
                  <a:solidFill>
                    <a:schemeClr val="bg1"/>
                  </a:solidFill>
                </a:rPr>
                <a:t>10.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795F7B1-02BB-F570-3871-475C165AEB80}"/>
                </a:ext>
              </a:extLst>
            </p:cNvPr>
            <p:cNvSpPr txBox="1"/>
            <p:nvPr/>
          </p:nvSpPr>
          <p:spPr>
            <a:xfrm>
              <a:off x="6938953" y="5726465"/>
              <a:ext cx="22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Propiedad Intelectual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2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4CB682-977A-8573-8492-A9BF2D59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pic>
        <p:nvPicPr>
          <p:cNvPr id="2" name="Picture 4" descr="Acoustic Holography | SpringerLink">
            <a:extLst>
              <a:ext uri="{FF2B5EF4-FFF2-40B4-BE49-F238E27FC236}">
                <a16:creationId xmlns:a16="http://schemas.microsoft.com/office/drawing/2014/main" id="{8CC10BCF-BDC3-2657-B13C-2174B816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95" y="1682413"/>
            <a:ext cx="9624309" cy="41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EEE30A7-CE0C-9E28-7D0E-0700169F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3</a:t>
            </a:fld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A00D13-6294-A65E-C90A-324DE830D511}"/>
              </a:ext>
            </a:extLst>
          </p:cNvPr>
          <p:cNvSpPr txBox="1"/>
          <p:nvPr/>
        </p:nvSpPr>
        <p:spPr>
          <a:xfrm>
            <a:off x="9583258" y="5809292"/>
            <a:ext cx="1370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Tomado de [1].</a:t>
            </a:r>
          </a:p>
        </p:txBody>
      </p:sp>
    </p:spTree>
    <p:extLst>
      <p:ext uri="{BB962C8B-B14F-4D97-AF65-F5344CB8AC3E}">
        <p14:creationId xmlns:p14="http://schemas.microsoft.com/office/powerpoint/2010/main" val="24912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Flecha&#10;&#10;Descripción generada automáticamente con confianza media">
            <a:extLst>
              <a:ext uri="{FF2B5EF4-FFF2-40B4-BE49-F238E27FC236}">
                <a16:creationId xmlns:a16="http://schemas.microsoft.com/office/drawing/2014/main" id="{A0CB0997-9440-B227-E00B-5B1869DA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1" y="-1446421"/>
            <a:ext cx="12116153" cy="846304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CF637F3-AA40-63CD-148A-2211FF74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720F80C4-DD22-1560-1FB1-2E76E4D7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4</a:t>
            </a:fld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334C4B-A6DE-6AD9-5457-73F8E0A3BAE1}"/>
              </a:ext>
            </a:extLst>
          </p:cNvPr>
          <p:cNvSpPr txBox="1"/>
          <p:nvPr/>
        </p:nvSpPr>
        <p:spPr>
          <a:xfrm>
            <a:off x="7924800" y="4087904"/>
            <a:ext cx="36372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+mj-lt"/>
              </a:rPr>
              <a:t>ONDAS EVANESCENTES</a:t>
            </a:r>
          </a:p>
          <a:p>
            <a:pPr algn="ctr"/>
            <a:r>
              <a:rPr lang="es-CO" sz="2000">
                <a:solidFill>
                  <a:schemeClr val="bg1"/>
                </a:solidFill>
              </a:rPr>
              <a:t>Llevan gran parte de la información de la fuente.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086644-E868-312A-CBAA-3E7298D3089C}"/>
              </a:ext>
            </a:extLst>
          </p:cNvPr>
          <p:cNvSpPr txBox="1"/>
          <p:nvPr/>
        </p:nvSpPr>
        <p:spPr>
          <a:xfrm>
            <a:off x="838200" y="4712199"/>
            <a:ext cx="3441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>
                <a:solidFill>
                  <a:schemeClr val="bg1"/>
                </a:solidFill>
                <a:latin typeface="+mj-lt"/>
              </a:rPr>
              <a:t>ONDAS PROPAGADAS</a:t>
            </a:r>
          </a:p>
          <a:p>
            <a:pPr algn="ctr"/>
            <a:r>
              <a:rPr lang="es-CO" sz="2000">
                <a:solidFill>
                  <a:schemeClr val="bg1"/>
                </a:solidFill>
              </a:rPr>
              <a:t>Las que se suelen medir.</a:t>
            </a:r>
          </a:p>
        </p:txBody>
      </p:sp>
    </p:spTree>
    <p:extLst>
      <p:ext uri="{BB962C8B-B14F-4D97-AF65-F5344CB8AC3E}">
        <p14:creationId xmlns:p14="http://schemas.microsoft.com/office/powerpoint/2010/main" val="44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0BC3BEC-CC3C-9F5B-E994-55B83DF3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60981D0-351C-21D0-82A8-C1515F24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4CEEFF3-6A99-86DD-11AB-0810BF2A2FAD}"/>
              </a:ext>
            </a:extLst>
          </p:cNvPr>
          <p:cNvSpPr txBox="1"/>
          <p:nvPr/>
        </p:nvSpPr>
        <p:spPr>
          <a:xfrm>
            <a:off x="388404" y="1127760"/>
            <a:ext cx="115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El problema inverso es calcular el comportamiento de la fuente a partir del holograma.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FEBFE89-BF8B-788B-105D-C48764201D20}"/>
              </a:ext>
            </a:extLst>
          </p:cNvPr>
          <p:cNvGrpSpPr/>
          <p:nvPr/>
        </p:nvGrpSpPr>
        <p:grpSpPr>
          <a:xfrm>
            <a:off x="-30696" y="292567"/>
            <a:ext cx="11353800" cy="7889929"/>
            <a:chOff x="-104356" y="40640"/>
            <a:chExt cx="11353800" cy="7889929"/>
          </a:xfrm>
        </p:grpSpPr>
        <p:pic>
          <p:nvPicPr>
            <p:cNvPr id="15" name="Imagen 14" descr="Imagen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44E77182-C40C-C4AD-5033-1D6724AF6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4356" y="40640"/>
              <a:ext cx="11353800" cy="7889929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427EA72-2AA3-676E-D582-0AE2AD18CE33}"/>
                </a:ext>
              </a:extLst>
            </p:cNvPr>
            <p:cNvSpPr txBox="1"/>
            <p:nvPr/>
          </p:nvSpPr>
          <p:spPr>
            <a:xfrm>
              <a:off x="1003429" y="4917440"/>
              <a:ext cx="19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>
                  <a:solidFill>
                    <a:schemeClr val="bg1"/>
                  </a:solidFill>
                  <a:highlight>
                    <a:srgbClr val="985282"/>
                  </a:highlight>
                  <a:latin typeface="+mj-lt"/>
                </a:rPr>
                <a:t>FUENTE ACÚSTICA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4425E644-B4D3-85CC-0F10-9BB660601AA9}"/>
                </a:ext>
              </a:extLst>
            </p:cNvPr>
            <p:cNvSpPr txBox="1"/>
            <p:nvPr/>
          </p:nvSpPr>
          <p:spPr>
            <a:xfrm>
              <a:off x="7674744" y="4748163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i="1">
                  <a:solidFill>
                    <a:schemeClr val="bg1"/>
                  </a:solidFill>
                </a:rPr>
                <a:t>Arreglo de micrófonos</a:t>
              </a:r>
            </a:p>
          </p:txBody>
        </p: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F3D666C9-E0B1-C056-D039-9EF46F7B8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953" t="7104" r="43600" b="8131"/>
            <a:stretch/>
          </p:blipFill>
          <p:spPr>
            <a:xfrm>
              <a:off x="6524765" y="5333633"/>
              <a:ext cx="961168" cy="612745"/>
            </a:xfrm>
            <a:prstGeom prst="rect">
              <a:avLst/>
            </a:prstGeom>
          </p:spPr>
        </p:pic>
      </p:grp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93EA14B-C26B-81B3-38EF-03CD93A96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57" y="2838909"/>
            <a:ext cx="2174752" cy="717805"/>
          </a:xfrm>
          <a:prstGeom prst="rect">
            <a:avLst/>
          </a:prstGeom>
        </p:spPr>
      </p:pic>
      <p:pic>
        <p:nvPicPr>
          <p:cNvPr id="6" name="Imagen 5" descr="Texto, Logotipo&#10;&#10;Descripción generada automáticamente">
            <a:extLst>
              <a:ext uri="{FF2B5EF4-FFF2-40B4-BE49-F238E27FC236}">
                <a16:creationId xmlns:a16="http://schemas.microsoft.com/office/drawing/2014/main" id="{57A8119E-63C1-DE96-B770-99ADC818C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93" y="2911246"/>
            <a:ext cx="1313691" cy="7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2B52DD-75CA-4888-429D-7E21618B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FB7C37-12FB-D0DF-DE77-45A1E82858C4}"/>
              </a:ext>
            </a:extLst>
          </p:cNvPr>
          <p:cNvSpPr txBox="1">
            <a:spLocks/>
          </p:cNvSpPr>
          <p:nvPr/>
        </p:nvSpPr>
        <p:spPr>
          <a:xfrm>
            <a:off x="388404" y="178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>
                <a:solidFill>
                  <a:schemeClr val="bg1"/>
                </a:solidFill>
              </a:rPr>
              <a:t>1. INTRODUCCIÓN</a:t>
            </a:r>
            <a:endParaRPr lang="es-CO" sz="3200">
              <a:solidFill>
                <a:schemeClr val="bg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046B1A3-44AE-F7FE-1D3E-FEDD82304A57}"/>
              </a:ext>
            </a:extLst>
          </p:cNvPr>
          <p:cNvGrpSpPr/>
          <p:nvPr/>
        </p:nvGrpSpPr>
        <p:grpSpPr>
          <a:xfrm>
            <a:off x="447378" y="904535"/>
            <a:ext cx="11653586" cy="6051550"/>
            <a:chOff x="401965" y="627743"/>
            <a:chExt cx="11653586" cy="6051550"/>
          </a:xfrm>
        </p:grpSpPr>
        <p:pic>
          <p:nvPicPr>
            <p:cNvPr id="8" name="Imagen 7" descr="Un dibujo de un pizarrón&#10;&#10;Descripción generada automáticamente con confianza baja">
              <a:extLst>
                <a:ext uri="{FF2B5EF4-FFF2-40B4-BE49-F238E27FC236}">
                  <a16:creationId xmlns:a16="http://schemas.microsoft.com/office/drawing/2014/main" id="{03A6C955-A890-F891-9ACB-594FF3C8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717" y="627743"/>
              <a:ext cx="8708327" cy="605155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9ADB1D0-F24B-5E50-6B24-342B189EFF0C}"/>
                </a:ext>
              </a:extLst>
            </p:cNvPr>
            <p:cNvSpPr txBox="1"/>
            <p:nvPr/>
          </p:nvSpPr>
          <p:spPr>
            <a:xfrm>
              <a:off x="5376068" y="5202410"/>
              <a:ext cx="1805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>
                  <a:solidFill>
                    <a:schemeClr val="bg1"/>
                  </a:solidFill>
                  <a:latin typeface="+mj-lt"/>
                </a:rPr>
                <a:t>PROPAGADOR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2B83EEF-F797-13D4-EF8D-E13FCB9A891E}"/>
                </a:ext>
              </a:extLst>
            </p:cNvPr>
            <p:cNvSpPr txBox="1"/>
            <p:nvPr/>
          </p:nvSpPr>
          <p:spPr>
            <a:xfrm>
              <a:off x="4003041" y="2489200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>
                  <a:solidFill>
                    <a:schemeClr val="bg1"/>
                  </a:solidFill>
                </a:rPr>
                <a:t>Integral de convolución de Rayleigh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DCF9BCD-C407-A081-2C4F-7CD39D25ADE8}"/>
                </a:ext>
              </a:extLst>
            </p:cNvPr>
            <p:cNvSpPr txBox="1"/>
            <p:nvPr/>
          </p:nvSpPr>
          <p:spPr>
            <a:xfrm>
              <a:off x="1717041" y="451103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sz="1400">
                  <a:solidFill>
                    <a:schemeClr val="bg1"/>
                  </a:solidFill>
                </a:rPr>
                <a:t>Producto</a:t>
              </a:r>
              <a:endParaRPr lang="es-CO" sz="1800">
                <a:solidFill>
                  <a:schemeClr val="bg1"/>
                </a:solidFill>
              </a:endParaRP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DEF0108-38F5-290D-E1C3-0DFC6CBF4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107" t="-14718" r="40378" b="11045"/>
            <a:stretch/>
          </p:blipFill>
          <p:spPr>
            <a:xfrm>
              <a:off x="880475" y="3282447"/>
              <a:ext cx="1910080" cy="936554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05933AF9-8AF6-9CFA-7203-E8B7DFD06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319" t="-3124" r="37591" b="6062"/>
            <a:stretch/>
          </p:blipFill>
          <p:spPr>
            <a:xfrm>
              <a:off x="9482506" y="2464618"/>
              <a:ext cx="2573045" cy="936554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6D664D1-A3BB-2162-4235-E53E0D142CB2}"/>
                </a:ext>
              </a:extLst>
            </p:cNvPr>
            <p:cNvSpPr txBox="1"/>
            <p:nvPr/>
          </p:nvSpPr>
          <p:spPr>
            <a:xfrm>
              <a:off x="401965" y="2721436"/>
              <a:ext cx="1949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i="1">
                  <a:solidFill>
                    <a:schemeClr val="bg1"/>
                  </a:solidFill>
                </a:rPr>
                <a:t>Análisis pre Fourier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B908918-9730-F8F1-703B-3FEA53EC219A}"/>
                </a:ext>
              </a:extLst>
            </p:cNvPr>
            <p:cNvSpPr txBox="1"/>
            <p:nvPr/>
          </p:nvSpPr>
          <p:spPr>
            <a:xfrm>
              <a:off x="9864243" y="3700172"/>
              <a:ext cx="1537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i="1">
                  <a:solidFill>
                    <a:schemeClr val="bg1"/>
                  </a:solidFill>
                </a:rPr>
                <a:t>Regularización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87EC7D9-03A0-0A5B-ECA5-9CA4510D3853}"/>
              </a:ext>
            </a:extLst>
          </p:cNvPr>
          <p:cNvSpPr txBox="1"/>
          <p:nvPr/>
        </p:nvSpPr>
        <p:spPr>
          <a:xfrm>
            <a:off x="5491424" y="30195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5623B15E-BAC2-0283-0B77-6CE349D35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6" y="5140015"/>
            <a:ext cx="1805944" cy="826010"/>
          </a:xfrm>
          <a:prstGeom prst="rect">
            <a:avLst/>
          </a:prstGeom>
        </p:spPr>
      </p:pic>
      <p:pic>
        <p:nvPicPr>
          <p:cNvPr id="17" name="Imagen 16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43B5294A-4DFE-C1E0-5406-378259D1C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1955" y="1739519"/>
            <a:ext cx="10684166" cy="922100"/>
          </a:xfrm>
          <a:prstGeom prst="rect">
            <a:avLst/>
          </a:prstGeom>
        </p:spPr>
      </p:pic>
      <p:pic>
        <p:nvPicPr>
          <p:cNvPr id="19" name="Imagen 18" descr="Texto, Logotipo&#10;&#10;Descripción generada automáticamente">
            <a:extLst>
              <a:ext uri="{FF2B5EF4-FFF2-40B4-BE49-F238E27FC236}">
                <a16:creationId xmlns:a16="http://schemas.microsoft.com/office/drawing/2014/main" id="{5ACF0D33-DDB0-611C-C581-F2E1D46FF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51" y="1604422"/>
            <a:ext cx="10262637" cy="883922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528D21B-CDD6-2AEE-14B6-024CCF0E3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30" y="5033500"/>
            <a:ext cx="1975108" cy="9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52156E-9EE8-6798-F4B0-251ABFE5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2. PLANTEAMIENTO DEL PROBLEMA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0D582-9FBD-1CB7-BDFC-65F830A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7</a:t>
            </a:fld>
            <a:endParaRPr lang="es-CO"/>
          </a:p>
        </p:txBody>
      </p:sp>
      <p:pic>
        <p:nvPicPr>
          <p:cNvPr id="4098" name="Picture 2" descr="A Comprehensive Guide of Regularization Techniques in Deep Learning | by  Eugenia Anello | Towards Data Science">
            <a:extLst>
              <a:ext uri="{FF2B5EF4-FFF2-40B4-BE49-F238E27FC236}">
                <a16:creationId xmlns:a16="http://schemas.microsoft.com/office/drawing/2014/main" id="{4426D725-9876-F81D-FE78-FEA8F3B5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9315" r="4044" b="25162"/>
          <a:stretch/>
        </p:blipFill>
        <p:spPr bwMode="auto">
          <a:xfrm>
            <a:off x="2790239" y="2453323"/>
            <a:ext cx="6611522" cy="238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A2AB29F-762A-FD08-C78B-09FD718F34D1}"/>
              </a:ext>
            </a:extLst>
          </p:cNvPr>
          <p:cNvSpPr txBox="1"/>
          <p:nvPr/>
        </p:nvSpPr>
        <p:spPr>
          <a:xfrm>
            <a:off x="388404" y="1127760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La regularización es un proceso que cambia la respuesta del resultado para que sea "más simple".</a:t>
            </a:r>
          </a:p>
          <a:p>
            <a:r>
              <a:rPr lang="es-MX" sz="2000">
                <a:solidFill>
                  <a:schemeClr val="bg1"/>
                </a:solidFill>
              </a:rPr>
              <a:t>Se utiliza para obtener resultados para problemas mal planteados o para evitar el sobreajuste.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FE0BC1-768B-61CB-8B30-8A3ED313C8E1}"/>
              </a:ext>
            </a:extLst>
          </p:cNvPr>
          <p:cNvSpPr txBox="1"/>
          <p:nvPr/>
        </p:nvSpPr>
        <p:spPr>
          <a:xfrm>
            <a:off x="388404" y="5477381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En el contexto del NAH, se regulariza la imagen de la fuente en el espacio del número de onda para filtrar el ruido de la información de las ondas evanescentes.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5B6234-6F37-C9D5-616B-890F768EB915}"/>
              </a:ext>
            </a:extLst>
          </p:cNvPr>
          <p:cNvSpPr txBox="1"/>
          <p:nvPr/>
        </p:nvSpPr>
        <p:spPr>
          <a:xfrm>
            <a:off x="9401761" y="4563271"/>
            <a:ext cx="1320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i="1" dirty="0">
                <a:solidFill>
                  <a:schemeClr val="bg1"/>
                </a:solidFill>
              </a:rPr>
              <a:t>Tomado de [2]</a:t>
            </a:r>
          </a:p>
        </p:txBody>
      </p:sp>
    </p:spTree>
    <p:extLst>
      <p:ext uri="{BB962C8B-B14F-4D97-AF65-F5344CB8AC3E}">
        <p14:creationId xmlns:p14="http://schemas.microsoft.com/office/powerpoint/2010/main" val="187773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2D4EBA8-6C85-36DA-7EEE-0AB86C56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2. PLANTEAMIENTO DEL PROBLEMA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9CDFBB-5D07-4458-97D5-98E69FCA68CE}"/>
              </a:ext>
            </a:extLst>
          </p:cNvPr>
          <p:cNvSpPr txBox="1"/>
          <p:nvPr/>
        </p:nvSpPr>
        <p:spPr>
          <a:xfrm>
            <a:off x="1733550" y="5473312"/>
            <a:ext cx="8724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¿Cuál de los cuatro métodos de </a:t>
            </a:r>
            <a:r>
              <a:rPr lang="es-CO" sz="2400" b="1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regularización</a:t>
            </a: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enunciados es el mejor a la hora de </a:t>
            </a:r>
            <a:r>
              <a:rPr lang="es-CO" sz="2400" kern="100">
                <a:solidFill>
                  <a:schemeClr val="bg1"/>
                </a:solidFill>
                <a:effectLst/>
                <a:highlight>
                  <a:srgbClr val="3F938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 el NAH planar</a:t>
            </a:r>
            <a:r>
              <a:rPr lang="es-CO" sz="2400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kern="100">
              <a:solidFill>
                <a:schemeClr val="bg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E4496E-9D43-506E-6294-AABC6CC5C76E}"/>
              </a:ext>
            </a:extLst>
          </p:cNvPr>
          <p:cNvSpPr txBox="1"/>
          <p:nvPr/>
        </p:nvSpPr>
        <p:spPr>
          <a:xfrm>
            <a:off x="388404" y="1177951"/>
            <a:ext cx="1075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>
                <a:solidFill>
                  <a:schemeClr val="bg1"/>
                </a:solidFill>
              </a:rPr>
              <a:t>Regularización: Conversión de un problema mal planteado a uno bien planteado (</a:t>
            </a:r>
            <a:r>
              <a:rPr lang="es-CO" sz="2000" err="1">
                <a:solidFill>
                  <a:schemeClr val="bg1"/>
                </a:solidFill>
              </a:rPr>
              <a:t>Hadamard</a:t>
            </a:r>
            <a:r>
              <a:rPr lang="es-CO" sz="2000">
                <a:solidFill>
                  <a:schemeClr val="bg1"/>
                </a:solidFill>
              </a:rPr>
              <a:t>).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13024F9-44AF-7A43-4DDF-4139B53E9410}"/>
              </a:ext>
            </a:extLst>
          </p:cNvPr>
          <p:cNvGrpSpPr/>
          <p:nvPr/>
        </p:nvGrpSpPr>
        <p:grpSpPr>
          <a:xfrm>
            <a:off x="656063" y="2000786"/>
            <a:ext cx="9757758" cy="3197223"/>
            <a:chOff x="656063" y="1899186"/>
            <a:chExt cx="9757758" cy="3197223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2847851-9E8D-245B-4019-72421BF0299E}"/>
                </a:ext>
              </a:extLst>
            </p:cNvPr>
            <p:cNvSpPr txBox="1"/>
            <p:nvPr/>
          </p:nvSpPr>
          <p:spPr>
            <a:xfrm>
              <a:off x="6638925" y="3213556"/>
              <a:ext cx="65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s-CO" sz="2800" b="0">
                <a:solidFill>
                  <a:schemeClr val="bg1"/>
                </a:solidFill>
                <a:latin typeface="Latin Modern Math" panose="02000503000000000000" pitchFamily="50" charset="0"/>
              </a:endParaRPr>
            </a:p>
            <a:p>
              <a:endParaRPr lang="es-CO" sz="280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954F846-1794-BDBF-7A5F-C2E316EF9780}"/>
                </a:ext>
              </a:extLst>
            </p:cNvPr>
            <p:cNvGrpSpPr/>
            <p:nvPr/>
          </p:nvGrpSpPr>
          <p:grpSpPr>
            <a:xfrm>
              <a:off x="656063" y="2415451"/>
              <a:ext cx="9670307" cy="2680958"/>
              <a:chOff x="788143" y="2263051"/>
              <a:chExt cx="9670307" cy="2680958"/>
            </a:xfrm>
          </p:grpSpPr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id="{7D702FF3-C8EA-B8FE-309A-32C4949761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051" r="37321" b="17712"/>
              <a:stretch/>
            </p:blipFill>
            <p:spPr>
              <a:xfrm>
                <a:off x="6867404" y="2263051"/>
                <a:ext cx="3591046" cy="1011516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E4421291-6716-7D73-A224-BDB918AB96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71" r="20720"/>
              <a:stretch/>
            </p:blipFill>
            <p:spPr>
              <a:xfrm>
                <a:off x="1480641" y="2399164"/>
                <a:ext cx="4241473" cy="1011517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CE09474D-7505-C78C-BB1F-08B266286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272" r="28400"/>
              <a:stretch/>
            </p:blipFill>
            <p:spPr>
              <a:xfrm>
                <a:off x="788143" y="3785154"/>
                <a:ext cx="4933971" cy="1158855"/>
              </a:xfrm>
              <a:prstGeom prst="rect">
                <a:avLst/>
              </a:prstGeom>
            </p:spPr>
          </p:pic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EAB8FFD-DEDF-EC0E-945F-8DC5D8DCA286}"/>
                </a:ext>
              </a:extLst>
            </p:cNvPr>
            <p:cNvSpPr txBox="1"/>
            <p:nvPr/>
          </p:nvSpPr>
          <p:spPr>
            <a:xfrm>
              <a:off x="3971578" y="1899186"/>
              <a:ext cx="1674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“</a:t>
              </a:r>
              <a:r>
                <a:rPr lang="es-CO" sz="2800" err="1">
                  <a:solidFill>
                    <a:schemeClr val="bg1"/>
                  </a:solidFill>
                  <a:latin typeface="+mj-lt"/>
                </a:rPr>
                <a:t>Sparcity</a:t>
              </a:r>
              <a:r>
                <a:rPr lang="es-CO" sz="2800">
                  <a:solidFill>
                    <a:schemeClr val="bg1"/>
                  </a:solidFill>
                  <a:latin typeface="+mj-lt"/>
                </a:rPr>
                <a:t>”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2A0C641-68B6-EB87-E7F4-4E8859EE77B3}"/>
                </a:ext>
              </a:extLst>
            </p:cNvPr>
            <p:cNvSpPr txBox="1"/>
            <p:nvPr/>
          </p:nvSpPr>
          <p:spPr>
            <a:xfrm>
              <a:off x="3963575" y="3602153"/>
              <a:ext cx="1519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Tikhonov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382A236-7C51-6572-0198-500C31F49EC0}"/>
                </a:ext>
              </a:extLst>
            </p:cNvPr>
            <p:cNvSpPr txBox="1"/>
            <p:nvPr/>
          </p:nvSpPr>
          <p:spPr>
            <a:xfrm>
              <a:off x="6689725" y="1899186"/>
              <a:ext cx="3724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>
                  <a:solidFill>
                    <a:schemeClr val="bg1"/>
                  </a:solidFill>
                  <a:latin typeface="+mj-lt"/>
                </a:rPr>
                <a:t>Aprendizaje de máquina</a:t>
              </a:r>
              <a:endParaRPr lang="es-CO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EAFFDE-BFD5-C9AD-061D-BA7A8B009DEC}"/>
                </a:ext>
              </a:extLst>
            </p:cNvPr>
            <p:cNvSpPr txBox="1"/>
            <p:nvPr/>
          </p:nvSpPr>
          <p:spPr>
            <a:xfrm>
              <a:off x="6710045" y="3602153"/>
              <a:ext cx="2727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chemeClr val="bg1"/>
                  </a:solidFill>
                  <a:latin typeface="+mj-lt"/>
                </a:rPr>
                <a:t>Función de Green</a:t>
              </a:r>
              <a:endParaRPr lang="es-CO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Marcador de número de diapositiva 26">
            <a:extLst>
              <a:ext uri="{FF2B5EF4-FFF2-40B4-BE49-F238E27FC236}">
                <a16:creationId xmlns:a16="http://schemas.microsoft.com/office/drawing/2014/main" id="{A6A39A76-68E4-37F4-840B-CDCA38F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D35E0B3-8CD6-B244-4B17-0E7336F30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25" y="4215433"/>
            <a:ext cx="3317531" cy="6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3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9063855-BEC5-E08E-E7A5-3F27908B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4" y="178707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>
                <a:solidFill>
                  <a:schemeClr val="bg1"/>
                </a:solidFill>
              </a:rPr>
              <a:t>3. JUSTIFICACIÓN</a:t>
            </a:r>
            <a:endParaRPr lang="es-CO" sz="320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24C874-BB3F-8077-22AF-98B101F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C762-7B44-46CF-ACBC-01E52F6E11B4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32E375-94B3-9818-E96C-021CABB4F251}"/>
              </a:ext>
            </a:extLst>
          </p:cNvPr>
          <p:cNvSpPr txBox="1"/>
          <p:nvPr/>
        </p:nvSpPr>
        <p:spPr>
          <a:xfrm>
            <a:off x="558800" y="2143760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ACADEMIA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4E1392-28DA-5BFB-97A9-671ED33EAD40}"/>
              </a:ext>
            </a:extLst>
          </p:cNvPr>
          <p:cNvSpPr txBox="1"/>
          <p:nvPr/>
        </p:nvSpPr>
        <p:spPr>
          <a:xfrm>
            <a:off x="4839317" y="214376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MEDICINA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C5106D-2599-1C4B-D736-EDD53ED6DE6E}"/>
              </a:ext>
            </a:extLst>
          </p:cNvPr>
          <p:cNvSpPr txBox="1"/>
          <p:nvPr/>
        </p:nvSpPr>
        <p:spPr>
          <a:xfrm>
            <a:off x="7460597" y="214376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highlight>
                  <a:srgbClr val="985282"/>
                </a:highlight>
                <a:latin typeface="+mj-lt"/>
              </a:rPr>
              <a:t>INDUSTRIA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13FF53-EFCF-551C-6DF1-21120D90004F}"/>
              </a:ext>
            </a:extLst>
          </p:cNvPr>
          <p:cNvSpPr txBox="1"/>
          <p:nvPr/>
        </p:nvSpPr>
        <p:spPr>
          <a:xfrm>
            <a:off x="4529938" y="1541487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i="1">
                <a:solidFill>
                  <a:schemeClr val="bg1"/>
                </a:solidFill>
              </a:rPr>
              <a:t>Regularización</a:t>
            </a:r>
            <a:endParaRPr lang="es-CO" i="1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BCBE6B-3E1E-0303-B835-0E2FDB34069C}"/>
              </a:ext>
            </a:extLst>
          </p:cNvPr>
          <p:cNvSpPr txBox="1"/>
          <p:nvPr/>
        </p:nvSpPr>
        <p:spPr>
          <a:xfrm>
            <a:off x="7460597" y="1541487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i="1">
                <a:solidFill>
                  <a:schemeClr val="bg1"/>
                </a:solidFill>
              </a:rPr>
              <a:t>NAH</a:t>
            </a:r>
            <a:endParaRPr lang="es-CO" i="1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70CB9B-0BB7-8E8D-D00C-9CA1365553D2}"/>
              </a:ext>
            </a:extLst>
          </p:cNvPr>
          <p:cNvSpPr txBox="1"/>
          <p:nvPr/>
        </p:nvSpPr>
        <p:spPr>
          <a:xfrm>
            <a:off x="558800" y="2752750"/>
            <a:ext cx="2595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Procesamiento Óptico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Redes Neuronales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Aprendizaje automático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2A4BD7-3CB5-FD4B-5BA0-8FF1E75FFA90}"/>
              </a:ext>
            </a:extLst>
          </p:cNvPr>
          <p:cNvSpPr txBox="1"/>
          <p:nvPr/>
        </p:nvSpPr>
        <p:spPr>
          <a:xfrm>
            <a:off x="3446243" y="2726965"/>
            <a:ext cx="2967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>
                <a:solidFill>
                  <a:schemeClr val="bg1"/>
                </a:solidFill>
              </a:rPr>
              <a:t>Tomografía Computarizada</a:t>
            </a:r>
          </a:p>
          <a:p>
            <a:pPr algn="r"/>
            <a:endParaRPr lang="es-CO">
              <a:solidFill>
                <a:schemeClr val="bg1"/>
              </a:solidFill>
            </a:endParaRPr>
          </a:p>
          <a:p>
            <a:pPr algn="r"/>
            <a:r>
              <a:rPr lang="es-CO">
                <a:solidFill>
                  <a:schemeClr val="bg1"/>
                </a:solidFill>
              </a:rPr>
              <a:t>Resonancia Magnética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765004-9C62-394D-AEF8-BAC8A491C6A7}"/>
              </a:ext>
            </a:extLst>
          </p:cNvPr>
          <p:cNvSpPr txBox="1"/>
          <p:nvPr/>
        </p:nvSpPr>
        <p:spPr>
          <a:xfrm>
            <a:off x="7460597" y="2687320"/>
            <a:ext cx="4365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Detección en Oleoductos y Gaseoductos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Control de calidad en dispositivos</a:t>
            </a:r>
          </a:p>
          <a:p>
            <a:endParaRPr lang="es-CO">
              <a:solidFill>
                <a:schemeClr val="bg1"/>
              </a:solidFill>
            </a:endParaRPr>
          </a:p>
          <a:p>
            <a:r>
              <a:rPr lang="es-CO">
                <a:solidFill>
                  <a:schemeClr val="bg1"/>
                </a:solidFill>
              </a:rPr>
              <a:t>Artefactos volátiles o inamovibles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C8B53F-09F9-F50F-374F-763BDD3EAB8D}"/>
              </a:ext>
            </a:extLst>
          </p:cNvPr>
          <p:cNvSpPr txBox="1"/>
          <p:nvPr/>
        </p:nvSpPr>
        <p:spPr>
          <a:xfrm>
            <a:off x="802640" y="4880409"/>
            <a:ext cx="1058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>
                <a:solidFill>
                  <a:schemeClr val="bg1"/>
                </a:solidFill>
              </a:rPr>
              <a:t>A nivel nacional y local hay un déficit notorio en el estudio de </a:t>
            </a:r>
            <a:r>
              <a:rPr lang="es-CO" b="1">
                <a:solidFill>
                  <a:schemeClr val="bg1"/>
                </a:solidFill>
              </a:rPr>
              <a:t>técnicas acústicas</a:t>
            </a:r>
            <a:r>
              <a:rPr lang="es-CO">
                <a:solidFill>
                  <a:schemeClr val="bg1"/>
                </a:solidFill>
              </a:rPr>
              <a:t>, y la poca bibliografía de </a:t>
            </a:r>
            <a:r>
              <a:rPr lang="es-CO" b="1">
                <a:solidFill>
                  <a:schemeClr val="bg1"/>
                </a:solidFill>
              </a:rPr>
              <a:t>regularización</a:t>
            </a:r>
            <a:r>
              <a:rPr lang="es-CO">
                <a:solidFill>
                  <a:schemeClr val="bg1"/>
                </a:solidFill>
              </a:rPr>
              <a:t> es sobre IA.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33A1DB-A098-9529-8DB6-64B578FCDC61}"/>
              </a:ext>
            </a:extLst>
          </p:cNvPr>
          <p:cNvSpPr txBox="1"/>
          <p:nvPr/>
        </p:nvSpPr>
        <p:spPr>
          <a:xfrm>
            <a:off x="2814492" y="5916412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>
                <a:solidFill>
                  <a:schemeClr val="bg1"/>
                </a:solidFill>
                <a:latin typeface="+mj-lt"/>
              </a:rPr>
              <a:t>I F  =  M A T E M Á T I C A  +  F Í S I C A  +  I N G E N I E R Í A</a:t>
            </a:r>
          </a:p>
        </p:txBody>
      </p:sp>
    </p:spTree>
    <p:extLst>
      <p:ext uri="{BB962C8B-B14F-4D97-AF65-F5344CB8AC3E}">
        <p14:creationId xmlns:p14="http://schemas.microsoft.com/office/powerpoint/2010/main" val="1658409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IMPACT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5EFEB595E17147A26637DCC3CFFB9A" ma:contentTypeVersion="4" ma:contentTypeDescription="Crear nuevo documento." ma:contentTypeScope="" ma:versionID="b8c8fccb46dda5125ebbd148d1a5cc04">
  <xsd:schema xmlns:xsd="http://www.w3.org/2001/XMLSchema" xmlns:xs="http://www.w3.org/2001/XMLSchema" xmlns:p="http://schemas.microsoft.com/office/2006/metadata/properties" xmlns:ns2="f9d28f84-cdda-4a6e-8882-15935dbf5c9a" targetNamespace="http://schemas.microsoft.com/office/2006/metadata/properties" ma:root="true" ma:fieldsID="0fb023cc3ba204a8896b1530a2a3e4d1" ns2:_="">
    <xsd:import namespace="f9d28f84-cdda-4a6e-8882-15935dbf5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28f84-cdda-4a6e-8882-15935dbf5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E1CC11-5B02-4640-9DF1-6050EF490CCF}">
  <ds:schemaRefs>
    <ds:schemaRef ds:uri="f9d28f84-cdda-4a6e-8882-15935dbf5c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E5AAF23-9677-4FD1-A03C-FD2B88DA8F97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f9d28f84-cdda-4a6e-8882-15935dbf5c9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FFA7BF1-386A-4E99-BE44-D2D3C5F7D3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841</Words>
  <Application>Microsoft Office PowerPoint</Application>
  <PresentationFormat>Panorámica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Arial</vt:lpstr>
      <vt:lpstr>Impact</vt:lpstr>
      <vt:lpstr>Latin Modern Math</vt:lpstr>
      <vt:lpstr>Tema de Office</vt:lpstr>
      <vt:lpstr>ANÁLISIS DE MÉTODOS DE REGULARIZACIÓN EN EL MÉTODO DE HOLOGRAFÍA ACÚSTICA DE CAMPO CERCANO (NAH)</vt:lpstr>
      <vt:lpstr>CONTENIDOS</vt:lpstr>
      <vt:lpstr>1. INTRODUCCIÓN</vt:lpstr>
      <vt:lpstr>1. INTRODUCCIÓN</vt:lpstr>
      <vt:lpstr>1. INTRODUCCIÓN</vt:lpstr>
      <vt:lpstr>Presentación de PowerPoint</vt:lpstr>
      <vt:lpstr>2. PLANTEAMIENTO DEL PROBLEMA</vt:lpstr>
      <vt:lpstr>2. PLANTEAMIENTO DEL PROBLEMA</vt:lpstr>
      <vt:lpstr>3. JUSTIFICACIÓN</vt:lpstr>
      <vt:lpstr>4. OBJETIVOS</vt:lpstr>
      <vt:lpstr>4. 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regularización clásica,</dc:title>
  <dc:creator>Thomas Martinod Saldarriaga</dc:creator>
  <cp:lastModifiedBy>Thomas Martinod Saldarriaga</cp:lastModifiedBy>
  <cp:revision>1</cp:revision>
  <dcterms:created xsi:type="dcterms:W3CDTF">2024-02-14T17:12:49Z</dcterms:created>
  <dcterms:modified xsi:type="dcterms:W3CDTF">2024-02-16T04:43:37Z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0x010100815EFEB595E17147A26637DCC3CFFB9A</vt:lpwstr>
  </property>
</Properties>
</file>