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984375" cy="1984375"/>
  <p:notesSz cx="6858000" cy="9144000"/>
  <p:defaultTextStyle>
    <a:defPPr>
      <a:defRPr lang="fr-FR"/>
    </a:defPPr>
    <a:lvl1pPr marL="0" algn="l" defTabSz="11338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13386" algn="l" defTabSz="11338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26771" algn="l" defTabSz="11338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40157" algn="l" defTabSz="11338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53542" algn="l" defTabSz="11338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66928" algn="l" defTabSz="11338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80314" algn="l" defTabSz="11338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93699" algn="l" defTabSz="11338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907085" algn="l" defTabSz="11338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-1296" y="904"/>
      </p:cViewPr>
      <p:guideLst>
        <p:guide orient="horz" pos="625"/>
        <p:guide pos="6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D8C74-8A41-7E49-96FE-E024274539E1}" type="datetimeFigureOut">
              <a:rPr lang="fr-FR" smtClean="0"/>
              <a:t>3/12/13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1A9E3-3076-1341-8CE5-689EC4A32211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77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38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113386" algn="l" defTabSz="11338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226771" algn="l" defTabSz="11338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340157" algn="l" defTabSz="11338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453542" algn="l" defTabSz="11338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566928" algn="l" defTabSz="11338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680314" algn="l" defTabSz="11338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793699" algn="l" defTabSz="11338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907085" algn="l" defTabSz="11338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828" y="616443"/>
            <a:ext cx="1686719" cy="425354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7656" y="1124479"/>
            <a:ext cx="1389063" cy="5071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3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6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0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3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80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93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0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D74E-0D46-CA48-A6AD-0989AF56F70D}" type="datetimeFigureOut">
              <a:rPr lang="fr-FR" smtClean="0"/>
              <a:t>3/12/13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F1B0-7EB2-3042-8EBF-30BCC371121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44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D74E-0D46-CA48-A6AD-0989AF56F70D}" type="datetimeFigureOut">
              <a:rPr lang="fr-FR" smtClean="0"/>
              <a:t>3/12/13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F1B0-7EB2-3042-8EBF-30BCC371121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54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438672" y="79467"/>
            <a:ext cx="446484" cy="1693150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9219" y="79467"/>
            <a:ext cx="1306380" cy="1693150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D74E-0D46-CA48-A6AD-0989AF56F70D}" type="datetimeFigureOut">
              <a:rPr lang="fr-FR" smtClean="0"/>
              <a:t>3/12/13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F1B0-7EB2-3042-8EBF-30BCC371121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24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D74E-0D46-CA48-A6AD-0989AF56F70D}" type="datetimeFigureOut">
              <a:rPr lang="fr-FR" smtClean="0"/>
              <a:t>3/12/13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F1B0-7EB2-3042-8EBF-30BCC371121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984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752" y="1275145"/>
            <a:ext cx="1686719" cy="394119"/>
          </a:xfrm>
        </p:spPr>
        <p:txBody>
          <a:bodyPr anchor="t"/>
          <a:lstStyle>
            <a:lvl1pPr algn="l">
              <a:defRPr sz="1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6752" y="841063"/>
            <a:ext cx="1686719" cy="434082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1338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2677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401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5354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6692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8031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9369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9070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D74E-0D46-CA48-A6AD-0989AF56F70D}" type="datetimeFigureOut">
              <a:rPr lang="fr-FR" smtClean="0"/>
              <a:t>3/12/13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F1B0-7EB2-3042-8EBF-30BCC371121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9219" y="463021"/>
            <a:ext cx="876432" cy="1309596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08724" y="463021"/>
            <a:ext cx="876432" cy="1309596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D74E-0D46-CA48-A6AD-0989AF56F70D}" type="datetimeFigureOut">
              <a:rPr lang="fr-FR" smtClean="0"/>
              <a:t>3/12/13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F1B0-7EB2-3042-8EBF-30BCC371121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5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9219" y="444188"/>
            <a:ext cx="876777" cy="185116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3386" indent="0">
              <a:buNone/>
              <a:defRPr sz="500" b="1"/>
            </a:lvl2pPr>
            <a:lvl3pPr marL="226771" indent="0">
              <a:buNone/>
              <a:defRPr sz="400" b="1"/>
            </a:lvl3pPr>
            <a:lvl4pPr marL="340157" indent="0">
              <a:buNone/>
              <a:defRPr sz="400" b="1"/>
            </a:lvl4pPr>
            <a:lvl5pPr marL="453542" indent="0">
              <a:buNone/>
              <a:defRPr sz="400" b="1"/>
            </a:lvl5pPr>
            <a:lvl6pPr marL="566928" indent="0">
              <a:buNone/>
              <a:defRPr sz="400" b="1"/>
            </a:lvl6pPr>
            <a:lvl7pPr marL="680314" indent="0">
              <a:buNone/>
              <a:defRPr sz="400" b="1"/>
            </a:lvl7pPr>
            <a:lvl8pPr marL="793699" indent="0">
              <a:buNone/>
              <a:defRPr sz="400" b="1"/>
            </a:lvl8pPr>
            <a:lvl9pPr marL="907085" indent="0">
              <a:buNone/>
              <a:defRPr sz="4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9219" y="629304"/>
            <a:ext cx="876777" cy="114331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08035" y="444188"/>
            <a:ext cx="877121" cy="185116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3386" indent="0">
              <a:buNone/>
              <a:defRPr sz="500" b="1"/>
            </a:lvl2pPr>
            <a:lvl3pPr marL="226771" indent="0">
              <a:buNone/>
              <a:defRPr sz="400" b="1"/>
            </a:lvl3pPr>
            <a:lvl4pPr marL="340157" indent="0">
              <a:buNone/>
              <a:defRPr sz="400" b="1"/>
            </a:lvl4pPr>
            <a:lvl5pPr marL="453542" indent="0">
              <a:buNone/>
              <a:defRPr sz="400" b="1"/>
            </a:lvl5pPr>
            <a:lvl6pPr marL="566928" indent="0">
              <a:buNone/>
              <a:defRPr sz="400" b="1"/>
            </a:lvl6pPr>
            <a:lvl7pPr marL="680314" indent="0">
              <a:buNone/>
              <a:defRPr sz="400" b="1"/>
            </a:lvl7pPr>
            <a:lvl8pPr marL="793699" indent="0">
              <a:buNone/>
              <a:defRPr sz="400" b="1"/>
            </a:lvl8pPr>
            <a:lvl9pPr marL="907085" indent="0">
              <a:buNone/>
              <a:defRPr sz="4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08035" y="629304"/>
            <a:ext cx="877121" cy="114331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D74E-0D46-CA48-A6AD-0989AF56F70D}" type="datetimeFigureOut">
              <a:rPr lang="fr-FR" smtClean="0"/>
              <a:t>3/12/13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F1B0-7EB2-3042-8EBF-30BCC371121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302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D74E-0D46-CA48-A6AD-0989AF56F70D}" type="datetimeFigureOut">
              <a:rPr lang="fr-FR" smtClean="0"/>
              <a:t>3/12/13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F1B0-7EB2-3042-8EBF-30BCC371121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62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D74E-0D46-CA48-A6AD-0989AF56F70D}" type="datetimeFigureOut">
              <a:rPr lang="fr-FR" smtClean="0"/>
              <a:t>3/12/13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F1B0-7EB2-3042-8EBF-30BCC371121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94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219" y="79008"/>
            <a:ext cx="652846" cy="336241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5835" y="79008"/>
            <a:ext cx="1109321" cy="1693609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9219" y="415249"/>
            <a:ext cx="652846" cy="1357368"/>
          </a:xfrm>
        </p:spPr>
        <p:txBody>
          <a:bodyPr/>
          <a:lstStyle>
            <a:lvl1pPr marL="0" indent="0">
              <a:buNone/>
              <a:defRPr sz="300"/>
            </a:lvl1pPr>
            <a:lvl2pPr marL="113386" indent="0">
              <a:buNone/>
              <a:defRPr sz="300"/>
            </a:lvl2pPr>
            <a:lvl3pPr marL="226771" indent="0">
              <a:buNone/>
              <a:defRPr sz="200"/>
            </a:lvl3pPr>
            <a:lvl4pPr marL="340157" indent="0">
              <a:buNone/>
              <a:defRPr sz="200"/>
            </a:lvl4pPr>
            <a:lvl5pPr marL="453542" indent="0">
              <a:buNone/>
              <a:defRPr sz="200"/>
            </a:lvl5pPr>
            <a:lvl6pPr marL="566928" indent="0">
              <a:buNone/>
              <a:defRPr sz="200"/>
            </a:lvl6pPr>
            <a:lvl7pPr marL="680314" indent="0">
              <a:buNone/>
              <a:defRPr sz="200"/>
            </a:lvl7pPr>
            <a:lvl8pPr marL="793699" indent="0">
              <a:buNone/>
              <a:defRPr sz="200"/>
            </a:lvl8pPr>
            <a:lvl9pPr marL="907085" indent="0">
              <a:buNone/>
              <a:defRPr sz="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D74E-0D46-CA48-A6AD-0989AF56F70D}" type="datetimeFigureOut">
              <a:rPr lang="fr-FR" smtClean="0"/>
              <a:t>3/12/13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F1B0-7EB2-3042-8EBF-30BCC371121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90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951" y="1389062"/>
            <a:ext cx="1190625" cy="163987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88951" y="177308"/>
            <a:ext cx="1190625" cy="1190625"/>
          </a:xfrm>
        </p:spPr>
        <p:txBody>
          <a:bodyPr/>
          <a:lstStyle>
            <a:lvl1pPr marL="0" indent="0">
              <a:buNone/>
              <a:defRPr sz="800"/>
            </a:lvl1pPr>
            <a:lvl2pPr marL="113386" indent="0">
              <a:buNone/>
              <a:defRPr sz="700"/>
            </a:lvl2pPr>
            <a:lvl3pPr marL="226771" indent="0">
              <a:buNone/>
              <a:defRPr sz="600"/>
            </a:lvl3pPr>
            <a:lvl4pPr marL="340157" indent="0">
              <a:buNone/>
              <a:defRPr sz="500"/>
            </a:lvl4pPr>
            <a:lvl5pPr marL="453542" indent="0">
              <a:buNone/>
              <a:defRPr sz="500"/>
            </a:lvl5pPr>
            <a:lvl6pPr marL="566928" indent="0">
              <a:buNone/>
              <a:defRPr sz="500"/>
            </a:lvl6pPr>
            <a:lvl7pPr marL="680314" indent="0">
              <a:buNone/>
              <a:defRPr sz="500"/>
            </a:lvl7pPr>
            <a:lvl8pPr marL="793699" indent="0">
              <a:buNone/>
              <a:defRPr sz="500"/>
            </a:lvl8pPr>
            <a:lvl9pPr marL="907085" indent="0">
              <a:buNone/>
              <a:defRPr sz="5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8951" y="1553049"/>
            <a:ext cx="1190625" cy="232888"/>
          </a:xfrm>
        </p:spPr>
        <p:txBody>
          <a:bodyPr/>
          <a:lstStyle>
            <a:lvl1pPr marL="0" indent="0">
              <a:buNone/>
              <a:defRPr sz="300"/>
            </a:lvl1pPr>
            <a:lvl2pPr marL="113386" indent="0">
              <a:buNone/>
              <a:defRPr sz="300"/>
            </a:lvl2pPr>
            <a:lvl3pPr marL="226771" indent="0">
              <a:buNone/>
              <a:defRPr sz="200"/>
            </a:lvl3pPr>
            <a:lvl4pPr marL="340157" indent="0">
              <a:buNone/>
              <a:defRPr sz="200"/>
            </a:lvl4pPr>
            <a:lvl5pPr marL="453542" indent="0">
              <a:buNone/>
              <a:defRPr sz="200"/>
            </a:lvl5pPr>
            <a:lvl6pPr marL="566928" indent="0">
              <a:buNone/>
              <a:defRPr sz="200"/>
            </a:lvl6pPr>
            <a:lvl7pPr marL="680314" indent="0">
              <a:buNone/>
              <a:defRPr sz="200"/>
            </a:lvl7pPr>
            <a:lvl8pPr marL="793699" indent="0">
              <a:buNone/>
              <a:defRPr sz="200"/>
            </a:lvl8pPr>
            <a:lvl9pPr marL="907085" indent="0">
              <a:buNone/>
              <a:defRPr sz="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D74E-0D46-CA48-A6AD-0989AF56F70D}" type="datetimeFigureOut">
              <a:rPr lang="fr-FR" smtClean="0"/>
              <a:t>3/12/13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F1B0-7EB2-3042-8EBF-30BCC371121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41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9219" y="79467"/>
            <a:ext cx="1785938" cy="330729"/>
          </a:xfrm>
          <a:prstGeom prst="rect">
            <a:avLst/>
          </a:prstGeom>
        </p:spPr>
        <p:txBody>
          <a:bodyPr vert="horz" lIns="22677" tIns="11339" rIns="22677" bIns="11339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9219" y="463021"/>
            <a:ext cx="1785938" cy="1309596"/>
          </a:xfrm>
          <a:prstGeom prst="rect">
            <a:avLst/>
          </a:prstGeom>
        </p:spPr>
        <p:txBody>
          <a:bodyPr vert="horz" lIns="22677" tIns="11339" rIns="22677" bIns="11339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9219" y="1839222"/>
            <a:ext cx="463021" cy="105650"/>
          </a:xfrm>
          <a:prstGeom prst="rect">
            <a:avLst/>
          </a:prstGeom>
        </p:spPr>
        <p:txBody>
          <a:bodyPr vert="horz" lIns="22677" tIns="11339" rIns="22677" bIns="11339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D74E-0D46-CA48-A6AD-0989AF56F70D}" type="datetimeFigureOut">
              <a:rPr lang="fr-FR" smtClean="0"/>
              <a:t>3/12/13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77995" y="1839222"/>
            <a:ext cx="628385" cy="105650"/>
          </a:xfrm>
          <a:prstGeom prst="rect">
            <a:avLst/>
          </a:prstGeom>
        </p:spPr>
        <p:txBody>
          <a:bodyPr vert="horz" lIns="22677" tIns="11339" rIns="22677" bIns="11339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22135" y="1839222"/>
            <a:ext cx="463021" cy="105650"/>
          </a:xfrm>
          <a:prstGeom prst="rect">
            <a:avLst/>
          </a:prstGeom>
        </p:spPr>
        <p:txBody>
          <a:bodyPr vert="horz" lIns="22677" tIns="11339" rIns="22677" bIns="11339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F1B0-7EB2-3042-8EBF-30BCC371121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11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386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039" indent="-85039" algn="l" defTabSz="11338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84252" indent="-70866" algn="l" defTabSz="113386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283464" indent="-56693" algn="l" defTabSz="113386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396850" indent="-56693" algn="l" defTabSz="113386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10235" indent="-56693" algn="l" defTabSz="113386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23621" indent="-56693" algn="l" defTabSz="113386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37006" indent="-56693" algn="l" defTabSz="113386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50392" indent="-56693" algn="l" defTabSz="113386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63778" indent="-56693" algn="l" defTabSz="113386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13386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13386" algn="l" defTabSz="113386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26771" algn="l" defTabSz="113386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40157" algn="l" defTabSz="113386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53542" algn="l" defTabSz="113386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66928" algn="l" defTabSz="113386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80314" algn="l" defTabSz="113386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93699" algn="l" defTabSz="113386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907085" algn="l" defTabSz="113386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8881" y="74399"/>
            <a:ext cx="1586920" cy="269121"/>
          </a:xfrm>
          <a:prstGeom prst="rect">
            <a:avLst/>
          </a:prstGeom>
          <a:noFill/>
        </p:spPr>
        <p:txBody>
          <a:bodyPr wrap="square" lIns="22677" tIns="11339" rIns="22677" bIns="11339" rtlCol="0">
            <a:spAutoFit/>
          </a:bodyPr>
          <a:lstStyle/>
          <a:p>
            <a:pPr algn="ctr"/>
            <a:r>
              <a:rPr lang="en-US" sz="800" dirty="0" smtClean="0"/>
              <a:t>RobOptim: an Optimization </a:t>
            </a:r>
          </a:p>
          <a:p>
            <a:pPr algn="ctr"/>
            <a:r>
              <a:rPr lang="en-US" sz="800" dirty="0" smtClean="0"/>
              <a:t>Framework for Robotics</a:t>
            </a:r>
            <a:endParaRPr lang="en-US" sz="800" dirty="0"/>
          </a:p>
        </p:txBody>
      </p:sp>
      <p:pic>
        <p:nvPicPr>
          <p:cNvPr id="5" name="Image 4" descr="agent-06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9" y="441386"/>
            <a:ext cx="695647" cy="695647"/>
          </a:xfrm>
          <a:prstGeom prst="rect">
            <a:avLst/>
          </a:prstGeom>
        </p:spPr>
      </p:pic>
      <p:pic>
        <p:nvPicPr>
          <p:cNvPr id="7" name="Image 6" descr="hrp2-two-chai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9" y="1238250"/>
            <a:ext cx="695647" cy="56841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-1" y="384795"/>
            <a:ext cx="1135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RobOptim eases efficient numerical </a:t>
            </a:r>
            <a:r>
              <a:rPr lang="en-US" sz="600" dirty="0" smtClean="0"/>
              <a:t>opimization</a:t>
            </a:r>
            <a:r>
              <a:rPr lang="en-US" sz="600" dirty="0" smtClean="0"/>
              <a:t> problems resolution in C++.</a:t>
            </a:r>
          </a:p>
          <a:p>
            <a:endParaRPr lang="en-US" sz="600" dirty="0" smtClean="0"/>
          </a:p>
          <a:p>
            <a:pPr marL="171450" indent="-171450">
              <a:buFontTx/>
              <a:buChar char="•"/>
            </a:pPr>
            <a:r>
              <a:rPr lang="en-US" sz="600" i="1" dirty="0" smtClean="0"/>
              <a:t>Applications: </a:t>
            </a:r>
            <a:r>
              <a:rPr lang="en-US" sz="600" dirty="0" smtClean="0"/>
              <a:t>motion generation, posture optimization, etc.</a:t>
            </a:r>
          </a:p>
          <a:p>
            <a:pPr marL="171450" indent="-171450">
              <a:buFontTx/>
              <a:buChar char="•"/>
            </a:pPr>
            <a:r>
              <a:rPr lang="en-US" sz="600" dirty="0" smtClean="0"/>
              <a:t>Integrated with </a:t>
            </a:r>
            <a:r>
              <a:rPr lang="en-US" sz="600" i="1" dirty="0" smtClean="0"/>
              <a:t>state-of-the-Art solvers </a:t>
            </a:r>
            <a:r>
              <a:rPr lang="en-US" sz="600" dirty="0" smtClean="0"/>
              <a:t>such as CFSQP, </a:t>
            </a:r>
            <a:r>
              <a:rPr lang="en-US" sz="600" dirty="0" smtClean="0"/>
              <a:t>Ipopt</a:t>
            </a:r>
            <a:r>
              <a:rPr lang="en-US" sz="600" dirty="0" smtClean="0"/>
              <a:t>, NAG.</a:t>
            </a:r>
          </a:p>
          <a:p>
            <a:pPr marL="171450" indent="-171450">
              <a:buFontTx/>
              <a:buChar char="•"/>
            </a:pPr>
            <a:r>
              <a:rPr lang="en-US" sz="600" i="1" dirty="0" smtClean="0"/>
              <a:t>Robotics-oriented </a:t>
            </a:r>
            <a:r>
              <a:rPr lang="en-US" sz="600" dirty="0" smtClean="0"/>
              <a:t>cost functions and constraints built-in.</a:t>
            </a:r>
          </a:p>
          <a:p>
            <a:pPr marL="171450" indent="-171450">
              <a:buFontTx/>
              <a:buChar char="•"/>
            </a:pPr>
            <a:r>
              <a:rPr lang="en-US" sz="600" dirty="0" smtClean="0"/>
              <a:t>Extensible design.</a:t>
            </a:r>
          </a:p>
          <a:p>
            <a:pPr marL="171450" indent="-171450">
              <a:buFontTx/>
              <a:buChar char="•"/>
            </a:pPr>
            <a:r>
              <a:rPr lang="en-US" sz="600" dirty="0" smtClean="0"/>
              <a:t>Open-Source (LGPL-2).</a:t>
            </a:r>
          </a:p>
          <a:p>
            <a:pPr marL="171450" indent="-171450">
              <a:buFontTx/>
              <a:buChar char="•"/>
            </a:pPr>
            <a:endParaRPr lang="en-US" sz="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8900" y="1810693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latin typeface="American Typewriter"/>
                <a:cs typeface="American Typewriter"/>
              </a:rPr>
              <a:t>Visit </a:t>
            </a:r>
            <a:r>
              <a:rPr lang="en-US" sz="500" dirty="0" smtClean="0">
                <a:latin typeface="American Typewriter"/>
                <a:cs typeface="American Typewriter"/>
              </a:rPr>
              <a:t>the project webpage:    </a:t>
            </a:r>
            <a:r>
              <a:rPr lang="en-US" sz="500" dirty="0" smtClean="0">
                <a:latin typeface="American Typewriter"/>
                <a:cs typeface="American Typewriter"/>
              </a:rPr>
              <a:t>http://</a:t>
            </a:r>
            <a:r>
              <a:rPr lang="en-US" sz="500" dirty="0" smtClean="0">
                <a:latin typeface="American Typewriter"/>
                <a:cs typeface="American Typewriter"/>
              </a:rPr>
              <a:t>www.roboptim.net</a:t>
            </a:r>
            <a:r>
              <a:rPr lang="en-US" sz="500" dirty="0" smtClean="0">
                <a:latin typeface="American Typewriter"/>
                <a:cs typeface="American Typewriter"/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7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81</Words>
  <Application>Microsoft Macintosh PowerPoint</Application>
  <PresentationFormat>Personnalisé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産業技術総合研究所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Moulard</dc:creator>
  <cp:lastModifiedBy>Thomas Moulard</cp:lastModifiedBy>
  <cp:revision>9</cp:revision>
  <dcterms:created xsi:type="dcterms:W3CDTF">2013-03-12T05:39:59Z</dcterms:created>
  <dcterms:modified xsi:type="dcterms:W3CDTF">2013-03-12T06:21:43Z</dcterms:modified>
</cp:coreProperties>
</file>