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4" autoAdjust="0"/>
    <p:restoredTop sz="94660"/>
  </p:normalViewPr>
  <p:slideViewPr>
    <p:cSldViewPr snapToGrid="0">
      <p:cViewPr>
        <p:scale>
          <a:sx n="66" d="100"/>
          <a:sy n="66" d="100"/>
        </p:scale>
        <p:origin x="792" y="3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ittler" userId="9b56c77e51128ebf" providerId="LiveId" clId="{09547AC4-446A-4F3F-95AC-BA9FF2AE3D8D}"/>
    <pc:docChg chg="undo redo custSel addSld modSld">
      <pc:chgData name="Thomas Sittler" userId="9b56c77e51128ebf" providerId="LiveId" clId="{09547AC4-446A-4F3F-95AC-BA9FF2AE3D8D}" dt="2018-01-11T20:36:49.633" v="223" actId="20577"/>
      <pc:docMkLst>
        <pc:docMk/>
      </pc:docMkLst>
      <pc:sldChg chg="addSp delSp modSp">
        <pc:chgData name="Thomas Sittler" userId="9b56c77e51128ebf" providerId="LiveId" clId="{09547AC4-446A-4F3F-95AC-BA9FF2AE3D8D}" dt="2018-01-11T20:31:17.827" v="197" actId="20577"/>
        <pc:sldMkLst>
          <pc:docMk/>
          <pc:sldMk cId="3084452525" sldId="256"/>
        </pc:sldMkLst>
        <pc:spChg chg="del mod">
          <ac:chgData name="Thomas Sittler" userId="9b56c77e51128ebf" providerId="LiveId" clId="{09547AC4-446A-4F3F-95AC-BA9FF2AE3D8D}" dt="2018-01-11T20:00:47.797" v="83" actId="478"/>
          <ac:spMkLst>
            <pc:docMk/>
            <pc:sldMk cId="3084452525" sldId="256"/>
            <ac:spMk id="4" creationId="{36708157-2062-4C81-A057-DABB535102CF}"/>
          </ac:spMkLst>
        </pc:spChg>
        <pc:spChg chg="del mod">
          <ac:chgData name="Thomas Sittler" userId="9b56c77e51128ebf" providerId="LiveId" clId="{09547AC4-446A-4F3F-95AC-BA9FF2AE3D8D}" dt="2018-01-11T20:02:26.007" v="134" actId="478"/>
          <ac:spMkLst>
            <pc:docMk/>
            <pc:sldMk cId="3084452525" sldId="256"/>
            <ac:spMk id="5" creationId="{B322CFCF-6BAF-411C-8AFC-40FBADCE6131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6" creationId="{83A84FD1-8A25-4047-AE79-911F0450A8FA}"/>
          </ac:spMkLst>
        </pc:spChg>
        <pc:spChg chg="add mod ord">
          <ac:chgData name="Thomas Sittler" userId="9b56c77e51128ebf" providerId="LiveId" clId="{09547AC4-446A-4F3F-95AC-BA9FF2AE3D8D}" dt="2018-01-11T20:31:06.505" v="191" actId="14100"/>
          <ac:spMkLst>
            <pc:docMk/>
            <pc:sldMk cId="3084452525" sldId="256"/>
            <ac:spMk id="30" creationId="{C5029679-C2D5-4E27-897A-04FC6838C540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31" creationId="{8B7939B5-9087-4A4C-98DB-F8E2BB6FC3F7}"/>
          </ac:spMkLst>
        </pc:spChg>
        <pc:spChg chg="mod">
          <ac:chgData name="Thomas Sittler" userId="9b56c77e51128ebf" providerId="LiveId" clId="{09547AC4-446A-4F3F-95AC-BA9FF2AE3D8D}" dt="2018-01-11T20:31:17.827" v="197" actId="20577"/>
          <ac:spMkLst>
            <pc:docMk/>
            <pc:sldMk cId="3084452525" sldId="256"/>
            <ac:spMk id="32" creationId="{3A85E902-02AC-4185-BCE9-D8050F065343}"/>
          </ac:spMkLst>
        </pc:spChg>
        <pc:spChg chg="del mod">
          <ac:chgData name="Thomas Sittler" userId="9b56c77e51128ebf" providerId="LiveId" clId="{09547AC4-446A-4F3F-95AC-BA9FF2AE3D8D}" dt="2018-01-11T20:00:47.797" v="83" actId="478"/>
          <ac:spMkLst>
            <pc:docMk/>
            <pc:sldMk cId="3084452525" sldId="256"/>
            <ac:spMk id="35" creationId="{28247DF2-D8EE-4FE4-9DC0-E2DE4CD8A855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47" creationId="{932F15A2-2FE6-497F-B0C1-87B6DF651B05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48" creationId="{3EAF6158-6BD2-4C79-A013-147B6D1CD586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49" creationId="{9E6E9C3C-F653-4425-9026-B36B40E3C273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50" creationId="{A0EDBC20-AE2C-46D3-9CAB-B04FE1630BC9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51" creationId="{5FF9320E-3A82-440F-A0E8-A26E28FD3025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52" creationId="{45CB8AFE-001C-4EB7-8FDA-FA6E15373466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54" creationId="{3C2DA745-E7A4-4AD8-B72F-77C8B8977525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56" creationId="{D7177994-07E9-48B2-8459-A7D97A5183F1}"/>
          </ac:spMkLst>
        </pc:spChg>
        <pc:spChg chg="del mod">
          <ac:chgData name="Thomas Sittler" userId="9b56c77e51128ebf" providerId="LiveId" clId="{09547AC4-446A-4F3F-95AC-BA9FF2AE3D8D}" dt="2018-01-11T20:02:29.832" v="135" actId="478"/>
          <ac:spMkLst>
            <pc:docMk/>
            <pc:sldMk cId="3084452525" sldId="256"/>
            <ac:spMk id="57" creationId="{BB5E2D3B-82F1-4C6B-B045-A9BA6DAC5237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58" creationId="{310C0E7D-0A0D-4EFD-801F-263B5D927396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59" creationId="{68078861-1554-4C29-B9EE-3DD638A38CD5}"/>
          </ac:spMkLst>
        </pc:spChg>
        <pc:spChg chg="del mod">
          <ac:chgData name="Thomas Sittler" userId="9b56c77e51128ebf" providerId="LiveId" clId="{09547AC4-446A-4F3F-95AC-BA9FF2AE3D8D}" dt="2018-01-11T20:02:58.969" v="136" actId="478"/>
          <ac:spMkLst>
            <pc:docMk/>
            <pc:sldMk cId="3084452525" sldId="256"/>
            <ac:spMk id="61" creationId="{F496BF46-E4E2-4646-86B8-44E6C5D24269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62" creationId="{61744CC6-7C95-4E5E-8FB1-C0A120B146D7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63" creationId="{B9C8BEAA-103C-4524-BF08-C526650458E4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64" creationId="{F8D0029F-8DC2-439A-95CE-3647C0426550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66" creationId="{8F2F6297-D456-4A40-ACF4-ADFCAB36C537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67" creationId="{83205917-CF88-4AD8-B4BA-50E956E05DBB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68" creationId="{B33798AB-B4A0-470C-B98D-9201654E885C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69" creationId="{2CFBF160-0CFA-4DBE-9845-8B541450FC20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70" creationId="{A094D677-ABD7-4D9C-B06D-0E151C519CEF}"/>
          </ac:spMkLst>
        </pc:spChg>
        <pc:spChg chg="mod">
          <ac:chgData name="Thomas Sittler" userId="9b56c77e51128ebf" providerId="LiveId" clId="{09547AC4-446A-4F3F-95AC-BA9FF2AE3D8D}" dt="2018-01-11T20:30:44.219" v="183" actId="1076"/>
          <ac:spMkLst>
            <pc:docMk/>
            <pc:sldMk cId="3084452525" sldId="256"/>
            <ac:spMk id="71" creationId="{0335A085-90B8-4452-ADDA-C707A5CA6075}"/>
          </ac:spMkLst>
        </pc:spChg>
        <pc:spChg chg="add del mod ord">
          <ac:chgData name="Thomas Sittler" userId="9b56c77e51128ebf" providerId="LiveId" clId="{09547AC4-446A-4F3F-95AC-BA9FF2AE3D8D}" dt="2018-01-11T20:30:03.186" v="178" actId="478"/>
          <ac:spMkLst>
            <pc:docMk/>
            <pc:sldMk cId="3084452525" sldId="256"/>
            <ac:spMk id="72" creationId="{D3728ECA-E8EB-48C8-833D-702CBB4B50C5}"/>
          </ac:spMkLst>
        </pc:spChg>
      </pc:sldChg>
      <pc:sldChg chg="addSp delSp modSp add">
        <pc:chgData name="Thomas Sittler" userId="9b56c77e51128ebf" providerId="LiveId" clId="{09547AC4-446A-4F3F-95AC-BA9FF2AE3D8D}" dt="2018-01-11T20:36:49.633" v="223" actId="20577"/>
        <pc:sldMkLst>
          <pc:docMk/>
          <pc:sldMk cId="1112598126" sldId="257"/>
        </pc:sldMkLst>
        <pc:spChg chg="add mod ord">
          <ac:chgData name="Thomas Sittler" userId="9b56c77e51128ebf" providerId="LiveId" clId="{09547AC4-446A-4F3F-95AC-BA9FF2AE3D8D}" dt="2018-01-11T20:32:55.772" v="214" actId="2085"/>
          <ac:spMkLst>
            <pc:docMk/>
            <pc:sldMk cId="1112598126" sldId="257"/>
            <ac:spMk id="2" creationId="{3653B1C8-53B4-4101-92B1-65D6859CA0A7}"/>
          </ac:spMkLst>
        </pc:spChg>
        <pc:spChg chg="mod">
          <ac:chgData name="Thomas Sittler" userId="9b56c77e51128ebf" providerId="LiveId" clId="{09547AC4-446A-4F3F-95AC-BA9FF2AE3D8D}" dt="2018-01-11T20:32:42.153" v="210" actId="1076"/>
          <ac:spMkLst>
            <pc:docMk/>
            <pc:sldMk cId="1112598126" sldId="257"/>
            <ac:spMk id="4" creationId="{36708157-2062-4C81-A057-DABB535102CF}"/>
          </ac:spMkLst>
        </pc:spChg>
        <pc:spChg chg="mod">
          <ac:chgData name="Thomas Sittler" userId="9b56c77e51128ebf" providerId="LiveId" clId="{09547AC4-446A-4F3F-95AC-BA9FF2AE3D8D}" dt="2018-01-11T20:33:09.631" v="215" actId="20577"/>
          <ac:spMkLst>
            <pc:docMk/>
            <pc:sldMk cId="1112598126" sldId="257"/>
            <ac:spMk id="5" creationId="{B322CFCF-6BAF-411C-8AFC-40FBADCE6131}"/>
          </ac:spMkLst>
        </pc:spChg>
        <pc:spChg chg="mod">
          <ac:chgData name="Thomas Sittler" userId="9b56c77e51128ebf" providerId="LiveId" clId="{09547AC4-446A-4F3F-95AC-BA9FF2AE3D8D}" dt="2018-01-11T20:32:12.508" v="207" actId="1076"/>
          <ac:spMkLst>
            <pc:docMk/>
            <pc:sldMk cId="1112598126" sldId="257"/>
            <ac:spMk id="6" creationId="{83A84FD1-8A25-4047-AE79-911F0450A8FA}"/>
          </ac:spMkLst>
        </pc:spChg>
        <pc:spChg chg="add mod">
          <ac:chgData name="Thomas Sittler" userId="9b56c77e51128ebf" providerId="LiveId" clId="{09547AC4-446A-4F3F-95AC-BA9FF2AE3D8D}" dt="2018-01-11T20:32:42.153" v="210" actId="1076"/>
          <ac:spMkLst>
            <pc:docMk/>
            <pc:sldMk cId="1112598126" sldId="257"/>
            <ac:spMk id="30" creationId="{EC298D4C-4257-4A25-8928-97AED9F140C0}"/>
          </ac:spMkLst>
        </pc:spChg>
        <pc:spChg chg="del">
          <ac:chgData name="Thomas Sittler" userId="9b56c77e51128ebf" providerId="LiveId" clId="{09547AC4-446A-4F3F-95AC-BA9FF2AE3D8D}" dt="2018-01-11T20:29:02.458" v="165" actId="478"/>
          <ac:spMkLst>
            <pc:docMk/>
            <pc:sldMk cId="1112598126" sldId="257"/>
            <ac:spMk id="31" creationId="{8B7939B5-9087-4A4C-98DB-F8E2BB6FC3F7}"/>
          </ac:spMkLst>
        </pc:spChg>
        <pc:spChg chg="del">
          <ac:chgData name="Thomas Sittler" userId="9b56c77e51128ebf" providerId="LiveId" clId="{09547AC4-446A-4F3F-95AC-BA9FF2AE3D8D}" dt="2018-01-11T20:28:58.972" v="164" actId="478"/>
          <ac:spMkLst>
            <pc:docMk/>
            <pc:sldMk cId="1112598126" sldId="257"/>
            <ac:spMk id="32" creationId="{3A85E902-02AC-4185-BCE9-D8050F065343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33" creationId="{916BD250-2A9A-44D8-B39E-522C34665CF3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34" creationId="{68FD8ABC-AB0C-4AF3-8A41-2DCDF28632AF}"/>
          </ac:spMkLst>
        </pc:spChg>
        <pc:spChg chg="mod">
          <ac:chgData name="Thomas Sittler" userId="9b56c77e51128ebf" providerId="LiveId" clId="{09547AC4-446A-4F3F-95AC-BA9FF2AE3D8D}" dt="2018-01-11T20:32:42.153" v="210" actId="1076"/>
          <ac:spMkLst>
            <pc:docMk/>
            <pc:sldMk cId="1112598126" sldId="257"/>
            <ac:spMk id="35" creationId="{28247DF2-D8EE-4FE4-9DC0-E2DE4CD8A855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36" creationId="{14E9973D-A2A8-41B4-A4CC-683CC241929F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37" creationId="{EC442AA7-EA5A-4759-BEAB-61540F2FE515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38" creationId="{6EF40082-350C-410E-9350-654641706399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39" creationId="{15522384-EDCC-4F69-B63C-91753C393680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40" creationId="{51804114-B56D-4BB3-8DC8-14449E6C6CC9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41" creationId="{49BF9691-EB90-4D60-B57A-B1316AB6F15B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42" creationId="{E1213277-4982-4588-A3D9-20476BF2CD4F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43" creationId="{417E6F9A-0298-4D94-8808-CB366BE5B5B2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44" creationId="{1DA889D3-9EA4-4445-8896-0270E430B502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45" creationId="{AF8CEC47-614A-4130-B6EF-860A8F534986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46" creationId="{90FFAE3A-9D02-4CCF-865D-4D5848B4BD91}"/>
          </ac:spMkLst>
        </pc:spChg>
        <pc:spChg chg="mod">
          <ac:chgData name="Thomas Sittler" userId="9b56c77e51128ebf" providerId="LiveId" clId="{09547AC4-446A-4F3F-95AC-BA9FF2AE3D8D}" dt="2018-01-11T20:32:12.508" v="207" actId="1076"/>
          <ac:spMkLst>
            <pc:docMk/>
            <pc:sldMk cId="1112598126" sldId="257"/>
            <ac:spMk id="47" creationId="{932F15A2-2FE6-497F-B0C1-87B6DF651B05}"/>
          </ac:spMkLst>
        </pc:spChg>
        <pc:spChg chg="del">
          <ac:chgData name="Thomas Sittler" userId="9b56c77e51128ebf" providerId="LiveId" clId="{09547AC4-446A-4F3F-95AC-BA9FF2AE3D8D}" dt="2018-01-11T20:28:58.972" v="164" actId="478"/>
          <ac:spMkLst>
            <pc:docMk/>
            <pc:sldMk cId="1112598126" sldId="257"/>
            <ac:spMk id="48" creationId="{3EAF6158-6BD2-4C79-A013-147B6D1CD586}"/>
          </ac:spMkLst>
        </pc:spChg>
        <pc:spChg chg="del mod">
          <ac:chgData name="Thomas Sittler" userId="9b56c77e51128ebf" providerId="LiveId" clId="{09547AC4-446A-4F3F-95AC-BA9FF2AE3D8D}" dt="2018-01-11T20:29:02.458" v="165" actId="478"/>
          <ac:spMkLst>
            <pc:docMk/>
            <pc:sldMk cId="1112598126" sldId="257"/>
            <ac:spMk id="49" creationId="{9E6E9C3C-F653-4425-9026-B36B40E3C273}"/>
          </ac:spMkLst>
        </pc:spChg>
        <pc:spChg chg="del mod">
          <ac:chgData name="Thomas Sittler" userId="9b56c77e51128ebf" providerId="LiveId" clId="{09547AC4-446A-4F3F-95AC-BA9FF2AE3D8D}" dt="2018-01-11T20:27:46.792" v="141" actId="478"/>
          <ac:spMkLst>
            <pc:docMk/>
            <pc:sldMk cId="1112598126" sldId="257"/>
            <ac:spMk id="50" creationId="{A0EDBC20-AE2C-46D3-9CAB-B04FE1630BC9}"/>
          </ac:spMkLst>
        </pc:spChg>
        <pc:spChg chg="del mod">
          <ac:chgData name="Thomas Sittler" userId="9b56c77e51128ebf" providerId="LiveId" clId="{09547AC4-446A-4F3F-95AC-BA9FF2AE3D8D}" dt="2018-01-11T20:29:04.574" v="167" actId="478"/>
          <ac:spMkLst>
            <pc:docMk/>
            <pc:sldMk cId="1112598126" sldId="257"/>
            <ac:spMk id="51" creationId="{5FF9320E-3A82-440F-A0E8-A26E28FD3025}"/>
          </ac:spMkLst>
        </pc:spChg>
        <pc:spChg chg="del">
          <ac:chgData name="Thomas Sittler" userId="9b56c77e51128ebf" providerId="LiveId" clId="{09547AC4-446A-4F3F-95AC-BA9FF2AE3D8D}" dt="2018-01-11T20:29:11.391" v="171" actId="478"/>
          <ac:spMkLst>
            <pc:docMk/>
            <pc:sldMk cId="1112598126" sldId="257"/>
            <ac:spMk id="52" creationId="{45CB8AFE-001C-4EB7-8FDA-FA6E15373466}"/>
          </ac:spMkLst>
        </pc:spChg>
        <pc:spChg chg="add del">
          <ac:chgData name="Thomas Sittler" userId="9b56c77e51128ebf" providerId="LiveId" clId="{09547AC4-446A-4F3F-95AC-BA9FF2AE3D8D}" dt="2018-01-11T20:32:03.071" v="205"/>
          <ac:spMkLst>
            <pc:docMk/>
            <pc:sldMk cId="1112598126" sldId="257"/>
            <ac:spMk id="53" creationId="{8C5ABD41-B6A8-4DC8-90D2-7C28BB52B4E3}"/>
          </ac:spMkLst>
        </pc:spChg>
        <pc:spChg chg="del mod">
          <ac:chgData name="Thomas Sittler" userId="9b56c77e51128ebf" providerId="LiveId" clId="{09547AC4-446A-4F3F-95AC-BA9FF2AE3D8D}" dt="2018-01-11T20:29:02.458" v="165" actId="478"/>
          <ac:spMkLst>
            <pc:docMk/>
            <pc:sldMk cId="1112598126" sldId="257"/>
            <ac:spMk id="54" creationId="{3C2DA745-E7A4-4AD8-B72F-77C8B8977525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55" creationId="{BAD97178-DD27-4F29-84A6-C9AA56CBCE7B}"/>
          </ac:spMkLst>
        </pc:spChg>
        <pc:spChg chg="del">
          <ac:chgData name="Thomas Sittler" userId="9b56c77e51128ebf" providerId="LiveId" clId="{09547AC4-446A-4F3F-95AC-BA9FF2AE3D8D}" dt="2018-01-11T20:29:12.990" v="172" actId="478"/>
          <ac:spMkLst>
            <pc:docMk/>
            <pc:sldMk cId="1112598126" sldId="257"/>
            <ac:spMk id="56" creationId="{D7177994-07E9-48B2-8459-A7D97A5183F1}"/>
          </ac:spMkLst>
        </pc:spChg>
        <pc:spChg chg="mod">
          <ac:chgData name="Thomas Sittler" userId="9b56c77e51128ebf" providerId="LiveId" clId="{09547AC4-446A-4F3F-95AC-BA9FF2AE3D8D}" dt="2018-01-11T20:32:12.508" v="207" actId="1076"/>
          <ac:spMkLst>
            <pc:docMk/>
            <pc:sldMk cId="1112598126" sldId="257"/>
            <ac:spMk id="57" creationId="{BB5E2D3B-82F1-4C6B-B045-A9BA6DAC5237}"/>
          </ac:spMkLst>
        </pc:spChg>
        <pc:spChg chg="del">
          <ac:chgData name="Thomas Sittler" userId="9b56c77e51128ebf" providerId="LiveId" clId="{09547AC4-446A-4F3F-95AC-BA9FF2AE3D8D}" dt="2018-01-11T20:29:10.943" v="170" actId="478"/>
          <ac:spMkLst>
            <pc:docMk/>
            <pc:sldMk cId="1112598126" sldId="257"/>
            <ac:spMk id="58" creationId="{310C0E7D-0A0D-4EFD-801F-263B5D927396}"/>
          </ac:spMkLst>
        </pc:spChg>
        <pc:spChg chg="del">
          <ac:chgData name="Thomas Sittler" userId="9b56c77e51128ebf" providerId="LiveId" clId="{09547AC4-446A-4F3F-95AC-BA9FF2AE3D8D}" dt="2018-01-11T20:29:09.840" v="169" actId="478"/>
          <ac:spMkLst>
            <pc:docMk/>
            <pc:sldMk cId="1112598126" sldId="257"/>
            <ac:spMk id="59" creationId="{68078861-1554-4C29-B9EE-3DD638A38CD5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60" creationId="{319A551E-3410-47B0-B13E-B6493539059E}"/>
          </ac:spMkLst>
        </pc:spChg>
        <pc:spChg chg="mod">
          <ac:chgData name="Thomas Sittler" userId="9b56c77e51128ebf" providerId="LiveId" clId="{09547AC4-446A-4F3F-95AC-BA9FF2AE3D8D}" dt="2018-01-11T20:32:12.508" v="207" actId="1076"/>
          <ac:spMkLst>
            <pc:docMk/>
            <pc:sldMk cId="1112598126" sldId="257"/>
            <ac:spMk id="61" creationId="{F496BF46-E4E2-4646-86B8-44E6C5D24269}"/>
          </ac:spMkLst>
        </pc:spChg>
        <pc:spChg chg="mod">
          <ac:chgData name="Thomas Sittler" userId="9b56c77e51128ebf" providerId="LiveId" clId="{09547AC4-446A-4F3F-95AC-BA9FF2AE3D8D}" dt="2018-01-11T20:32:12.508" v="207" actId="1076"/>
          <ac:spMkLst>
            <pc:docMk/>
            <pc:sldMk cId="1112598126" sldId="257"/>
            <ac:spMk id="62" creationId="{61744CC6-7C95-4E5E-8FB1-C0A120B146D7}"/>
          </ac:spMkLst>
        </pc:spChg>
        <pc:spChg chg="mod">
          <ac:chgData name="Thomas Sittler" userId="9b56c77e51128ebf" providerId="LiveId" clId="{09547AC4-446A-4F3F-95AC-BA9FF2AE3D8D}" dt="2018-01-11T20:32:12.508" v="207" actId="1076"/>
          <ac:spMkLst>
            <pc:docMk/>
            <pc:sldMk cId="1112598126" sldId="257"/>
            <ac:spMk id="63" creationId="{B9C8BEAA-103C-4524-BF08-C526650458E4}"/>
          </ac:spMkLst>
        </pc:spChg>
        <pc:spChg chg="del">
          <ac:chgData name="Thomas Sittler" userId="9b56c77e51128ebf" providerId="LiveId" clId="{09547AC4-446A-4F3F-95AC-BA9FF2AE3D8D}" dt="2018-01-11T20:29:13.821" v="173" actId="478"/>
          <ac:spMkLst>
            <pc:docMk/>
            <pc:sldMk cId="1112598126" sldId="257"/>
            <ac:spMk id="64" creationId="{F8D0029F-8DC2-439A-95CE-3647C0426550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65" creationId="{DCD3857F-2503-4768-AEAA-548213F25D7D}"/>
          </ac:spMkLst>
        </pc:spChg>
        <pc:spChg chg="mod">
          <ac:chgData name="Thomas Sittler" userId="9b56c77e51128ebf" providerId="LiveId" clId="{09547AC4-446A-4F3F-95AC-BA9FF2AE3D8D}" dt="2018-01-11T20:32:12.508" v="207" actId="1076"/>
          <ac:spMkLst>
            <pc:docMk/>
            <pc:sldMk cId="1112598126" sldId="257"/>
            <ac:spMk id="66" creationId="{8F2F6297-D456-4A40-ACF4-ADFCAB36C537}"/>
          </ac:spMkLst>
        </pc:spChg>
        <pc:spChg chg="mod">
          <ac:chgData name="Thomas Sittler" userId="9b56c77e51128ebf" providerId="LiveId" clId="{09547AC4-446A-4F3F-95AC-BA9FF2AE3D8D}" dt="2018-01-11T20:32:12.508" v="207" actId="1076"/>
          <ac:spMkLst>
            <pc:docMk/>
            <pc:sldMk cId="1112598126" sldId="257"/>
            <ac:spMk id="67" creationId="{83205917-CF88-4AD8-B4BA-50E956E05DBB}"/>
          </ac:spMkLst>
        </pc:spChg>
        <pc:spChg chg="del">
          <ac:chgData name="Thomas Sittler" userId="9b56c77e51128ebf" providerId="LiveId" clId="{09547AC4-446A-4F3F-95AC-BA9FF2AE3D8D}" dt="2018-01-11T20:29:09.042" v="168" actId="478"/>
          <ac:spMkLst>
            <pc:docMk/>
            <pc:sldMk cId="1112598126" sldId="257"/>
            <ac:spMk id="68" creationId="{B33798AB-B4A0-470C-B98D-9201654E885C}"/>
          </ac:spMkLst>
        </pc:spChg>
        <pc:spChg chg="mod">
          <ac:chgData name="Thomas Sittler" userId="9b56c77e51128ebf" providerId="LiveId" clId="{09547AC4-446A-4F3F-95AC-BA9FF2AE3D8D}" dt="2018-01-11T20:36:49.633" v="223" actId="20577"/>
          <ac:spMkLst>
            <pc:docMk/>
            <pc:sldMk cId="1112598126" sldId="257"/>
            <ac:spMk id="69" creationId="{2CFBF160-0CFA-4DBE-9845-8B541450FC20}"/>
          </ac:spMkLst>
        </pc:spChg>
        <pc:spChg chg="mod">
          <ac:chgData name="Thomas Sittler" userId="9b56c77e51128ebf" providerId="LiveId" clId="{09547AC4-446A-4F3F-95AC-BA9FF2AE3D8D}" dt="2018-01-11T20:32:12.508" v="207" actId="1076"/>
          <ac:spMkLst>
            <pc:docMk/>
            <pc:sldMk cId="1112598126" sldId="257"/>
            <ac:spMk id="70" creationId="{A094D677-ABD7-4D9C-B06D-0E151C519CEF}"/>
          </ac:spMkLst>
        </pc:spChg>
        <pc:spChg chg="mod">
          <ac:chgData name="Thomas Sittler" userId="9b56c77e51128ebf" providerId="LiveId" clId="{09547AC4-446A-4F3F-95AC-BA9FF2AE3D8D}" dt="2018-01-11T20:32:12.508" v="207" actId="1076"/>
          <ac:spMkLst>
            <pc:docMk/>
            <pc:sldMk cId="1112598126" sldId="257"/>
            <ac:spMk id="71" creationId="{0335A085-90B8-4452-ADDA-C707A5CA6075}"/>
          </ac:spMkLst>
        </pc:spChg>
        <pc:spChg chg="del mod">
          <ac:chgData name="Thomas Sittler" userId="9b56c77e51128ebf" providerId="LiveId" clId="{09547AC4-446A-4F3F-95AC-BA9FF2AE3D8D}" dt="2018-01-11T20:31:46.103" v="203" actId="478"/>
          <ac:spMkLst>
            <pc:docMk/>
            <pc:sldMk cId="1112598126" sldId="257"/>
            <ac:spMk id="72" creationId="{D3728ECA-E8EB-48C8-833D-702CBB4B50C5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73" creationId="{D1DD1513-F0D8-47E6-BDB1-E72CE2E29BDC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74" creationId="{FB2585EF-FA09-4B4E-B1BE-1FD3910F469E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75" creationId="{47A3E64D-8CBC-4A61-A84F-E6F92AF182D5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76" creationId="{1A980196-7278-4543-9C37-EE5764C5BCA1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77" creationId="{DDCE14AE-EDBB-4838-8F11-3F7A7204B8CD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78" creationId="{39E855C1-0E97-4F71-BE2E-1E1E3D8C8FB5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79" creationId="{AB3EFE02-0273-448C-B172-E0D0D129A77B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80" creationId="{77609157-A25E-4E13-B3A5-D3912C464DBE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81" creationId="{EFDE02F5-3DB6-49B4-92BD-3F7B3303323A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82" creationId="{AEB29672-BA18-4D3A-890C-056A5C4681C9}"/>
          </ac:spMkLst>
        </pc:spChg>
        <pc:spChg chg="add del">
          <ac:chgData name="Thomas Sittler" userId="9b56c77e51128ebf" providerId="LiveId" clId="{09547AC4-446A-4F3F-95AC-BA9FF2AE3D8D}" dt="2018-01-11T20:32:37.178" v="209"/>
          <ac:spMkLst>
            <pc:docMk/>
            <pc:sldMk cId="1112598126" sldId="257"/>
            <ac:spMk id="83" creationId="{9EAC874E-DAB7-4EAC-9F26-64EE5B9AA6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3508-87C2-44D1-910B-9819D9E81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E7193-5528-44F0-99D5-9B3C73B2F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240E-9CD0-44BB-9B2A-AE28B0BA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ED8F5-5FAD-4BF5-BDC9-748F7290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032A-0168-4081-ACA9-CF31E7F4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5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EEA8-D73B-4DBE-832E-A7C3B47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D9481-EEEB-4F66-BE47-4B1422AB7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6A626-5BC7-4F76-B564-A67088E9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FA975-806A-4DBD-B8AF-940C08FD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3878-7B47-4CA5-8904-3CCFCB39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6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68D7C-2653-48A1-B7E6-92F875855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39ADE-A960-410B-971C-7D067FBB4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51E4B-C52C-4E33-9658-55084BA7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D7C4-F161-41C5-9ABD-F2ECB76B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62CB-E39E-4D94-B32E-33EDC132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8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1A2C-D165-42D1-B6DF-6AFE3A41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FC42-0281-40CE-8824-626E535B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855-593C-4208-AFB7-5AF57640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5B5D2-5FA5-4E48-85FC-09E81AE4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36AA-53C2-4CF5-B284-17227881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22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5FC7-AF09-4950-BF9B-992A4007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E0DB-6638-4A7F-A171-CD91D3A22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C457-CF42-41FA-A3E1-EA204417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D8B8-3817-4DD9-903A-9FA1AD81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75D7-4705-493E-90FB-A549DB25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8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7E80-9C1E-40DC-BE29-86232AE4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3611-7178-485E-8925-13F2CA8A6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ED5F0-01E0-40FA-9356-17E649B31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C1980-696C-41AE-87B0-4F072906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96E38-6A65-4FAF-9582-8E4F9CF1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F38C-8946-45AE-8FD5-765397D8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38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F26A-2E79-471C-A467-F0BEB694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EBA9F-0F95-4D1E-AF3F-9BF4286B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98CC1-7E78-47E7-A7CC-45DD381E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9A474-EE20-4E6A-B6C5-55961CC1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C687F-3266-48BF-B91E-AA522359E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F0B66-2C9E-42CA-AB47-D8E6C02B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5698D-5AE0-4C1C-8F22-AFEFC79F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EE873-E3A8-494C-9396-2C49AF32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35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9FCF-C1DB-4C17-97E4-998A438F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AF695-4AC1-41A6-A18E-70E8230A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6EBCF-5695-4F7F-86C5-9E3187ED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3B205-A433-4165-97A5-6233EF5A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22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F1CDF-778A-46D1-AE55-05D62FB3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2D48C-2F9A-476E-962E-D29ED9F1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DE57-C4F4-495C-9C10-E3C19F92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08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B115-D519-4011-B3A4-9F0B922C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53B2-3052-4314-857F-85C557030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7BE1B-F6DC-4615-9541-598035B6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3F0CB-ABD0-4F78-9473-71AD654A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762AE-87EE-4793-8F18-A95672E7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C51AD-FF8D-4F66-BE2A-1AEB37F4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61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2655-B255-46AB-8500-F30159DE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BAE60-E38F-47B5-B93F-CD1AE5348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08C7-6AD0-4B8A-BAD4-0351F075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EDE0-16E3-4050-931D-384354DD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A3FA-35B2-4E82-BA52-9B551E2E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70D02-FBE0-4D23-A60B-6F3D03ED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8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74748-06B6-4A70-9930-E461D079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A3C7E-4E4C-4BC6-B54F-AB0DDBD1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8DA1-5806-42AF-9EA8-CF9297176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AD40-96C0-4FC5-8F67-EC5BA82FFA04}" type="datetimeFigureOut">
              <a:rPr lang="en-GB" smtClean="0"/>
              <a:t>11/01/2018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E9E60-4DAB-4A6E-8593-49C3C7576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4AB96-4894-477A-B8D7-29B7C31D5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D7A20-5818-4FA1-8308-1DA16CF337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20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029679-C2D5-4E27-897A-04FC6838C540}"/>
              </a:ext>
            </a:extLst>
          </p:cNvPr>
          <p:cNvSpPr/>
          <p:nvPr/>
        </p:nvSpPr>
        <p:spPr>
          <a:xfrm>
            <a:off x="180102" y="-3410857"/>
            <a:ext cx="12258642" cy="11988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A84FD1-8A25-4047-AE79-911F0450A8FA}"/>
                  </a:ext>
                </a:extLst>
              </p:cNvPr>
              <p:cNvSpPr/>
              <p:nvPr/>
            </p:nvSpPr>
            <p:spPr>
              <a:xfrm>
                <a:off x="3448197" y="5908849"/>
                <a:ext cx="2716305" cy="914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A84FD1-8A25-4047-AE79-911F0450A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197" y="5908849"/>
                <a:ext cx="2716305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B7939B5-9087-4A4C-98DB-F8E2BB6FC3F7}"/>
                  </a:ext>
                </a:extLst>
              </p:cNvPr>
              <p:cNvSpPr/>
              <p:nvPr/>
            </p:nvSpPr>
            <p:spPr>
              <a:xfrm>
                <a:off x="8904633" y="-375174"/>
                <a:ext cx="3135701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dirty="0" smtClean="0"/>
                        <m:t>Plug</m:t>
                      </m:r>
                      <m:r>
                        <m:rPr>
                          <m:nor/>
                        </m:rPr>
                        <a:rPr lang="en-GB" b="0" dirty="0" smtClean="0"/>
                        <m:t> </m:t>
                      </m:r>
                      <m:r>
                        <m:rPr>
                          <m:nor/>
                        </m:rPr>
                        <a:rPr lang="en-GB" b="0" dirty="0" smtClean="0"/>
                        <m:t>in</m:t>
                      </m:r>
                      <m:r>
                        <m:rPr>
                          <m:nor/>
                        </m:rPr>
                        <a:rPr lang="en-GB" b="0" dirty="0" smtClean="0"/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B7939B5-9087-4A4C-98DB-F8E2BB6FC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633" y="-375174"/>
                <a:ext cx="3135701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85E902-02AC-4185-BCE9-D8050F065343}"/>
                  </a:ext>
                </a:extLst>
              </p:cNvPr>
              <p:cNvSpPr/>
              <p:nvPr/>
            </p:nvSpPr>
            <p:spPr>
              <a:xfrm>
                <a:off x="5054171" y="-3134148"/>
                <a:ext cx="4128247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0" dirty="0"/>
                  <a:t>Plug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85E902-02AC-4185-BCE9-D8050F06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171" y="-3134148"/>
                <a:ext cx="4128247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32F15A2-2FE6-497F-B0C1-87B6DF651B05}"/>
                  </a:ext>
                </a:extLst>
              </p:cNvPr>
              <p:cNvSpPr/>
              <p:nvPr/>
            </p:nvSpPr>
            <p:spPr>
              <a:xfrm>
                <a:off x="6271548" y="4732303"/>
                <a:ext cx="2716305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32F15A2-2FE6-497F-B0C1-87B6DF651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548" y="4732303"/>
                <a:ext cx="2716305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AF6158-6BD2-4C79-A013-147B6D1CD586}"/>
                  </a:ext>
                </a:extLst>
              </p:cNvPr>
              <p:cNvSpPr/>
              <p:nvPr/>
            </p:nvSpPr>
            <p:spPr>
              <a:xfrm>
                <a:off x="5054171" y="-2065931"/>
                <a:ext cx="4128247" cy="13617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0" dirty="0"/>
                  <a:t>Regress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on residuals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GB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EAF6158-6BD2-4C79-A013-147B6D1CD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171" y="-2065931"/>
                <a:ext cx="4128247" cy="1361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E6E9C3C-F653-4425-9026-B36B40E3C273}"/>
                  </a:ext>
                </a:extLst>
              </p:cNvPr>
              <p:cNvSpPr/>
              <p:nvPr/>
            </p:nvSpPr>
            <p:spPr>
              <a:xfrm>
                <a:off x="5641355" y="-368903"/>
                <a:ext cx="3078829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dirty="0" smtClean="0"/>
                        <m:t>Plug</m:t>
                      </m:r>
                      <m:r>
                        <m:rPr>
                          <m:nor/>
                        </m:rPr>
                        <a:rPr lang="en-GB" b="0" dirty="0" smtClean="0"/>
                        <m:t> </m:t>
                      </m:r>
                      <m:r>
                        <m:rPr>
                          <m:nor/>
                        </m:rPr>
                        <a:rPr lang="en-GB" b="0" dirty="0" smtClean="0"/>
                        <m:t>in</m:t>
                      </m:r>
                      <m:r>
                        <m:rPr>
                          <m:nor/>
                        </m:rPr>
                        <a:rPr lang="en-GB" b="0" dirty="0" smtClean="0"/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E6E9C3C-F653-4425-9026-B36B40E3C2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355" y="-368903"/>
                <a:ext cx="3078829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0EDBC20-AE2C-46D3-9CAB-B04FE1630BC9}"/>
                  </a:ext>
                </a:extLst>
              </p:cNvPr>
              <p:cNvSpPr/>
              <p:nvPr/>
            </p:nvSpPr>
            <p:spPr>
              <a:xfrm>
                <a:off x="2332313" y="-350052"/>
                <a:ext cx="3107265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dirty="0" smtClean="0"/>
                        <m:t>Plug</m:t>
                      </m:r>
                      <m:r>
                        <m:rPr>
                          <m:nor/>
                        </m:rPr>
                        <a:rPr lang="en-GB" b="0" dirty="0" smtClean="0"/>
                        <m:t> </m:t>
                      </m:r>
                      <m:r>
                        <m:rPr>
                          <m:nor/>
                        </m:rPr>
                        <a:rPr lang="en-GB" b="0" dirty="0" smtClean="0"/>
                        <m:t>in</m:t>
                      </m:r>
                      <m:r>
                        <m:rPr>
                          <m:nor/>
                        </m:rPr>
                        <a:rPr lang="en-GB" b="0" dirty="0" smtClean="0"/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0EDBC20-AE2C-46D3-9CAB-B04FE1630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313" y="-350052"/>
                <a:ext cx="3107265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F9320E-3A82-440F-A0E8-A26E28FD3025}"/>
                  </a:ext>
                </a:extLst>
              </p:cNvPr>
              <p:cNvSpPr/>
              <p:nvPr/>
            </p:nvSpPr>
            <p:spPr>
              <a:xfrm>
                <a:off x="8904633" y="683531"/>
                <a:ext cx="3107265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0" dirty="0"/>
                  <a:t>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b="0" dirty="0"/>
                  <a:t> on residuals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FF9320E-3A82-440F-A0E8-A26E28FD3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633" y="683531"/>
                <a:ext cx="3107265" cy="914400"/>
              </a:xfrm>
              <a:prstGeom prst="rect">
                <a:avLst/>
              </a:prstGeom>
              <a:blipFill>
                <a:blip r:embed="rId9"/>
                <a:stretch>
                  <a:fillRect t="-3311" b="-4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5CB8AFE-001C-4EB7-8FDA-FA6E15373466}"/>
                  </a:ext>
                </a:extLst>
              </p:cNvPr>
              <p:cNvSpPr/>
              <p:nvPr/>
            </p:nvSpPr>
            <p:spPr>
              <a:xfrm>
                <a:off x="6375240" y="7205759"/>
                <a:ext cx="2716305" cy="914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5CB8AFE-001C-4EB7-8FDA-FA6E15373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240" y="7205759"/>
                <a:ext cx="2716305" cy="914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C2DA745-E7A4-4AD8-B72F-77C8B8977525}"/>
                  </a:ext>
                </a:extLst>
              </p:cNvPr>
              <p:cNvSpPr/>
              <p:nvPr/>
            </p:nvSpPr>
            <p:spPr>
              <a:xfrm>
                <a:off x="5612920" y="668541"/>
                <a:ext cx="3107265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0" dirty="0"/>
                  <a:t>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b="0" dirty="0"/>
                  <a:t> on residuals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C2DA745-E7A4-4AD8-B72F-77C8B8977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920" y="668541"/>
                <a:ext cx="3107265" cy="914400"/>
              </a:xfrm>
              <a:prstGeom prst="rect">
                <a:avLst/>
              </a:prstGeom>
              <a:blipFill>
                <a:blip r:embed="rId11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7177994-07E9-48B2-8459-A7D97A5183F1}"/>
                  </a:ext>
                </a:extLst>
              </p:cNvPr>
              <p:cNvSpPr/>
              <p:nvPr/>
            </p:nvSpPr>
            <p:spPr>
              <a:xfrm>
                <a:off x="3434282" y="7205759"/>
                <a:ext cx="2716305" cy="914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𝜛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7177994-07E9-48B2-8459-A7D97A518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282" y="7205759"/>
                <a:ext cx="2716305" cy="9144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10C0E7D-0A0D-4EFD-801F-263B5D927396}"/>
                  </a:ext>
                </a:extLst>
              </p:cNvPr>
              <p:cNvSpPr/>
              <p:nvPr/>
            </p:nvSpPr>
            <p:spPr>
              <a:xfrm>
                <a:off x="9324029" y="5908849"/>
                <a:ext cx="2716305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10C0E7D-0A0D-4EFD-801F-263B5D927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029" y="5908849"/>
                <a:ext cx="2716305" cy="914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8078861-1554-4C29-B9EE-3DD638A38CD5}"/>
                  </a:ext>
                </a:extLst>
              </p:cNvPr>
              <p:cNvSpPr/>
              <p:nvPr/>
            </p:nvSpPr>
            <p:spPr>
              <a:xfrm>
                <a:off x="9324029" y="4749697"/>
                <a:ext cx="2716305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8078861-1554-4C29-B9EE-3DD638A38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029" y="4749697"/>
                <a:ext cx="2716305" cy="9144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1744CC6-7C95-4E5E-8FB1-C0A120B146D7}"/>
                  </a:ext>
                </a:extLst>
              </p:cNvPr>
              <p:cNvSpPr/>
              <p:nvPr/>
            </p:nvSpPr>
            <p:spPr>
              <a:xfrm>
                <a:off x="2137387" y="5921829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1744CC6-7C95-4E5E-8FB1-C0A120B14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387" y="5921829"/>
                <a:ext cx="914400" cy="914400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B9C8BEAA-103C-4524-BF08-C526650458E4}"/>
                  </a:ext>
                </a:extLst>
              </p:cNvPr>
              <p:cNvSpPr/>
              <p:nvPr/>
            </p:nvSpPr>
            <p:spPr>
              <a:xfrm>
                <a:off x="2137387" y="4744342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B9C8BEAA-103C-4524-BF08-C52665045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387" y="4744342"/>
                <a:ext cx="914400" cy="9144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F8D0029F-8DC2-439A-95CE-3647C0426550}"/>
                  </a:ext>
                </a:extLst>
              </p:cNvPr>
              <p:cNvSpPr/>
              <p:nvPr/>
            </p:nvSpPr>
            <p:spPr>
              <a:xfrm>
                <a:off x="2137387" y="7205759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F8D0029F-8DC2-439A-95CE-3647C0426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387" y="7205759"/>
                <a:ext cx="914400" cy="9144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8F2F6297-D456-4A40-ACF4-ADFCAB36C537}"/>
                  </a:ext>
                </a:extLst>
              </p:cNvPr>
              <p:cNvSpPr/>
              <p:nvPr/>
            </p:nvSpPr>
            <p:spPr>
              <a:xfrm>
                <a:off x="4349149" y="3429111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8F2F6297-D456-4A40-ACF4-ADFCAB36C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49" y="3429111"/>
                <a:ext cx="914400" cy="9144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3205917-CF88-4AD8-B4BA-50E956E05DBB}"/>
                  </a:ext>
                </a:extLst>
              </p:cNvPr>
              <p:cNvSpPr/>
              <p:nvPr/>
            </p:nvSpPr>
            <p:spPr>
              <a:xfrm>
                <a:off x="7276192" y="3429111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3205917-CF88-4AD8-B4BA-50E956E05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92" y="3429111"/>
                <a:ext cx="914400" cy="9144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B33798AB-B4A0-470C-B98D-9201654E885C}"/>
                  </a:ext>
                </a:extLst>
              </p:cNvPr>
              <p:cNvSpPr/>
              <p:nvPr/>
            </p:nvSpPr>
            <p:spPr>
              <a:xfrm>
                <a:off x="10224981" y="3432017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B33798AB-B4A0-470C-B98D-9201654E8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981" y="3432017"/>
                <a:ext cx="914400" cy="914400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FBF160-0CFA-4DBE-9845-8B541450FC20}"/>
                  </a:ext>
                </a:extLst>
              </p:cNvPr>
              <p:cNvSpPr/>
              <p:nvPr/>
            </p:nvSpPr>
            <p:spPr>
              <a:xfrm>
                <a:off x="2321207" y="668541"/>
                <a:ext cx="3107265" cy="9144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0" dirty="0"/>
                  <a:t>Regress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dirty="0"/>
                  <a:t> on residuals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FBF160-0CFA-4DBE-9845-8B541450F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07" y="668541"/>
                <a:ext cx="3107265" cy="914400"/>
              </a:xfrm>
              <a:prstGeom prst="rect">
                <a:avLst/>
              </a:prstGeom>
              <a:blipFill>
                <a:blip r:embed="rId21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094D677-ABD7-4D9C-B06D-0E151C519CEF}"/>
              </a:ext>
            </a:extLst>
          </p:cNvPr>
          <p:cNvSpPr/>
          <p:nvPr/>
        </p:nvSpPr>
        <p:spPr>
          <a:xfrm>
            <a:off x="449943" y="4744342"/>
            <a:ext cx="1524000" cy="3375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Regressand</a:t>
            </a:r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335A085-90B8-4452-ADDA-C707A5CA6075}"/>
              </a:ext>
            </a:extLst>
          </p:cNvPr>
          <p:cNvSpPr/>
          <p:nvPr/>
        </p:nvSpPr>
        <p:spPr>
          <a:xfrm>
            <a:off x="3405078" y="2399228"/>
            <a:ext cx="8635256" cy="857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Regressor</a:t>
            </a:r>
          </a:p>
        </p:txBody>
      </p:sp>
    </p:spTree>
    <p:extLst>
      <p:ext uri="{BB962C8B-B14F-4D97-AF65-F5344CB8AC3E}">
        <p14:creationId xmlns:p14="http://schemas.microsoft.com/office/powerpoint/2010/main" val="308445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53B1C8-53B4-4101-92B1-65D6859CA0A7}"/>
              </a:ext>
            </a:extLst>
          </p:cNvPr>
          <p:cNvSpPr/>
          <p:nvPr/>
        </p:nvSpPr>
        <p:spPr>
          <a:xfrm>
            <a:off x="638629" y="-1611086"/>
            <a:ext cx="9535885" cy="87811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708157-2062-4C81-A057-DABB535102CF}"/>
                  </a:ext>
                </a:extLst>
              </p:cNvPr>
              <p:cNvSpPr/>
              <p:nvPr/>
            </p:nvSpPr>
            <p:spPr>
              <a:xfrm>
                <a:off x="786829" y="-1365040"/>
                <a:ext cx="4128247" cy="914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0" dirty="0"/>
                  <a:t>Plug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708157-2062-4C81-A057-DABB53510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29" y="-1365040"/>
                <a:ext cx="4128247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22CFCF-6BAF-411C-8AFC-40FBADCE6131}"/>
                  </a:ext>
                </a:extLst>
              </p:cNvPr>
              <p:cNvSpPr/>
              <p:nvPr/>
            </p:nvSpPr>
            <p:spPr>
              <a:xfrm>
                <a:off x="4071639" y="3347788"/>
                <a:ext cx="271630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322CFCF-6BAF-411C-8AFC-40FBADCE6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639" y="3347788"/>
                <a:ext cx="2716305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A84FD1-8A25-4047-AE79-911F0450A8FA}"/>
                  </a:ext>
                </a:extLst>
              </p:cNvPr>
              <p:cNvSpPr/>
              <p:nvPr/>
            </p:nvSpPr>
            <p:spPr>
              <a:xfrm>
                <a:off x="4114758" y="5792735"/>
                <a:ext cx="2716305" cy="9144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A84FD1-8A25-4047-AE79-911F0450A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58" y="5792735"/>
                <a:ext cx="271630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8247DF2-D8EE-4FE4-9DC0-E2DE4CD8A855}"/>
                  </a:ext>
                </a:extLst>
              </p:cNvPr>
              <p:cNvSpPr/>
              <p:nvPr/>
            </p:nvSpPr>
            <p:spPr>
              <a:xfrm>
                <a:off x="786829" y="-313925"/>
                <a:ext cx="4128247" cy="9144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0" dirty="0"/>
                  <a:t>Regress residuals on residuals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8247DF2-D8EE-4FE4-9DC0-E2DE4CD8A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29" y="-313925"/>
                <a:ext cx="4128247" cy="914400"/>
              </a:xfrm>
              <a:prstGeom prst="rect">
                <a:avLst/>
              </a:prstGeom>
              <a:blipFill>
                <a:blip r:embed="rId5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32F15A2-2FE6-497F-B0C1-87B6DF651B05}"/>
                  </a:ext>
                </a:extLst>
              </p:cNvPr>
              <p:cNvSpPr/>
              <p:nvPr/>
            </p:nvSpPr>
            <p:spPr>
              <a:xfrm>
                <a:off x="6938109" y="4616189"/>
                <a:ext cx="2716305" cy="91440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32F15A2-2FE6-497F-B0C1-87B6DF651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09" y="4616189"/>
                <a:ext cx="2716305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B5E2D3B-82F1-4C6B-B045-A9BA6DAC5237}"/>
                  </a:ext>
                </a:extLst>
              </p:cNvPr>
              <p:cNvSpPr/>
              <p:nvPr/>
            </p:nvSpPr>
            <p:spPr>
              <a:xfrm>
                <a:off x="6938110" y="3350275"/>
                <a:ext cx="2716305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B5E2D3B-82F1-4C6B-B045-A9BA6DAC52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10" y="3350275"/>
                <a:ext cx="2716305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496BF46-E4E2-4646-86B8-44E6C5D24269}"/>
              </a:ext>
            </a:extLst>
          </p:cNvPr>
          <p:cNvSpPr/>
          <p:nvPr/>
        </p:nvSpPr>
        <p:spPr>
          <a:xfrm>
            <a:off x="2803948" y="3360768"/>
            <a:ext cx="914400" cy="91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1744CC6-7C95-4E5E-8FB1-C0A120B146D7}"/>
                  </a:ext>
                </a:extLst>
              </p:cNvPr>
              <p:cNvSpPr/>
              <p:nvPr/>
            </p:nvSpPr>
            <p:spPr>
              <a:xfrm>
                <a:off x="2803948" y="5805715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1744CC6-7C95-4E5E-8FB1-C0A120B14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948" y="5805715"/>
                <a:ext cx="914400" cy="9144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B9C8BEAA-103C-4524-BF08-C526650458E4}"/>
                  </a:ext>
                </a:extLst>
              </p:cNvPr>
              <p:cNvSpPr/>
              <p:nvPr/>
            </p:nvSpPr>
            <p:spPr>
              <a:xfrm>
                <a:off x="2803948" y="4628228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B9C8BEAA-103C-4524-BF08-C52665045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948" y="4628228"/>
                <a:ext cx="914400" cy="9144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8F2F6297-D456-4A40-ACF4-ADFCAB36C537}"/>
                  </a:ext>
                </a:extLst>
              </p:cNvPr>
              <p:cNvSpPr/>
              <p:nvPr/>
            </p:nvSpPr>
            <p:spPr>
              <a:xfrm>
                <a:off x="5015710" y="2000230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8F2F6297-D456-4A40-ACF4-ADFCAB36C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710" y="2000230"/>
                <a:ext cx="914400" cy="9144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3205917-CF88-4AD8-B4BA-50E956E05DBB}"/>
                  </a:ext>
                </a:extLst>
              </p:cNvPr>
              <p:cNvSpPr/>
              <p:nvPr/>
            </p:nvSpPr>
            <p:spPr>
              <a:xfrm>
                <a:off x="7942753" y="2000230"/>
                <a:ext cx="914400" cy="91440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3205917-CF88-4AD8-B4BA-50E956E05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53" y="2000230"/>
                <a:ext cx="914400" cy="9144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FBF160-0CFA-4DBE-9845-8B541450FC20}"/>
                  </a:ext>
                </a:extLst>
              </p:cNvPr>
              <p:cNvSpPr/>
              <p:nvPr/>
            </p:nvSpPr>
            <p:spPr>
              <a:xfrm>
                <a:off x="5517256" y="-306335"/>
                <a:ext cx="4137158" cy="9144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0" dirty="0"/>
                  <a:t>Regress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on residuals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FBF160-0CFA-4DBE-9845-8B541450F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256" y="-306335"/>
                <a:ext cx="4137158" cy="914400"/>
              </a:xfrm>
              <a:prstGeom prst="rect">
                <a:avLst/>
              </a:prstGeom>
              <a:blipFill>
                <a:blip r:embed="rId12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094D677-ABD7-4D9C-B06D-0E151C519CEF}"/>
              </a:ext>
            </a:extLst>
          </p:cNvPr>
          <p:cNvSpPr/>
          <p:nvPr/>
        </p:nvSpPr>
        <p:spPr>
          <a:xfrm>
            <a:off x="1116504" y="3360768"/>
            <a:ext cx="1524000" cy="335934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Regressand</a:t>
            </a:r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335A085-90B8-4452-ADDA-C707A5CA6075}"/>
              </a:ext>
            </a:extLst>
          </p:cNvPr>
          <p:cNvSpPr/>
          <p:nvPr/>
        </p:nvSpPr>
        <p:spPr>
          <a:xfrm>
            <a:off x="4071639" y="970347"/>
            <a:ext cx="5582775" cy="85703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Regressor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98D4C-4257-4A25-8928-97AED9F140C0}"/>
                  </a:ext>
                </a:extLst>
              </p:cNvPr>
              <p:cNvSpPr/>
              <p:nvPr/>
            </p:nvSpPr>
            <p:spPr>
              <a:xfrm>
                <a:off x="5526167" y="-1357194"/>
                <a:ext cx="4128247" cy="9144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0" dirty="0"/>
                  <a:t>Plug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98D4C-4257-4A25-8928-97AED9F14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167" y="-1357194"/>
                <a:ext cx="4128247" cy="9144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59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302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Sittler</dc:creator>
  <cp:lastModifiedBy>Thomas Sittler</cp:lastModifiedBy>
  <cp:revision>11</cp:revision>
  <dcterms:created xsi:type="dcterms:W3CDTF">2018-01-10T18:47:34Z</dcterms:created>
  <dcterms:modified xsi:type="dcterms:W3CDTF">2018-01-11T20:36:59Z</dcterms:modified>
</cp:coreProperties>
</file>