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9D8AC-44E7-4027-BE44-D1C510E8AE91}" v="112" dt="2018-05-02T10:21:04.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7" autoAdjust="0"/>
    <p:restoredTop sz="74470" autoAdjust="0"/>
  </p:normalViewPr>
  <p:slideViewPr>
    <p:cSldViewPr snapToGrid="0">
      <p:cViewPr>
        <p:scale>
          <a:sx n="36" d="100"/>
          <a:sy n="36" d="100"/>
        </p:scale>
        <p:origin x="1860" y="5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Sittler" userId="9b56c77e51128ebf" providerId="LiveId" clId="{5A39D8AC-44E7-4027-BE44-D1C510E8AE91}"/>
    <pc:docChg chg="undo custSel delSld modSld">
      <pc:chgData name="Thomas Sittler" userId="9b56c77e51128ebf" providerId="LiveId" clId="{5A39D8AC-44E7-4027-BE44-D1C510E8AE91}" dt="2018-05-02T10:21:04.360" v="2072" actId="167"/>
      <pc:docMkLst>
        <pc:docMk/>
      </pc:docMkLst>
      <pc:sldChg chg="addSp delSp modSp">
        <pc:chgData name="Thomas Sittler" userId="9b56c77e51128ebf" providerId="LiveId" clId="{5A39D8AC-44E7-4027-BE44-D1C510E8AE91}" dt="2018-04-26T21:12:48.583" v="1702" actId="20577"/>
        <pc:sldMkLst>
          <pc:docMk/>
          <pc:sldMk cId="3619197607" sldId="258"/>
        </pc:sldMkLst>
        <pc:spChg chg="mod">
          <ac:chgData name="Thomas Sittler" userId="9b56c77e51128ebf" providerId="LiveId" clId="{5A39D8AC-44E7-4027-BE44-D1C510E8AE91}" dt="2018-04-26T21:12:48.583" v="1702" actId="20577"/>
          <ac:spMkLst>
            <pc:docMk/>
            <pc:sldMk cId="3619197607" sldId="258"/>
            <ac:spMk id="15" creationId="{FA109332-6125-4345-89F8-4AF00EB2BEA8}"/>
          </ac:spMkLst>
        </pc:spChg>
        <pc:spChg chg="mod">
          <ac:chgData name="Thomas Sittler" userId="9b56c77e51128ebf" providerId="LiveId" clId="{5A39D8AC-44E7-4027-BE44-D1C510E8AE91}" dt="2018-04-26T20:57:11.529" v="1043" actId="20577"/>
          <ac:spMkLst>
            <pc:docMk/>
            <pc:sldMk cId="3619197607" sldId="258"/>
            <ac:spMk id="17" creationId="{A4DEA1CC-68C1-460E-B912-482A2C87811A}"/>
          </ac:spMkLst>
        </pc:spChg>
        <pc:spChg chg="add mod">
          <ac:chgData name="Thomas Sittler" userId="9b56c77e51128ebf" providerId="LiveId" clId="{5A39D8AC-44E7-4027-BE44-D1C510E8AE91}" dt="2018-04-26T21:12:10.610" v="1695" actId="1076"/>
          <ac:spMkLst>
            <pc:docMk/>
            <pc:sldMk cId="3619197607" sldId="258"/>
            <ac:spMk id="19" creationId="{0A98195B-A357-4D15-A4DD-4A6097100768}"/>
          </ac:spMkLst>
        </pc:spChg>
        <pc:spChg chg="del mod">
          <ac:chgData name="Thomas Sittler" userId="9b56c77e51128ebf" providerId="LiveId" clId="{5A39D8AC-44E7-4027-BE44-D1C510E8AE91}" dt="2018-04-26T21:12:04.410" v="1693" actId="478"/>
          <ac:spMkLst>
            <pc:docMk/>
            <pc:sldMk cId="3619197607" sldId="258"/>
            <ac:spMk id="26" creationId="{E26D2D6D-9C97-4714-A898-0E3F37B1F3A7}"/>
          </ac:spMkLst>
        </pc:spChg>
        <pc:spChg chg="mod">
          <ac:chgData name="Thomas Sittler" userId="9b56c77e51128ebf" providerId="LiveId" clId="{5A39D8AC-44E7-4027-BE44-D1C510E8AE91}" dt="2018-04-26T21:12:40.662" v="1697" actId="6549"/>
          <ac:spMkLst>
            <pc:docMk/>
            <pc:sldMk cId="3619197607" sldId="258"/>
            <ac:spMk id="92" creationId="{02605D5E-696A-43BD-84C8-FD12154F22FC}"/>
          </ac:spMkLst>
        </pc:spChg>
      </pc:sldChg>
      <pc:sldChg chg="addSp delSp modSp modNotesTx">
        <pc:chgData name="Thomas Sittler" userId="9b56c77e51128ebf" providerId="LiveId" clId="{5A39D8AC-44E7-4027-BE44-D1C510E8AE91}" dt="2018-05-02T10:21:04.360" v="2072" actId="167"/>
        <pc:sldMkLst>
          <pc:docMk/>
          <pc:sldMk cId="1101028328" sldId="260"/>
        </pc:sldMkLst>
        <pc:spChg chg="mod">
          <ac:chgData name="Thomas Sittler" userId="9b56c77e51128ebf" providerId="LiveId" clId="{5A39D8AC-44E7-4027-BE44-D1C510E8AE91}" dt="2018-05-02T09:56:10.479" v="2066" actId="20577"/>
          <ac:spMkLst>
            <pc:docMk/>
            <pc:sldMk cId="1101028328" sldId="260"/>
            <ac:spMk id="13" creationId="{42B6C42B-5D55-4A77-8B55-F5C34B21B42C}"/>
          </ac:spMkLst>
        </pc:spChg>
        <pc:spChg chg="mod">
          <ac:chgData name="Thomas Sittler" userId="9b56c77e51128ebf" providerId="LiveId" clId="{5A39D8AC-44E7-4027-BE44-D1C510E8AE91}" dt="2018-04-26T21:11:11.700" v="1692" actId="478"/>
          <ac:spMkLst>
            <pc:docMk/>
            <pc:sldMk cId="1101028328" sldId="260"/>
            <ac:spMk id="25" creationId="{F43B3888-0CAD-4200-9963-709520E3AE06}"/>
          </ac:spMkLst>
        </pc:spChg>
        <pc:spChg chg="mod">
          <ac:chgData name="Thomas Sittler" userId="9b56c77e51128ebf" providerId="LiveId" clId="{5A39D8AC-44E7-4027-BE44-D1C510E8AE91}" dt="2018-04-26T21:11:11.700" v="1692" actId="478"/>
          <ac:spMkLst>
            <pc:docMk/>
            <pc:sldMk cId="1101028328" sldId="260"/>
            <ac:spMk id="38" creationId="{0A57027E-BD97-4CF6-B591-D8B7B2FFCDEE}"/>
          </ac:spMkLst>
        </pc:spChg>
        <pc:spChg chg="mod">
          <ac:chgData name="Thomas Sittler" userId="9b56c77e51128ebf" providerId="LiveId" clId="{5A39D8AC-44E7-4027-BE44-D1C510E8AE91}" dt="2018-04-26T21:11:11.700" v="1692" actId="478"/>
          <ac:spMkLst>
            <pc:docMk/>
            <pc:sldMk cId="1101028328" sldId="260"/>
            <ac:spMk id="59" creationId="{45B84B71-B6EB-468B-9FFB-606BDDA35E2D}"/>
          </ac:spMkLst>
        </pc:spChg>
        <pc:spChg chg="mod">
          <ac:chgData name="Thomas Sittler" userId="9b56c77e51128ebf" providerId="LiveId" clId="{5A39D8AC-44E7-4027-BE44-D1C510E8AE91}" dt="2018-04-26T21:06:14.616" v="1587" actId="14100"/>
          <ac:spMkLst>
            <pc:docMk/>
            <pc:sldMk cId="1101028328" sldId="260"/>
            <ac:spMk id="64" creationId="{2DE64663-B29D-44CF-80F7-E164424DCA93}"/>
          </ac:spMkLst>
        </pc:spChg>
        <pc:spChg chg="add del mod">
          <ac:chgData name="Thomas Sittler" userId="9b56c77e51128ebf" providerId="LiveId" clId="{5A39D8AC-44E7-4027-BE44-D1C510E8AE91}" dt="2018-04-26T20:01:39.616" v="116" actId="478"/>
          <ac:spMkLst>
            <pc:docMk/>
            <pc:sldMk cId="1101028328" sldId="260"/>
            <ac:spMk id="74" creationId="{3420B641-3D3F-487B-89C4-573F16EB30C1}"/>
          </ac:spMkLst>
        </pc:spChg>
        <pc:spChg chg="add mod">
          <ac:chgData name="Thomas Sittler" userId="9b56c77e51128ebf" providerId="LiveId" clId="{5A39D8AC-44E7-4027-BE44-D1C510E8AE91}" dt="2018-04-26T21:08:03.882" v="1661" actId="1076"/>
          <ac:spMkLst>
            <pc:docMk/>
            <pc:sldMk cId="1101028328" sldId="260"/>
            <ac:spMk id="80" creationId="{F576A3BE-4F5E-47ED-A1FF-D7D484955219}"/>
          </ac:spMkLst>
        </pc:spChg>
        <pc:spChg chg="add ord">
          <ac:chgData name="Thomas Sittler" userId="9b56c77e51128ebf" providerId="LiveId" clId="{5A39D8AC-44E7-4027-BE44-D1C510E8AE91}" dt="2018-05-02T10:21:04.360" v="2072" actId="167"/>
          <ac:spMkLst>
            <pc:docMk/>
            <pc:sldMk cId="1101028328" sldId="260"/>
            <ac:spMk id="81" creationId="{094CFA14-6C2A-48ED-82A5-3F50C2BEC5A8}"/>
          </ac:spMkLst>
        </pc:spChg>
        <pc:spChg chg="mod">
          <ac:chgData name="Thomas Sittler" userId="9b56c77e51128ebf" providerId="LiveId" clId="{5A39D8AC-44E7-4027-BE44-D1C510E8AE91}" dt="2018-05-02T09:57:02.805" v="2070" actId="255"/>
          <ac:spMkLst>
            <pc:docMk/>
            <pc:sldMk cId="1101028328" sldId="260"/>
            <ac:spMk id="84" creationId="{BFC77605-E589-4EA5-8574-505B3FA6803D}"/>
          </ac:spMkLst>
        </pc:spChg>
        <pc:spChg chg="add del ord">
          <ac:chgData name="Thomas Sittler" userId="9b56c77e51128ebf" providerId="LiveId" clId="{5A39D8AC-44E7-4027-BE44-D1C510E8AE91}" dt="2018-04-26T21:21:55.449" v="1964" actId="478"/>
          <ac:spMkLst>
            <pc:docMk/>
            <pc:sldMk cId="1101028328" sldId="260"/>
            <ac:spMk id="95" creationId="{86A32FB5-E4DE-4031-9131-9321CB2E5CEE}"/>
          </ac:spMkLst>
        </pc:spChg>
        <pc:spChg chg="mod">
          <ac:chgData name="Thomas Sittler" userId="9b56c77e51128ebf" providerId="LiveId" clId="{5A39D8AC-44E7-4027-BE44-D1C510E8AE91}" dt="2018-04-26T21:11:11.700" v="1692" actId="478"/>
          <ac:spMkLst>
            <pc:docMk/>
            <pc:sldMk cId="1101028328" sldId="260"/>
            <ac:spMk id="96" creationId="{CA2E3F0D-A5FD-4EB9-BE6F-5056D762C281}"/>
          </ac:spMkLst>
        </pc:spChg>
        <pc:spChg chg="mod">
          <ac:chgData name="Thomas Sittler" userId="9b56c77e51128ebf" providerId="LiveId" clId="{5A39D8AC-44E7-4027-BE44-D1C510E8AE91}" dt="2018-04-26T21:11:11.700" v="1692" actId="478"/>
          <ac:spMkLst>
            <pc:docMk/>
            <pc:sldMk cId="1101028328" sldId="260"/>
            <ac:spMk id="97" creationId="{5BA427D4-6DBB-458D-B611-E6D0C4FA979D}"/>
          </ac:spMkLst>
        </pc:spChg>
        <pc:spChg chg="mod">
          <ac:chgData name="Thomas Sittler" userId="9b56c77e51128ebf" providerId="LiveId" clId="{5A39D8AC-44E7-4027-BE44-D1C510E8AE91}" dt="2018-04-26T19:47:56.249" v="28" actId="14100"/>
          <ac:spMkLst>
            <pc:docMk/>
            <pc:sldMk cId="1101028328" sldId="260"/>
            <ac:spMk id="105" creationId="{4D36C1B0-B30B-4688-B04F-FB25B339AA63}"/>
          </ac:spMkLst>
        </pc:spChg>
        <pc:spChg chg="mod">
          <ac:chgData name="Thomas Sittler" userId="9b56c77e51128ebf" providerId="LiveId" clId="{5A39D8AC-44E7-4027-BE44-D1C510E8AE91}" dt="2018-04-26T21:11:11.700" v="1692" actId="478"/>
          <ac:spMkLst>
            <pc:docMk/>
            <pc:sldMk cId="1101028328" sldId="260"/>
            <ac:spMk id="196" creationId="{B5432469-1722-4CB9-8F25-B485E0652BD6}"/>
          </ac:spMkLst>
        </pc:spChg>
        <pc:spChg chg="mod">
          <ac:chgData name="Thomas Sittler" userId="9b56c77e51128ebf" providerId="LiveId" clId="{5A39D8AC-44E7-4027-BE44-D1C510E8AE91}" dt="2018-04-26T21:11:11.700" v="1692" actId="478"/>
          <ac:spMkLst>
            <pc:docMk/>
            <pc:sldMk cId="1101028328" sldId="260"/>
            <ac:spMk id="197" creationId="{C9F62DA7-9E65-40A9-8A64-F317F8581BDE}"/>
          </ac:spMkLst>
        </pc:spChg>
        <pc:spChg chg="mod">
          <ac:chgData name="Thomas Sittler" userId="9b56c77e51128ebf" providerId="LiveId" clId="{5A39D8AC-44E7-4027-BE44-D1C510E8AE91}" dt="2018-04-26T21:11:11.700" v="1692" actId="478"/>
          <ac:spMkLst>
            <pc:docMk/>
            <pc:sldMk cId="1101028328" sldId="260"/>
            <ac:spMk id="198" creationId="{0DC834DC-4521-44D0-8065-6ECE150C998A}"/>
          </ac:spMkLst>
        </pc:spChg>
        <pc:spChg chg="mod">
          <ac:chgData name="Thomas Sittler" userId="9b56c77e51128ebf" providerId="LiveId" clId="{5A39D8AC-44E7-4027-BE44-D1C510E8AE91}" dt="2018-04-26T21:11:11.700" v="1692" actId="478"/>
          <ac:spMkLst>
            <pc:docMk/>
            <pc:sldMk cId="1101028328" sldId="260"/>
            <ac:spMk id="201" creationId="{C8C2E169-E98A-427B-926C-F0554F6DE72F}"/>
          </ac:spMkLst>
        </pc:spChg>
        <pc:spChg chg="mod">
          <ac:chgData name="Thomas Sittler" userId="9b56c77e51128ebf" providerId="LiveId" clId="{5A39D8AC-44E7-4027-BE44-D1C510E8AE91}" dt="2018-04-26T20:57:11.529" v="1043" actId="478"/>
          <ac:spMkLst>
            <pc:docMk/>
            <pc:sldMk cId="1101028328" sldId="260"/>
            <ac:spMk id="202" creationId="{50E0409D-38B8-4E15-8DAF-B1DE1DDE082B}"/>
          </ac:spMkLst>
        </pc:spChg>
        <pc:spChg chg="mod">
          <ac:chgData name="Thomas Sittler" userId="9b56c77e51128ebf" providerId="LiveId" clId="{5A39D8AC-44E7-4027-BE44-D1C510E8AE91}" dt="2018-04-26T20:57:11.529" v="1043" actId="478"/>
          <ac:spMkLst>
            <pc:docMk/>
            <pc:sldMk cId="1101028328" sldId="260"/>
            <ac:spMk id="203" creationId="{3C6C039E-887B-4948-9907-FB55C7AAD72A}"/>
          </ac:spMkLst>
        </pc:spChg>
        <pc:cxnChg chg="add mod">
          <ac:chgData name="Thomas Sittler" userId="9b56c77e51128ebf" providerId="LiveId" clId="{5A39D8AC-44E7-4027-BE44-D1C510E8AE91}" dt="2018-04-26T21:08:03.882" v="1661" actId="1076"/>
          <ac:cxnSpMkLst>
            <pc:docMk/>
            <pc:sldMk cId="1101028328" sldId="260"/>
            <ac:cxnSpMk id="26" creationId="{7E24E35D-ACC5-4F23-80CE-5F766C6983EE}"/>
          </ac:cxnSpMkLst>
        </pc:cxnChg>
        <pc:cxnChg chg="mod">
          <ac:chgData name="Thomas Sittler" userId="9b56c77e51128ebf" providerId="LiveId" clId="{5A39D8AC-44E7-4027-BE44-D1C510E8AE91}" dt="2018-05-02T09:55:19.337" v="2012" actId="14100"/>
          <ac:cxnSpMkLst>
            <pc:docMk/>
            <pc:sldMk cId="1101028328" sldId="260"/>
            <ac:cxnSpMk id="48" creationId="{9A30B03E-B17D-40B8-9485-5C27D49AFC7A}"/>
          </ac:cxnSpMkLst>
        </pc:cxnChg>
        <pc:cxnChg chg="mod">
          <ac:chgData name="Thomas Sittler" userId="9b56c77e51128ebf" providerId="LiveId" clId="{5A39D8AC-44E7-4027-BE44-D1C510E8AE91}" dt="2018-04-26T20:06:42.083" v="147" actId="14100"/>
          <ac:cxnSpMkLst>
            <pc:docMk/>
            <pc:sldMk cId="1101028328" sldId="260"/>
            <ac:cxnSpMk id="66" creationId="{A63E8325-BD84-4E4A-96C7-9F69CC42FBE1}"/>
          </ac:cxnSpMkLst>
        </pc:cxnChg>
        <pc:cxnChg chg="mod">
          <ac:chgData name="Thomas Sittler" userId="9b56c77e51128ebf" providerId="LiveId" clId="{5A39D8AC-44E7-4027-BE44-D1C510E8AE91}" dt="2018-04-26T20:06:42.083" v="147" actId="14100"/>
          <ac:cxnSpMkLst>
            <pc:docMk/>
            <pc:sldMk cId="1101028328" sldId="260"/>
            <ac:cxnSpMk id="70" creationId="{082E0A80-375B-4075-809F-45E8FF85BBDF}"/>
          </ac:cxnSpMkLst>
        </pc:cxnChg>
        <pc:cxnChg chg="mod">
          <ac:chgData name="Thomas Sittler" userId="9b56c77e51128ebf" providerId="LiveId" clId="{5A39D8AC-44E7-4027-BE44-D1C510E8AE91}" dt="2018-04-26T20:06:42.083" v="147" actId="14100"/>
          <ac:cxnSpMkLst>
            <pc:docMk/>
            <pc:sldMk cId="1101028328" sldId="260"/>
            <ac:cxnSpMk id="72" creationId="{4CDFD1B6-BA21-4FF2-95F0-9C1B1AD71384}"/>
          </ac:cxnSpMkLst>
        </pc:cxnChg>
        <pc:cxnChg chg="add del mod">
          <ac:chgData name="Thomas Sittler" userId="9b56c77e51128ebf" providerId="LiveId" clId="{5A39D8AC-44E7-4027-BE44-D1C510E8AE91}" dt="2018-04-26T21:04:44.766" v="1535" actId="478"/>
          <ac:cxnSpMkLst>
            <pc:docMk/>
            <pc:sldMk cId="1101028328" sldId="260"/>
            <ac:cxnSpMk id="81" creationId="{FC1FC3E1-DB4C-4E97-9770-D6A439A3AEA3}"/>
          </ac:cxnSpMkLst>
        </pc:cxnChg>
        <pc:cxnChg chg="mod">
          <ac:chgData name="Thomas Sittler" userId="9b56c77e51128ebf" providerId="LiveId" clId="{5A39D8AC-44E7-4027-BE44-D1C510E8AE91}" dt="2018-04-26T21:06:05.550" v="1586" actId="208"/>
          <ac:cxnSpMkLst>
            <pc:docMk/>
            <pc:sldMk cId="1101028328" sldId="260"/>
            <ac:cxnSpMk id="86" creationId="{31B97502-2808-4B80-BD40-A5EFBBFA67AE}"/>
          </ac:cxnSpMkLst>
        </pc:cxnChg>
        <pc:cxnChg chg="mod">
          <ac:chgData name="Thomas Sittler" userId="9b56c77e51128ebf" providerId="LiveId" clId="{5A39D8AC-44E7-4027-BE44-D1C510E8AE91}" dt="2018-05-02T09:55:19.337" v="2012" actId="14100"/>
          <ac:cxnSpMkLst>
            <pc:docMk/>
            <pc:sldMk cId="1101028328" sldId="260"/>
            <ac:cxnSpMk id="213" creationId="{8785F5F8-77D7-4EF9-969F-26F230CF6AF9}"/>
          </ac:cxnSpMkLst>
        </pc:cxnChg>
        <pc:cxnChg chg="mod">
          <ac:chgData name="Thomas Sittler" userId="9b56c77e51128ebf" providerId="LiveId" clId="{5A39D8AC-44E7-4027-BE44-D1C510E8AE91}" dt="2018-05-02T09:55:19.337" v="2012" actId="14100"/>
          <ac:cxnSpMkLst>
            <pc:docMk/>
            <pc:sldMk cId="1101028328" sldId="260"/>
            <ac:cxnSpMk id="225" creationId="{5C3885ED-502D-4560-854B-7D33738B9DFB}"/>
          </ac:cxnSpMkLst>
        </pc:cxnChg>
      </pc:sldChg>
    </pc:docChg>
  </pc:docChgLst>
  <pc:docChgLst>
    <pc:chgData name="Thomas Sittler" userId="9b56c77e51128ebf" providerId="LiveId" clId="{BA735984-059E-4DA3-9E41-CF2175894D0E}"/>
    <pc:docChg chg="undo redo custSel addSld delSld modSld sldOrd modMainMaster">
      <pc:chgData name="Thomas Sittler" userId="9b56c77e51128ebf" providerId="LiveId" clId="{BA735984-059E-4DA3-9E41-CF2175894D0E}" dt="2018-03-21T09:39:08.379" v="9370" actId="6549"/>
      <pc:docMkLst>
        <pc:docMk/>
      </pc:docMkLst>
      <pc:sldChg chg="addSp delSp modSp add setBg">
        <pc:chgData name="Thomas Sittler" userId="9b56c77e51128ebf" providerId="LiveId" clId="{BA735984-059E-4DA3-9E41-CF2175894D0E}" dt="2018-03-20T16:53:15.888" v="9319" actId="20577"/>
        <pc:sldMkLst>
          <pc:docMk/>
          <pc:sldMk cId="3619197607" sldId="258"/>
        </pc:sldMkLst>
        <pc:spChg chg="add del mod">
          <ac:chgData name="Thomas Sittler" userId="9b56c77e51128ebf" providerId="LiveId" clId="{BA735984-059E-4DA3-9E41-CF2175894D0E}" dt="2018-01-09T11:09:55.342" v="2366" actId="478"/>
          <ac:spMkLst>
            <pc:docMk/>
            <pc:sldMk cId="3619197607" sldId="258"/>
            <ac:spMk id="2" creationId="{13AE5930-0DE3-41E7-A467-21259E43F53E}"/>
          </ac:spMkLst>
        </pc:spChg>
        <pc:spChg chg="add del">
          <ac:chgData name="Thomas Sittler" userId="9b56c77e51128ebf" providerId="LiveId" clId="{BA735984-059E-4DA3-9E41-CF2175894D0E}" dt="2018-01-10T15:40:10.395" v="6342" actId="20577"/>
          <ac:spMkLst>
            <pc:docMk/>
            <pc:sldMk cId="3619197607" sldId="258"/>
            <ac:spMk id="2" creationId="{1A75BA79-51D4-4E23-84F3-67F12ED5703C}"/>
          </ac:spMkLst>
        </pc:spChg>
        <pc:spChg chg="del">
          <ac:chgData name="Thomas Sittler" userId="9b56c77e51128ebf" providerId="LiveId" clId="{BA735984-059E-4DA3-9E41-CF2175894D0E}" dt="2017-12-26T11:28:59.580" v="480" actId="478"/>
          <ac:spMkLst>
            <pc:docMk/>
            <pc:sldMk cId="3619197607" sldId="258"/>
            <ac:spMk id="5" creationId="{347C94FF-3DD7-4643-AAF1-10150003B71F}"/>
          </ac:spMkLst>
        </pc:spChg>
        <pc:spChg chg="del">
          <ac:chgData name="Thomas Sittler" userId="9b56c77e51128ebf" providerId="LiveId" clId="{BA735984-059E-4DA3-9E41-CF2175894D0E}" dt="2017-12-26T11:28:59.580" v="480" actId="478"/>
          <ac:spMkLst>
            <pc:docMk/>
            <pc:sldMk cId="3619197607" sldId="258"/>
            <ac:spMk id="6" creationId="{A91C5838-9FC6-422F-9FD0-327888BD0AAF}"/>
          </ac:spMkLst>
        </pc:spChg>
        <pc:spChg chg="add del mod">
          <ac:chgData name="Thomas Sittler" userId="9b56c77e51128ebf" providerId="LiveId" clId="{BA735984-059E-4DA3-9E41-CF2175894D0E}" dt="2017-12-26T11:30:13.393" v="485" actId="478"/>
          <ac:spMkLst>
            <pc:docMk/>
            <pc:sldMk cId="3619197607" sldId="258"/>
            <ac:spMk id="9" creationId="{00E7D9E8-559C-449C-B0D4-33CE850A0017}"/>
          </ac:spMkLst>
        </pc:spChg>
        <pc:spChg chg="add mod">
          <ac:chgData name="Thomas Sittler" userId="9b56c77e51128ebf" providerId="LiveId" clId="{BA735984-059E-4DA3-9E41-CF2175894D0E}" dt="2018-01-10T15:34:43.079" v="6324" actId="13822"/>
          <ac:spMkLst>
            <pc:docMk/>
            <pc:sldMk cId="3619197607" sldId="258"/>
            <ac:spMk id="10" creationId="{D58C9920-D1A1-4FAF-AB89-F9E687D9A7EE}"/>
          </ac:spMkLst>
        </pc:spChg>
        <pc:spChg chg="del">
          <ac:chgData name="Thomas Sittler" userId="9b56c77e51128ebf" providerId="LiveId" clId="{BA735984-059E-4DA3-9E41-CF2175894D0E}" dt="2017-12-26T11:28:59.580" v="480" actId="478"/>
          <ac:spMkLst>
            <pc:docMk/>
            <pc:sldMk cId="3619197607" sldId="258"/>
            <ac:spMk id="11" creationId="{E4FE1538-17A2-4A88-A10C-B780AD330D7B}"/>
          </ac:spMkLst>
        </pc:spChg>
        <pc:spChg chg="del">
          <ac:chgData name="Thomas Sittler" userId="9b56c77e51128ebf" providerId="LiveId" clId="{BA735984-059E-4DA3-9E41-CF2175894D0E}" dt="2017-12-26T11:24:15.662" v="417" actId="478"/>
          <ac:spMkLst>
            <pc:docMk/>
            <pc:sldMk cId="3619197607" sldId="258"/>
            <ac:spMk id="12" creationId="{083E5B5B-217C-4512-8305-ED75DDCA8A47}"/>
          </ac:spMkLst>
        </pc:spChg>
        <pc:spChg chg="add del">
          <ac:chgData name="Thomas Sittler" userId="9b56c77e51128ebf" providerId="LiveId" clId="{BA735984-059E-4DA3-9E41-CF2175894D0E}" dt="2018-01-10T14:13:11.078" v="5521" actId="167"/>
          <ac:spMkLst>
            <pc:docMk/>
            <pc:sldMk cId="3619197607" sldId="258"/>
            <ac:spMk id="12" creationId="{008C59B7-6992-4585-9D6F-FD8AB4038C05}"/>
          </ac:spMkLst>
        </pc:spChg>
        <pc:spChg chg="add del mod ord">
          <ac:chgData name="Thomas Sittler" userId="9b56c77e51128ebf" providerId="LiveId" clId="{BA735984-059E-4DA3-9E41-CF2175894D0E}" dt="2018-01-10T14:21:25.595" v="5664" actId="478"/>
          <ac:spMkLst>
            <pc:docMk/>
            <pc:sldMk cId="3619197607" sldId="258"/>
            <ac:spMk id="13" creationId="{1A3C48F3-2975-4443-BF8B-CD14247E1AAA}"/>
          </ac:spMkLst>
        </pc:spChg>
        <pc:spChg chg="del">
          <ac:chgData name="Thomas Sittler" userId="9b56c77e51128ebf" providerId="LiveId" clId="{BA735984-059E-4DA3-9E41-CF2175894D0E}" dt="2017-12-26T11:28:59.580" v="480" actId="478"/>
          <ac:spMkLst>
            <pc:docMk/>
            <pc:sldMk cId="3619197607" sldId="258"/>
            <ac:spMk id="13" creationId="{42B6C42B-5D55-4A77-8B55-F5C34B21B42C}"/>
          </ac:spMkLst>
        </pc:spChg>
        <pc:spChg chg="add del mod">
          <ac:chgData name="Thomas Sittler" userId="9b56c77e51128ebf" providerId="LiveId" clId="{BA735984-059E-4DA3-9E41-CF2175894D0E}" dt="2018-01-09T11:10:37.200" v="2382" actId="478"/>
          <ac:spMkLst>
            <pc:docMk/>
            <pc:sldMk cId="3619197607" sldId="258"/>
            <ac:spMk id="14" creationId="{4633C038-7B93-49B7-A914-2396096521B3}"/>
          </ac:spMkLst>
        </pc:spChg>
        <pc:spChg chg="add del mod">
          <ac:chgData name="Thomas Sittler" userId="9b56c77e51128ebf" providerId="LiveId" clId="{BA735984-059E-4DA3-9E41-CF2175894D0E}" dt="2018-01-08T16:43:38.582" v="2021" actId="478"/>
          <ac:spMkLst>
            <pc:docMk/>
            <pc:sldMk cId="3619197607" sldId="258"/>
            <ac:spMk id="14" creationId="{8CDD8999-3563-4812-A745-28624DE9B462}"/>
          </ac:spMkLst>
        </pc:spChg>
        <pc:spChg chg="del">
          <ac:chgData name="Thomas Sittler" userId="9b56c77e51128ebf" providerId="LiveId" clId="{BA735984-059E-4DA3-9E41-CF2175894D0E}" dt="2017-12-26T11:24:30.301" v="418" actId="478"/>
          <ac:spMkLst>
            <pc:docMk/>
            <pc:sldMk cId="3619197607" sldId="258"/>
            <ac:spMk id="14" creationId="{D36373BD-28DE-4CEB-83FA-73415126B971}"/>
          </ac:spMkLst>
        </pc:spChg>
        <pc:spChg chg="add del mod">
          <ac:chgData name="Thomas Sittler" userId="9b56c77e51128ebf" providerId="LiveId" clId="{BA735984-059E-4DA3-9E41-CF2175894D0E}" dt="2018-02-19T12:17:48.067" v="7581" actId="478"/>
          <ac:spMkLst>
            <pc:docMk/>
            <pc:sldMk cId="3619197607" sldId="258"/>
            <ac:spMk id="14" creationId="{3091D990-D39D-41C5-A881-474C5B4026A6}"/>
          </ac:spMkLst>
        </pc:spChg>
        <pc:spChg chg="add del mod">
          <ac:chgData name="Thomas Sittler" userId="9b56c77e51128ebf" providerId="LiveId" clId="{BA735984-059E-4DA3-9E41-CF2175894D0E}" dt="2017-12-26T11:49:16.981" v="1293" actId="478"/>
          <ac:spMkLst>
            <pc:docMk/>
            <pc:sldMk cId="3619197607" sldId="258"/>
            <ac:spMk id="15" creationId="{6C4C74CC-B9A8-450C-B5E3-ABDB485F80CA}"/>
          </ac:spMkLst>
        </pc:spChg>
        <pc:spChg chg="add mod">
          <ac:chgData name="Thomas Sittler" userId="9b56c77e51128ebf" providerId="LiveId" clId="{BA735984-059E-4DA3-9E41-CF2175894D0E}" dt="2018-02-19T12:27:41.313" v="7646" actId="14100"/>
          <ac:spMkLst>
            <pc:docMk/>
            <pc:sldMk cId="3619197607" sldId="258"/>
            <ac:spMk id="15" creationId="{FA109332-6125-4345-89F8-4AF00EB2BEA8}"/>
          </ac:spMkLst>
        </pc:spChg>
        <pc:spChg chg="add del mod">
          <ac:chgData name="Thomas Sittler" userId="9b56c77e51128ebf" providerId="LiveId" clId="{BA735984-059E-4DA3-9E41-CF2175894D0E}" dt="2018-01-09T10:59:20.832" v="2277" actId="478"/>
          <ac:spMkLst>
            <pc:docMk/>
            <pc:sldMk cId="3619197607" sldId="258"/>
            <ac:spMk id="16" creationId="{4F00FCDC-6B77-463E-99E4-3ABA3292C6F3}"/>
          </ac:spMkLst>
        </pc:spChg>
        <pc:spChg chg="del">
          <ac:chgData name="Thomas Sittler" userId="9b56c77e51128ebf" providerId="LiveId" clId="{BA735984-059E-4DA3-9E41-CF2175894D0E}" dt="2017-12-26T11:28:59.580" v="480" actId="478"/>
          <ac:spMkLst>
            <pc:docMk/>
            <pc:sldMk cId="3619197607" sldId="258"/>
            <ac:spMk id="16" creationId="{E86E58CC-DCCE-4CCB-951B-371DC4920F54}"/>
          </ac:spMkLst>
        </pc:spChg>
        <pc:spChg chg="add del mod">
          <ac:chgData name="Thomas Sittler" userId="9b56c77e51128ebf" providerId="LiveId" clId="{BA735984-059E-4DA3-9E41-CF2175894D0E}" dt="2018-02-19T12:21:36.865" v="7638" actId="1038"/>
          <ac:spMkLst>
            <pc:docMk/>
            <pc:sldMk cId="3619197607" sldId="258"/>
            <ac:spMk id="16" creationId="{5318CB3C-DF9D-4321-90C8-F82818BDA46A}"/>
          </ac:spMkLst>
        </pc:spChg>
        <pc:spChg chg="add mod">
          <ac:chgData name="Thomas Sittler" userId="9b56c77e51128ebf" providerId="LiveId" clId="{BA735984-059E-4DA3-9E41-CF2175894D0E}" dt="2018-03-20T16:44:44.621" v="9317" actId="20577"/>
          <ac:spMkLst>
            <pc:docMk/>
            <pc:sldMk cId="3619197607" sldId="258"/>
            <ac:spMk id="17" creationId="{A4DEA1CC-68C1-460E-B912-482A2C87811A}"/>
          </ac:spMkLst>
        </pc:spChg>
        <pc:spChg chg="add del">
          <ac:chgData name="Thomas Sittler" userId="9b56c77e51128ebf" providerId="LiveId" clId="{BA735984-059E-4DA3-9E41-CF2175894D0E}" dt="2018-01-10T15:24:55.800" v="6218" actId="478"/>
          <ac:spMkLst>
            <pc:docMk/>
            <pc:sldMk cId="3619197607" sldId="258"/>
            <ac:spMk id="18" creationId="{40B56027-E014-4162-92E5-AD7F1C4D6CBC}"/>
          </ac:spMkLst>
        </pc:spChg>
        <pc:spChg chg="add">
          <ac:chgData name="Thomas Sittler" userId="9b56c77e51128ebf" providerId="LiveId" clId="{BA735984-059E-4DA3-9E41-CF2175894D0E}" dt="2018-02-19T12:17:35.898" v="7579" actId="20577"/>
          <ac:spMkLst>
            <pc:docMk/>
            <pc:sldMk cId="3619197607" sldId="258"/>
            <ac:spMk id="18" creationId="{3F1DD323-E62A-46C8-AB13-0419EBCC65A3}"/>
          </ac:spMkLst>
        </pc:spChg>
        <pc:spChg chg="add del mod">
          <ac:chgData name="Thomas Sittler" userId="9b56c77e51128ebf" providerId="LiveId" clId="{BA735984-059E-4DA3-9E41-CF2175894D0E}" dt="2018-01-09T11:00:08.982" v="2331" actId="20577"/>
          <ac:spMkLst>
            <pc:docMk/>
            <pc:sldMk cId="3619197607" sldId="258"/>
            <ac:spMk id="18" creationId="{8D8F5F75-B324-4A25-88D6-A5B9AC6A7299}"/>
          </ac:spMkLst>
        </pc:spChg>
        <pc:spChg chg="add del">
          <ac:chgData name="Thomas Sittler" userId="9b56c77e51128ebf" providerId="LiveId" clId="{BA735984-059E-4DA3-9E41-CF2175894D0E}" dt="2018-01-10T14:14:17.344" v="5532" actId="167"/>
          <ac:spMkLst>
            <pc:docMk/>
            <pc:sldMk cId="3619197607" sldId="258"/>
            <ac:spMk id="18" creationId="{4F686A0A-F10C-4862-A9F9-5456B8B3CDEC}"/>
          </ac:spMkLst>
        </pc:spChg>
        <pc:spChg chg="add del mod">
          <ac:chgData name="Thomas Sittler" userId="9b56c77e51128ebf" providerId="LiveId" clId="{BA735984-059E-4DA3-9E41-CF2175894D0E}" dt="2018-02-19T12:27:58.136" v="7649" actId="478"/>
          <ac:spMkLst>
            <pc:docMk/>
            <pc:sldMk cId="3619197607" sldId="258"/>
            <ac:spMk id="19" creationId="{556FEAD6-EFA5-4D6A-BDAA-66F71347578D}"/>
          </ac:spMkLst>
        </pc:spChg>
        <pc:spChg chg="add del mod">
          <ac:chgData name="Thomas Sittler" userId="9b56c77e51128ebf" providerId="LiveId" clId="{BA735984-059E-4DA3-9E41-CF2175894D0E}" dt="2018-02-15T15:24:57.174" v="7386" actId="478"/>
          <ac:spMkLst>
            <pc:docMk/>
            <pc:sldMk cId="3619197607" sldId="258"/>
            <ac:spMk id="20" creationId="{D8B6F3A9-B8FE-457A-BF8E-95AF2B5E0223}"/>
          </ac:spMkLst>
        </pc:spChg>
        <pc:spChg chg="add del">
          <ac:chgData name="Thomas Sittler" userId="9b56c77e51128ebf" providerId="LiveId" clId="{BA735984-059E-4DA3-9E41-CF2175894D0E}" dt="2018-02-19T12:18:03.265" v="7584" actId="478"/>
          <ac:spMkLst>
            <pc:docMk/>
            <pc:sldMk cId="3619197607" sldId="258"/>
            <ac:spMk id="20" creationId="{E740C948-F959-4EAE-99E7-48A353694C88}"/>
          </ac:spMkLst>
        </pc:spChg>
        <pc:spChg chg="del">
          <ac:chgData name="Thomas Sittler" userId="9b56c77e51128ebf" providerId="LiveId" clId="{BA735984-059E-4DA3-9E41-CF2175894D0E}" dt="2017-12-26T11:28:59.580" v="480" actId="478"/>
          <ac:spMkLst>
            <pc:docMk/>
            <pc:sldMk cId="3619197607" sldId="258"/>
            <ac:spMk id="21" creationId="{E104F566-3679-45BD-81F7-EE845D3C827C}"/>
          </ac:spMkLst>
        </pc:spChg>
        <pc:spChg chg="add del">
          <ac:chgData name="Thomas Sittler" userId="9b56c77e51128ebf" providerId="LiveId" clId="{BA735984-059E-4DA3-9E41-CF2175894D0E}" dt="2018-02-19T12:18:52.681" v="7595" actId="20577"/>
          <ac:spMkLst>
            <pc:docMk/>
            <pc:sldMk cId="3619197607" sldId="258"/>
            <ac:spMk id="21" creationId="{2CBDCFCE-A250-4F38-88D7-5EB0AF8173BA}"/>
          </ac:spMkLst>
        </pc:spChg>
        <pc:spChg chg="add del mod">
          <ac:chgData name="Thomas Sittler" userId="9b56c77e51128ebf" providerId="LiveId" clId="{BA735984-059E-4DA3-9E41-CF2175894D0E}" dt="2018-01-10T15:43:40.510" v="6368" actId="478"/>
          <ac:spMkLst>
            <pc:docMk/>
            <pc:sldMk cId="3619197607" sldId="258"/>
            <ac:spMk id="21" creationId="{162D949D-E431-4C64-8501-78271F6D0016}"/>
          </ac:spMkLst>
        </pc:spChg>
        <pc:spChg chg="add del mod ord">
          <ac:chgData name="Thomas Sittler" userId="9b56c77e51128ebf" providerId="LiveId" clId="{BA735984-059E-4DA3-9E41-CF2175894D0E}" dt="2018-02-19T12:21:11.779" v="7614" actId="478"/>
          <ac:spMkLst>
            <pc:docMk/>
            <pc:sldMk cId="3619197607" sldId="258"/>
            <ac:spMk id="22" creationId="{C3F72B63-899B-4DC5-AB82-14EF9F5931F7}"/>
          </ac:spMkLst>
        </pc:spChg>
        <pc:spChg chg="add">
          <ac:chgData name="Thomas Sittler" userId="9b56c77e51128ebf" providerId="LiveId" clId="{BA735984-059E-4DA3-9E41-CF2175894D0E}" dt="2018-02-19T12:21:23.862" v="7615" actId="20577"/>
          <ac:spMkLst>
            <pc:docMk/>
            <pc:sldMk cId="3619197607" sldId="258"/>
            <ac:spMk id="23" creationId="{2719BC93-94C8-4143-86A6-CACCA7D322D5}"/>
          </ac:spMkLst>
        </pc:spChg>
        <pc:spChg chg="add del mod">
          <ac:chgData name="Thomas Sittler" userId="9b56c77e51128ebf" providerId="LiveId" clId="{BA735984-059E-4DA3-9E41-CF2175894D0E}" dt="2018-01-10T15:43:41.445" v="6369" actId="478"/>
          <ac:spMkLst>
            <pc:docMk/>
            <pc:sldMk cId="3619197607" sldId="258"/>
            <ac:spMk id="23" creationId="{D9014CAE-89F6-4D24-97FD-373829A5DD22}"/>
          </ac:spMkLst>
        </pc:spChg>
        <pc:spChg chg="add del">
          <ac:chgData name="Thomas Sittler" userId="9b56c77e51128ebf" providerId="LiveId" clId="{BA735984-059E-4DA3-9E41-CF2175894D0E}" dt="2018-02-19T12:27:43.907" v="7647" actId="478"/>
          <ac:spMkLst>
            <pc:docMk/>
            <pc:sldMk cId="3619197607" sldId="258"/>
            <ac:spMk id="24" creationId="{8C2B7C5A-FD4B-444B-9B05-6B17F7394DBB}"/>
          </ac:spMkLst>
        </pc:spChg>
        <pc:spChg chg="del">
          <ac:chgData name="Thomas Sittler" userId="9b56c77e51128ebf" providerId="LiveId" clId="{BA735984-059E-4DA3-9E41-CF2175894D0E}" dt="2017-12-26T11:28:59.580" v="480" actId="478"/>
          <ac:spMkLst>
            <pc:docMk/>
            <pc:sldMk cId="3619197607" sldId="258"/>
            <ac:spMk id="24" creationId="{4F2C8729-F274-4046-913C-68215949EEDB}"/>
          </ac:spMkLst>
        </pc:spChg>
        <pc:spChg chg="add mod ord">
          <ac:chgData name="Thomas Sittler" userId="9b56c77e51128ebf" providerId="LiveId" clId="{BA735984-059E-4DA3-9E41-CF2175894D0E}" dt="2018-03-20T16:53:15.888" v="9319" actId="20577"/>
          <ac:spMkLst>
            <pc:docMk/>
            <pc:sldMk cId="3619197607" sldId="258"/>
            <ac:spMk id="25" creationId="{231D85F9-F18D-413F-B0F5-0916DEEF7C67}"/>
          </ac:spMkLst>
        </pc:spChg>
        <pc:spChg chg="del">
          <ac:chgData name="Thomas Sittler" userId="9b56c77e51128ebf" providerId="LiveId" clId="{BA735984-059E-4DA3-9E41-CF2175894D0E}" dt="2017-12-26T11:28:59.580" v="480" actId="478"/>
          <ac:spMkLst>
            <pc:docMk/>
            <pc:sldMk cId="3619197607" sldId="258"/>
            <ac:spMk id="25" creationId="{F43B3888-0CAD-4200-9963-709520E3AE06}"/>
          </ac:spMkLst>
        </pc:spChg>
        <pc:spChg chg="add mod">
          <ac:chgData name="Thomas Sittler" userId="9b56c77e51128ebf" providerId="LiveId" clId="{BA735984-059E-4DA3-9E41-CF2175894D0E}" dt="2018-01-10T14:18:32.612" v="5635" actId="571"/>
          <ac:spMkLst>
            <pc:docMk/>
            <pc:sldMk cId="3619197607" sldId="258"/>
            <ac:spMk id="25" creationId="{E379ABD5-ABE1-400A-9CF6-19BA59250C8C}"/>
          </ac:spMkLst>
        </pc:spChg>
        <pc:spChg chg="add del mod">
          <ac:chgData name="Thomas Sittler" userId="9b56c77e51128ebf" providerId="LiveId" clId="{BA735984-059E-4DA3-9E41-CF2175894D0E}" dt="2018-01-10T15:39:02.356" v="6329" actId="478"/>
          <ac:spMkLst>
            <pc:docMk/>
            <pc:sldMk cId="3619197607" sldId="258"/>
            <ac:spMk id="26" creationId="{51306D32-AA8C-44CD-8724-434EC77ED75E}"/>
          </ac:spMkLst>
        </pc:spChg>
        <pc:spChg chg="add">
          <ac:chgData name="Thomas Sittler" userId="9b56c77e51128ebf" providerId="LiveId" clId="{BA735984-059E-4DA3-9E41-CF2175894D0E}" dt="2018-02-19T12:27:58.473" v="7650" actId="20577"/>
          <ac:spMkLst>
            <pc:docMk/>
            <pc:sldMk cId="3619197607" sldId="258"/>
            <ac:spMk id="26" creationId="{E26D2D6D-9C97-4714-A898-0E3F37B1F3A7}"/>
          </ac:spMkLst>
        </pc:spChg>
        <pc:spChg chg="add mod">
          <ac:chgData name="Thomas Sittler" userId="9b56c77e51128ebf" providerId="LiveId" clId="{BA735984-059E-4DA3-9E41-CF2175894D0E}" dt="2018-01-10T14:18:32.612" v="5635" actId="571"/>
          <ac:spMkLst>
            <pc:docMk/>
            <pc:sldMk cId="3619197607" sldId="258"/>
            <ac:spMk id="26" creationId="{8B35E12B-ABFF-4C14-AFD8-4CD75E5093B9}"/>
          </ac:spMkLst>
        </pc:spChg>
        <pc:spChg chg="add del">
          <ac:chgData name="Thomas Sittler" userId="9b56c77e51128ebf" providerId="LiveId" clId="{BA735984-059E-4DA3-9E41-CF2175894D0E}" dt="2018-01-10T15:40:11.896" v="6343" actId="20577"/>
          <ac:spMkLst>
            <pc:docMk/>
            <pc:sldMk cId="3619197607" sldId="258"/>
            <ac:spMk id="27" creationId="{66E4A12A-078C-4D37-87C9-097957C72FAA}"/>
          </ac:spMkLst>
        </pc:spChg>
        <pc:spChg chg="add del ord">
          <ac:chgData name="Thomas Sittler" userId="9b56c77e51128ebf" providerId="LiveId" clId="{BA735984-059E-4DA3-9E41-CF2175894D0E}" dt="2018-01-10T15:32:44.755" v="6314" actId="478"/>
          <ac:spMkLst>
            <pc:docMk/>
            <pc:sldMk cId="3619197607" sldId="258"/>
            <ac:spMk id="28" creationId="{DBC8641E-4303-48CE-AD52-E92FF9D1AAE9}"/>
          </ac:spMkLst>
        </pc:spChg>
        <pc:spChg chg="add mod">
          <ac:chgData name="Thomas Sittler" userId="9b56c77e51128ebf" providerId="LiveId" clId="{BA735984-059E-4DA3-9E41-CF2175894D0E}" dt="2018-02-19T12:18:01.026" v="7583" actId="14100"/>
          <ac:spMkLst>
            <pc:docMk/>
            <pc:sldMk cId="3619197607" sldId="258"/>
            <ac:spMk id="29" creationId="{C4FEED27-B7BB-4F70-85D3-7659F120205B}"/>
          </ac:spMkLst>
        </pc:spChg>
        <pc:spChg chg="add del mod">
          <ac:chgData name="Thomas Sittler" userId="9b56c77e51128ebf" providerId="LiveId" clId="{BA735984-059E-4DA3-9E41-CF2175894D0E}" dt="2018-01-10T15:42:49.513" v="6365" actId="478"/>
          <ac:spMkLst>
            <pc:docMk/>
            <pc:sldMk cId="3619197607" sldId="258"/>
            <ac:spMk id="30" creationId="{D234B260-49AC-4721-97AC-974E2451C210}"/>
          </ac:spMkLst>
        </pc:spChg>
        <pc:spChg chg="add del mod">
          <ac:chgData name="Thomas Sittler" userId="9b56c77e51128ebf" providerId="LiveId" clId="{BA735984-059E-4DA3-9E41-CF2175894D0E}" dt="2018-01-10T15:42:45.809" v="6363" actId="478"/>
          <ac:spMkLst>
            <pc:docMk/>
            <pc:sldMk cId="3619197607" sldId="258"/>
            <ac:spMk id="31" creationId="{45D23A4A-3D19-49D4-BF4F-1A5B737F0DB5}"/>
          </ac:spMkLst>
        </pc:spChg>
        <pc:spChg chg="add mod">
          <ac:chgData name="Thomas Sittler" userId="9b56c77e51128ebf" providerId="LiveId" clId="{BA735984-059E-4DA3-9E41-CF2175894D0E}" dt="2018-02-19T12:21:36.865" v="7638" actId="1038"/>
          <ac:spMkLst>
            <pc:docMk/>
            <pc:sldMk cId="3619197607" sldId="258"/>
            <ac:spMk id="32" creationId="{0A68AC66-317A-45FC-9649-9ECF50012123}"/>
          </ac:spMkLst>
        </pc:spChg>
        <pc:spChg chg="add del mod">
          <ac:chgData name="Thomas Sittler" userId="9b56c77e51128ebf" providerId="LiveId" clId="{BA735984-059E-4DA3-9E41-CF2175894D0E}" dt="2018-02-15T15:24:55.226" v="7384" actId="478"/>
          <ac:spMkLst>
            <pc:docMk/>
            <pc:sldMk cId="3619197607" sldId="258"/>
            <ac:spMk id="34" creationId="{FC56EC55-B19E-4C98-818B-A41351F9A3F1}"/>
          </ac:spMkLst>
        </pc:spChg>
        <pc:spChg chg="add del">
          <ac:chgData name="Thomas Sittler" userId="9b56c77e51128ebf" providerId="LiveId" clId="{BA735984-059E-4DA3-9E41-CF2175894D0E}" dt="2018-01-10T15:44:18.781" v="6379" actId="478"/>
          <ac:spMkLst>
            <pc:docMk/>
            <pc:sldMk cId="3619197607" sldId="258"/>
            <ac:spMk id="36" creationId="{58D07FB2-F911-465E-BAE1-7B66C8C73EB3}"/>
          </ac:spMkLst>
        </pc:spChg>
        <pc:spChg chg="add del">
          <ac:chgData name="Thomas Sittler" userId="9b56c77e51128ebf" providerId="LiveId" clId="{BA735984-059E-4DA3-9E41-CF2175894D0E}" dt="2018-01-10T15:44:15.799" v="6378" actId="478"/>
          <ac:spMkLst>
            <pc:docMk/>
            <pc:sldMk cId="3619197607" sldId="258"/>
            <ac:spMk id="37" creationId="{5A1B565E-7AAD-4002-8E8D-C74F5D1C4403}"/>
          </ac:spMkLst>
        </pc:spChg>
        <pc:spChg chg="add del">
          <ac:chgData name="Thomas Sittler" userId="9b56c77e51128ebf" providerId="LiveId" clId="{BA735984-059E-4DA3-9E41-CF2175894D0E}" dt="2018-01-10T15:45:44.682" v="6414" actId="478"/>
          <ac:spMkLst>
            <pc:docMk/>
            <pc:sldMk cId="3619197607" sldId="258"/>
            <ac:spMk id="38" creationId="{3274C67C-713A-4F29-8CD8-9FE698B3F3DD}"/>
          </ac:spMkLst>
        </pc:spChg>
        <pc:spChg chg="del">
          <ac:chgData name="Thomas Sittler" userId="9b56c77e51128ebf" providerId="LiveId" clId="{BA735984-059E-4DA3-9E41-CF2175894D0E}" dt="2017-12-26T11:28:59.580" v="480" actId="478"/>
          <ac:spMkLst>
            <pc:docMk/>
            <pc:sldMk cId="3619197607" sldId="258"/>
            <ac:spMk id="38" creationId="{0A57027E-BD97-4CF6-B591-D8B7B2FFCDEE}"/>
          </ac:spMkLst>
        </pc:spChg>
        <pc:spChg chg="add del">
          <ac:chgData name="Thomas Sittler" userId="9b56c77e51128ebf" providerId="LiveId" clId="{BA735984-059E-4DA3-9E41-CF2175894D0E}" dt="2018-01-10T15:45:44.682" v="6414" actId="478"/>
          <ac:spMkLst>
            <pc:docMk/>
            <pc:sldMk cId="3619197607" sldId="258"/>
            <ac:spMk id="39" creationId="{36A5D04A-D553-4F99-9BA4-A2D81345AB5D}"/>
          </ac:spMkLst>
        </pc:spChg>
        <pc:spChg chg="add del">
          <ac:chgData name="Thomas Sittler" userId="9b56c77e51128ebf" providerId="LiveId" clId="{BA735984-059E-4DA3-9E41-CF2175894D0E}" dt="2018-01-10T15:47:29.665" v="6430" actId="478"/>
          <ac:spMkLst>
            <pc:docMk/>
            <pc:sldMk cId="3619197607" sldId="258"/>
            <ac:spMk id="40" creationId="{6CC8041C-2756-4292-A322-615F85708D7F}"/>
          </ac:spMkLst>
        </pc:spChg>
        <pc:spChg chg="add del">
          <ac:chgData name="Thomas Sittler" userId="9b56c77e51128ebf" providerId="LiveId" clId="{BA735984-059E-4DA3-9E41-CF2175894D0E}" dt="2018-01-10T15:47:48.246" v="6435" actId="478"/>
          <ac:spMkLst>
            <pc:docMk/>
            <pc:sldMk cId="3619197607" sldId="258"/>
            <ac:spMk id="41" creationId="{9622539B-F8AF-4F07-8911-E5088C67D7A9}"/>
          </ac:spMkLst>
        </pc:spChg>
        <pc:spChg chg="del">
          <ac:chgData name="Thomas Sittler" userId="9b56c77e51128ebf" providerId="LiveId" clId="{BA735984-059E-4DA3-9E41-CF2175894D0E}" dt="2017-12-26T11:28:59.580" v="480" actId="478"/>
          <ac:spMkLst>
            <pc:docMk/>
            <pc:sldMk cId="3619197607" sldId="258"/>
            <ac:spMk id="59" creationId="{45B84B71-B6EB-468B-9FFB-606BDDA35E2D}"/>
          </ac:spMkLst>
        </pc:spChg>
        <pc:spChg chg="del">
          <ac:chgData name="Thomas Sittler" userId="9b56c77e51128ebf" providerId="LiveId" clId="{BA735984-059E-4DA3-9E41-CF2175894D0E}" dt="2017-12-26T11:28:59.580" v="480" actId="478"/>
          <ac:spMkLst>
            <pc:docMk/>
            <pc:sldMk cId="3619197607" sldId="258"/>
            <ac:spMk id="61" creationId="{9FADDF79-8F28-4DE4-B79D-44EBA74F0CA2}"/>
          </ac:spMkLst>
        </pc:spChg>
        <pc:spChg chg="add del mod">
          <ac:chgData name="Thomas Sittler" userId="9b56c77e51128ebf" providerId="LiveId" clId="{BA735984-059E-4DA3-9E41-CF2175894D0E}" dt="2017-12-26T11:28:59.580" v="480" actId="478"/>
          <ac:spMkLst>
            <pc:docMk/>
            <pc:sldMk cId="3619197607" sldId="258"/>
            <ac:spMk id="71" creationId="{9E697FEB-0E55-4BEF-9A30-01051566A3EA}"/>
          </ac:spMkLst>
        </pc:spChg>
        <pc:spChg chg="add del mod">
          <ac:chgData name="Thomas Sittler" userId="9b56c77e51128ebf" providerId="LiveId" clId="{BA735984-059E-4DA3-9E41-CF2175894D0E}" dt="2017-12-27T16:42:12.076" v="1588" actId="478"/>
          <ac:spMkLst>
            <pc:docMk/>
            <pc:sldMk cId="3619197607" sldId="258"/>
            <ac:spMk id="74" creationId="{67A725E9-37F3-49A2-AE41-D067213E503D}"/>
          </ac:spMkLst>
        </pc:spChg>
        <pc:spChg chg="add del mod">
          <ac:chgData name="Thomas Sittler" userId="9b56c77e51128ebf" providerId="LiveId" clId="{BA735984-059E-4DA3-9E41-CF2175894D0E}" dt="2018-01-10T14:13:21.731" v="5525" actId="478"/>
          <ac:spMkLst>
            <pc:docMk/>
            <pc:sldMk cId="3619197607" sldId="258"/>
            <ac:spMk id="76" creationId="{A796EDC2-1A3C-44FE-88DA-2E408C78D08D}"/>
          </ac:spMkLst>
        </pc:spChg>
        <pc:spChg chg="add del mod">
          <ac:chgData name="Thomas Sittler" userId="9b56c77e51128ebf" providerId="LiveId" clId="{BA735984-059E-4DA3-9E41-CF2175894D0E}" dt="2017-12-26T11:43:54.570" v="1249" actId="478"/>
          <ac:spMkLst>
            <pc:docMk/>
            <pc:sldMk cId="3619197607" sldId="258"/>
            <ac:spMk id="77" creationId="{08424B32-DE3B-4BB8-898D-28AD31D7F335}"/>
          </ac:spMkLst>
        </pc:spChg>
        <pc:spChg chg="add del mod">
          <ac:chgData name="Thomas Sittler" userId="9b56c77e51128ebf" providerId="LiveId" clId="{BA735984-059E-4DA3-9E41-CF2175894D0E}" dt="2018-02-19T12:21:55.078" v="7642" actId="478"/>
          <ac:spMkLst>
            <pc:docMk/>
            <pc:sldMk cId="3619197607" sldId="258"/>
            <ac:spMk id="78" creationId="{F5956CA4-0A3E-462E-A784-AE5E52F35BC9}"/>
          </ac:spMkLst>
        </pc:spChg>
        <pc:spChg chg="add del">
          <ac:chgData name="Thomas Sittler" userId="9b56c77e51128ebf" providerId="LiveId" clId="{BA735984-059E-4DA3-9E41-CF2175894D0E}" dt="2017-12-26T11:33:05.226" v="756" actId="1035"/>
          <ac:spMkLst>
            <pc:docMk/>
            <pc:sldMk cId="3619197607" sldId="258"/>
            <ac:spMk id="79" creationId="{7F20CB5B-EF7E-4FE0-8272-22E52D2AEBA8}"/>
          </ac:spMkLst>
        </pc:spChg>
        <pc:spChg chg="add del">
          <ac:chgData name="Thomas Sittler" userId="9b56c77e51128ebf" providerId="LiveId" clId="{BA735984-059E-4DA3-9E41-CF2175894D0E}" dt="2017-12-26T11:33:04.563" v="755" actId="1035"/>
          <ac:spMkLst>
            <pc:docMk/>
            <pc:sldMk cId="3619197607" sldId="258"/>
            <ac:spMk id="80" creationId="{A1006914-BC56-4DA5-9058-8A3FEA493716}"/>
          </ac:spMkLst>
        </pc:spChg>
        <pc:spChg chg="add del">
          <ac:chgData name="Thomas Sittler" userId="9b56c77e51128ebf" providerId="LiveId" clId="{BA735984-059E-4DA3-9E41-CF2175894D0E}" dt="2017-12-26T11:33:04.395" v="754" actId="1035"/>
          <ac:spMkLst>
            <pc:docMk/>
            <pc:sldMk cId="3619197607" sldId="258"/>
            <ac:spMk id="81" creationId="{A503C0D7-FE06-45EF-B567-C5D9860B237A}"/>
          </ac:spMkLst>
        </pc:spChg>
        <pc:spChg chg="add del mod">
          <ac:chgData name="Thomas Sittler" userId="9b56c77e51128ebf" providerId="LiveId" clId="{BA735984-059E-4DA3-9E41-CF2175894D0E}" dt="2017-12-26T11:42:19.560" v="1237" actId="478"/>
          <ac:spMkLst>
            <pc:docMk/>
            <pc:sldMk cId="3619197607" sldId="258"/>
            <ac:spMk id="82" creationId="{295761A6-19D6-4175-B4B8-45E9F5EE79AC}"/>
          </ac:spMkLst>
        </pc:spChg>
        <pc:spChg chg="add del">
          <ac:chgData name="Thomas Sittler" userId="9b56c77e51128ebf" providerId="LiveId" clId="{BA735984-059E-4DA3-9E41-CF2175894D0E}" dt="2017-12-26T11:33:09.715" v="760" actId="1035"/>
          <ac:spMkLst>
            <pc:docMk/>
            <pc:sldMk cId="3619197607" sldId="258"/>
            <ac:spMk id="83" creationId="{03E81AAA-6568-4C2F-86EB-4F82A0B62E2C}"/>
          </ac:spMkLst>
        </pc:spChg>
        <pc:spChg chg="del">
          <ac:chgData name="Thomas Sittler" userId="9b56c77e51128ebf" providerId="LiveId" clId="{BA735984-059E-4DA3-9E41-CF2175894D0E}" dt="2017-12-26T11:28:59.580" v="480" actId="478"/>
          <ac:spMkLst>
            <pc:docMk/>
            <pc:sldMk cId="3619197607" sldId="258"/>
            <ac:spMk id="84" creationId="{BFC77605-E589-4EA5-8574-505B3FA6803D}"/>
          </ac:spMkLst>
        </pc:spChg>
        <pc:spChg chg="add del mod">
          <ac:chgData name="Thomas Sittler" userId="9b56c77e51128ebf" providerId="LiveId" clId="{BA735984-059E-4DA3-9E41-CF2175894D0E}" dt="2017-12-26T11:42:18.010" v="1236" actId="478"/>
          <ac:spMkLst>
            <pc:docMk/>
            <pc:sldMk cId="3619197607" sldId="258"/>
            <ac:spMk id="85" creationId="{8925B13B-4F12-46C9-AAAC-40E4D5F143E2}"/>
          </ac:spMkLst>
        </pc:spChg>
        <pc:spChg chg="add del mod">
          <ac:chgData name="Thomas Sittler" userId="9b56c77e51128ebf" providerId="LiveId" clId="{BA735984-059E-4DA3-9E41-CF2175894D0E}" dt="2018-01-08T16:23:17.763" v="1835" actId="478"/>
          <ac:spMkLst>
            <pc:docMk/>
            <pc:sldMk cId="3619197607" sldId="258"/>
            <ac:spMk id="86" creationId="{4F40D950-7D06-4151-A52E-62E49B536DE6}"/>
          </ac:spMkLst>
        </pc:spChg>
        <pc:spChg chg="add del mod">
          <ac:chgData name="Thomas Sittler" userId="9b56c77e51128ebf" providerId="LiveId" clId="{BA735984-059E-4DA3-9E41-CF2175894D0E}" dt="2018-01-10T15:40:45.626" v="6353" actId="478"/>
          <ac:spMkLst>
            <pc:docMk/>
            <pc:sldMk cId="3619197607" sldId="258"/>
            <ac:spMk id="87" creationId="{45D9FCDB-B9AF-443F-8822-DD5298BBDA04}"/>
          </ac:spMkLst>
        </pc:spChg>
        <pc:spChg chg="del">
          <ac:chgData name="Thomas Sittler" userId="9b56c77e51128ebf" providerId="LiveId" clId="{BA735984-059E-4DA3-9E41-CF2175894D0E}" dt="2017-12-26T11:28:59.580" v="480" actId="478"/>
          <ac:spMkLst>
            <pc:docMk/>
            <pc:sldMk cId="3619197607" sldId="258"/>
            <ac:spMk id="88" creationId="{3E7C53FA-C152-45A0-AD27-95F9A5F58DCE}"/>
          </ac:spMkLst>
        </pc:spChg>
        <pc:spChg chg="del">
          <ac:chgData name="Thomas Sittler" userId="9b56c77e51128ebf" providerId="LiveId" clId="{BA735984-059E-4DA3-9E41-CF2175894D0E}" dt="2017-12-26T11:28:59.580" v="480" actId="478"/>
          <ac:spMkLst>
            <pc:docMk/>
            <pc:sldMk cId="3619197607" sldId="258"/>
            <ac:spMk id="89" creationId="{42B80282-AE1A-41FE-A475-015D241A9E58}"/>
          </ac:spMkLst>
        </pc:spChg>
        <pc:spChg chg="add del mod">
          <ac:chgData name="Thomas Sittler" userId="9b56c77e51128ebf" providerId="LiveId" clId="{BA735984-059E-4DA3-9E41-CF2175894D0E}" dt="2018-01-09T11:09:50.338" v="2363" actId="478"/>
          <ac:spMkLst>
            <pc:docMk/>
            <pc:sldMk cId="3619197607" sldId="258"/>
            <ac:spMk id="90" creationId="{DADA8D06-E174-4E48-B677-FB4C9249BD6E}"/>
          </ac:spMkLst>
        </pc:spChg>
        <pc:spChg chg="del">
          <ac:chgData name="Thomas Sittler" userId="9b56c77e51128ebf" providerId="LiveId" clId="{BA735984-059E-4DA3-9E41-CF2175894D0E}" dt="2017-12-26T11:28:59.580" v="480" actId="478"/>
          <ac:spMkLst>
            <pc:docMk/>
            <pc:sldMk cId="3619197607" sldId="258"/>
            <ac:spMk id="91" creationId="{C9459DE4-C351-48A2-81CB-D0BCA1EF0B1A}"/>
          </ac:spMkLst>
        </pc:spChg>
        <pc:spChg chg="add mod">
          <ac:chgData name="Thomas Sittler" userId="9b56c77e51128ebf" providerId="LiveId" clId="{BA735984-059E-4DA3-9E41-CF2175894D0E}" dt="2018-02-19T12:22:04.008" v="7643" actId="1076"/>
          <ac:spMkLst>
            <pc:docMk/>
            <pc:sldMk cId="3619197607" sldId="258"/>
            <ac:spMk id="92" creationId="{02605D5E-696A-43BD-84C8-FD12154F22FC}"/>
          </ac:spMkLst>
        </pc:spChg>
        <pc:spChg chg="add mod">
          <ac:chgData name="Thomas Sittler" userId="9b56c77e51128ebf" providerId="LiveId" clId="{BA735984-059E-4DA3-9E41-CF2175894D0E}" dt="2018-02-19T12:21:42.285" v="7639" actId="14100"/>
          <ac:spMkLst>
            <pc:docMk/>
            <pc:sldMk cId="3619197607" sldId="258"/>
            <ac:spMk id="93" creationId="{B90730EE-5826-42EB-9247-D4C8FEA34625}"/>
          </ac:spMkLst>
        </pc:spChg>
        <pc:spChg chg="add del mod">
          <ac:chgData name="Thomas Sittler" userId="9b56c77e51128ebf" providerId="LiveId" clId="{BA735984-059E-4DA3-9E41-CF2175894D0E}" dt="2017-12-26T11:43:03.578" v="1243" actId="478"/>
          <ac:spMkLst>
            <pc:docMk/>
            <pc:sldMk cId="3619197607" sldId="258"/>
            <ac:spMk id="95" creationId="{867C2D4B-73C8-4746-877D-F04CE79C79A2}"/>
          </ac:spMkLst>
        </pc:spChg>
        <pc:spChg chg="add del mod">
          <ac:chgData name="Thomas Sittler" userId="9b56c77e51128ebf" providerId="LiveId" clId="{BA735984-059E-4DA3-9E41-CF2175894D0E}" dt="2017-12-26T11:43:16.194" v="1247" actId="478"/>
          <ac:spMkLst>
            <pc:docMk/>
            <pc:sldMk cId="3619197607" sldId="258"/>
            <ac:spMk id="96" creationId="{D993FCC2-BE02-4008-A566-D2893740559A}"/>
          </ac:spMkLst>
        </pc:spChg>
        <pc:spChg chg="add del mod">
          <ac:chgData name="Thomas Sittler" userId="9b56c77e51128ebf" providerId="LiveId" clId="{BA735984-059E-4DA3-9E41-CF2175894D0E}" dt="2018-01-09T11:00:02.199" v="2287" actId="478"/>
          <ac:spMkLst>
            <pc:docMk/>
            <pc:sldMk cId="3619197607" sldId="258"/>
            <ac:spMk id="97" creationId="{2023CF27-9CE2-4061-855E-D3B32EBBF190}"/>
          </ac:spMkLst>
        </pc:spChg>
        <pc:spChg chg="add del mod">
          <ac:chgData name="Thomas Sittler" userId="9b56c77e51128ebf" providerId="LiveId" clId="{BA735984-059E-4DA3-9E41-CF2175894D0E}" dt="2017-12-26T11:44:19.100" v="1251" actId="478"/>
          <ac:spMkLst>
            <pc:docMk/>
            <pc:sldMk cId="3619197607" sldId="258"/>
            <ac:spMk id="98" creationId="{4A31F5CF-42DE-495E-BBC9-F9B8C97B6575}"/>
          </ac:spMkLst>
        </pc:spChg>
        <pc:spChg chg="add del mod">
          <ac:chgData name="Thomas Sittler" userId="9b56c77e51128ebf" providerId="LiveId" clId="{BA735984-059E-4DA3-9E41-CF2175894D0E}" dt="2017-12-26T11:44:50.103" v="1253" actId="478"/>
          <ac:spMkLst>
            <pc:docMk/>
            <pc:sldMk cId="3619197607" sldId="258"/>
            <ac:spMk id="99" creationId="{575DD8E6-0AA3-4BD6-99BC-91ABAF0B156C}"/>
          </ac:spMkLst>
        </pc:spChg>
        <pc:spChg chg="add del mod">
          <ac:chgData name="Thomas Sittler" userId="9b56c77e51128ebf" providerId="LiveId" clId="{BA735984-059E-4DA3-9E41-CF2175894D0E}" dt="2017-12-26T11:44:58.293" v="1262" actId="478"/>
          <ac:spMkLst>
            <pc:docMk/>
            <pc:sldMk cId="3619197607" sldId="258"/>
            <ac:spMk id="100" creationId="{354D44F1-E461-47FF-B17C-264972EC776F}"/>
          </ac:spMkLst>
        </pc:spChg>
        <pc:spChg chg="del">
          <ac:chgData name="Thomas Sittler" userId="9b56c77e51128ebf" providerId="LiveId" clId="{BA735984-059E-4DA3-9E41-CF2175894D0E}" dt="2017-12-26T11:28:59.580" v="480" actId="478"/>
          <ac:spMkLst>
            <pc:docMk/>
            <pc:sldMk cId="3619197607" sldId="258"/>
            <ac:spMk id="165" creationId="{0C4DBD94-F96D-4321-BEA6-7D23ED3BF3D7}"/>
          </ac:spMkLst>
        </pc:spChg>
        <pc:spChg chg="del">
          <ac:chgData name="Thomas Sittler" userId="9b56c77e51128ebf" providerId="LiveId" clId="{BA735984-059E-4DA3-9E41-CF2175894D0E}" dt="2017-12-26T11:28:59.580" v="480" actId="478"/>
          <ac:spMkLst>
            <pc:docMk/>
            <pc:sldMk cId="3619197607" sldId="258"/>
            <ac:spMk id="166" creationId="{0A30126F-DBE2-4DAA-ADED-216AB6FFD413}"/>
          </ac:spMkLst>
        </pc:spChg>
        <pc:spChg chg="del">
          <ac:chgData name="Thomas Sittler" userId="9b56c77e51128ebf" providerId="LiveId" clId="{BA735984-059E-4DA3-9E41-CF2175894D0E}" dt="2017-12-26T11:28:59.580" v="480" actId="478"/>
          <ac:spMkLst>
            <pc:docMk/>
            <pc:sldMk cId="3619197607" sldId="258"/>
            <ac:spMk id="167" creationId="{78495A54-6659-4E0D-8242-F3433547F36F}"/>
          </ac:spMkLst>
        </pc:spChg>
        <pc:spChg chg="del">
          <ac:chgData name="Thomas Sittler" userId="9b56c77e51128ebf" providerId="LiveId" clId="{BA735984-059E-4DA3-9E41-CF2175894D0E}" dt="2017-12-26T11:28:59.580" v="480" actId="478"/>
          <ac:spMkLst>
            <pc:docMk/>
            <pc:sldMk cId="3619197607" sldId="258"/>
            <ac:spMk id="168" creationId="{DA20FCFB-1A53-4324-8D8C-B51982972B07}"/>
          </ac:spMkLst>
        </pc:spChg>
        <pc:spChg chg="del">
          <ac:chgData name="Thomas Sittler" userId="9b56c77e51128ebf" providerId="LiveId" clId="{BA735984-059E-4DA3-9E41-CF2175894D0E}" dt="2017-12-26T11:28:59.580" v="480" actId="478"/>
          <ac:spMkLst>
            <pc:docMk/>
            <pc:sldMk cId="3619197607" sldId="258"/>
            <ac:spMk id="196" creationId="{B5432469-1722-4CB9-8F25-B485E0652BD6}"/>
          </ac:spMkLst>
        </pc:spChg>
        <pc:spChg chg="del">
          <ac:chgData name="Thomas Sittler" userId="9b56c77e51128ebf" providerId="LiveId" clId="{BA735984-059E-4DA3-9E41-CF2175894D0E}" dt="2017-12-26T11:28:59.580" v="480" actId="478"/>
          <ac:spMkLst>
            <pc:docMk/>
            <pc:sldMk cId="3619197607" sldId="258"/>
            <ac:spMk id="197" creationId="{C9F62DA7-9E65-40A9-8A64-F317F8581BDE}"/>
          </ac:spMkLst>
        </pc:spChg>
        <pc:spChg chg="del">
          <ac:chgData name="Thomas Sittler" userId="9b56c77e51128ebf" providerId="LiveId" clId="{BA735984-059E-4DA3-9E41-CF2175894D0E}" dt="2017-12-26T11:28:59.580" v="480" actId="478"/>
          <ac:spMkLst>
            <pc:docMk/>
            <pc:sldMk cId="3619197607" sldId="258"/>
            <ac:spMk id="198" creationId="{0DC834DC-4521-44D0-8065-6ECE150C998A}"/>
          </ac:spMkLst>
        </pc:spChg>
        <pc:spChg chg="del">
          <ac:chgData name="Thomas Sittler" userId="9b56c77e51128ebf" providerId="LiveId" clId="{BA735984-059E-4DA3-9E41-CF2175894D0E}" dt="2017-12-26T11:28:59.580" v="480" actId="478"/>
          <ac:spMkLst>
            <pc:docMk/>
            <pc:sldMk cId="3619197607" sldId="258"/>
            <ac:spMk id="201" creationId="{C8C2E169-E98A-427B-926C-F0554F6DE72F}"/>
          </ac:spMkLst>
        </pc:spChg>
        <pc:spChg chg="del">
          <ac:chgData name="Thomas Sittler" userId="9b56c77e51128ebf" providerId="LiveId" clId="{BA735984-059E-4DA3-9E41-CF2175894D0E}" dt="2017-12-26T11:28:59.580" v="480" actId="478"/>
          <ac:spMkLst>
            <pc:docMk/>
            <pc:sldMk cId="3619197607" sldId="258"/>
            <ac:spMk id="202" creationId="{50E0409D-38B8-4E15-8DAF-B1DE1DDE082B}"/>
          </ac:spMkLst>
        </pc:spChg>
        <pc:spChg chg="del">
          <ac:chgData name="Thomas Sittler" userId="9b56c77e51128ebf" providerId="LiveId" clId="{BA735984-059E-4DA3-9E41-CF2175894D0E}" dt="2017-12-26T11:28:59.580" v="480" actId="478"/>
          <ac:spMkLst>
            <pc:docMk/>
            <pc:sldMk cId="3619197607" sldId="258"/>
            <ac:spMk id="203" creationId="{3C6C039E-887B-4948-9907-FB55C7AAD72A}"/>
          </ac:spMkLst>
        </pc:spChg>
        <pc:spChg chg="del">
          <ac:chgData name="Thomas Sittler" userId="9b56c77e51128ebf" providerId="LiveId" clId="{BA735984-059E-4DA3-9E41-CF2175894D0E}" dt="2017-12-26T11:28:59.580" v="480" actId="478"/>
          <ac:spMkLst>
            <pc:docMk/>
            <pc:sldMk cId="3619197607" sldId="258"/>
            <ac:spMk id="237" creationId="{3C6CF3A9-9463-4FB2-AA98-71D047AB95E0}"/>
          </ac:spMkLst>
        </pc:spChg>
        <pc:cxnChg chg="del mod">
          <ac:chgData name="Thomas Sittler" userId="9b56c77e51128ebf" providerId="LiveId" clId="{BA735984-059E-4DA3-9E41-CF2175894D0E}" dt="2017-12-26T11:28:59.580" v="480" actId="478"/>
          <ac:cxnSpMkLst>
            <pc:docMk/>
            <pc:sldMk cId="3619197607" sldId="258"/>
            <ac:cxnSpMk id="7" creationId="{16E918F5-2FD9-4FBB-8963-8369A9402B3D}"/>
          </ac:cxnSpMkLst>
        </pc:cxnChg>
        <pc:cxnChg chg="del mod">
          <ac:chgData name="Thomas Sittler" userId="9b56c77e51128ebf" providerId="LiveId" clId="{BA735984-059E-4DA3-9E41-CF2175894D0E}" dt="2017-12-26T11:28:59.580" v="480" actId="478"/>
          <ac:cxnSpMkLst>
            <pc:docMk/>
            <pc:sldMk cId="3619197607" sldId="258"/>
            <ac:cxnSpMk id="18" creationId="{35D89A72-AFF7-4CAD-A0BC-E9D6340CDE93}"/>
          </ac:cxnSpMkLst>
        </pc:cxnChg>
        <pc:cxnChg chg="add del mod">
          <ac:chgData name="Thomas Sittler" userId="9b56c77e51128ebf" providerId="LiveId" clId="{BA735984-059E-4DA3-9E41-CF2175894D0E}" dt="2018-01-10T15:43:42.295" v="6370" actId="478"/>
          <ac:cxnSpMkLst>
            <pc:docMk/>
            <pc:sldMk cId="3619197607" sldId="258"/>
            <ac:cxnSpMk id="22" creationId="{FFF7EFF9-1849-4E3A-B0A1-B7C7F8A76EC6}"/>
          </ac:cxnSpMkLst>
        </pc:cxnChg>
        <pc:cxnChg chg="add del mod">
          <ac:chgData name="Thomas Sittler" userId="9b56c77e51128ebf" providerId="LiveId" clId="{BA735984-059E-4DA3-9E41-CF2175894D0E}" dt="2018-01-10T15:43:43.745" v="6371" actId="478"/>
          <ac:cxnSpMkLst>
            <pc:docMk/>
            <pc:sldMk cId="3619197607" sldId="258"/>
            <ac:cxnSpMk id="24" creationId="{E3E067B8-C1A8-4BA1-9996-92CB5BAACCAF}"/>
          </ac:cxnSpMkLst>
        </pc:cxnChg>
        <pc:cxnChg chg="del mod">
          <ac:chgData name="Thomas Sittler" userId="9b56c77e51128ebf" providerId="LiveId" clId="{BA735984-059E-4DA3-9E41-CF2175894D0E}" dt="2017-12-26T11:28:59.580" v="480" actId="478"/>
          <ac:cxnSpMkLst>
            <pc:docMk/>
            <pc:sldMk cId="3619197607" sldId="258"/>
            <ac:cxnSpMk id="27" creationId="{B39517BD-A840-4C20-BBE3-C28813FF5092}"/>
          </ac:cxnSpMkLst>
        </pc:cxnChg>
        <pc:cxnChg chg="add mod">
          <ac:chgData name="Thomas Sittler" userId="9b56c77e51128ebf" providerId="LiveId" clId="{BA735984-059E-4DA3-9E41-CF2175894D0E}" dt="2018-01-10T14:18:32.612" v="5635" actId="571"/>
          <ac:cxnSpMkLst>
            <pc:docMk/>
            <pc:sldMk cId="3619197607" sldId="258"/>
            <ac:cxnSpMk id="27" creationId="{76808C54-B90D-4216-B3C4-ACA511E41C4B}"/>
          </ac:cxnSpMkLst>
        </pc:cxnChg>
        <pc:cxnChg chg="del mod">
          <ac:chgData name="Thomas Sittler" userId="9b56c77e51128ebf" providerId="LiveId" clId="{BA735984-059E-4DA3-9E41-CF2175894D0E}" dt="2017-12-26T11:28:59.580" v="480" actId="478"/>
          <ac:cxnSpMkLst>
            <pc:docMk/>
            <pc:sldMk cId="3619197607" sldId="258"/>
            <ac:cxnSpMk id="29" creationId="{455930F8-281B-4EA9-89A7-6DF42991DAE7}"/>
          </ac:cxnSpMkLst>
        </pc:cxnChg>
        <pc:cxnChg chg="del mod">
          <ac:chgData name="Thomas Sittler" userId="9b56c77e51128ebf" providerId="LiveId" clId="{BA735984-059E-4DA3-9E41-CF2175894D0E}" dt="2017-12-26T11:28:59.580" v="480" actId="478"/>
          <ac:cxnSpMkLst>
            <pc:docMk/>
            <pc:sldMk cId="3619197607" sldId="258"/>
            <ac:cxnSpMk id="31" creationId="{40424D97-FE15-4B0D-AD2A-8802795F570E}"/>
          </ac:cxnSpMkLst>
        </pc:cxnChg>
        <pc:cxnChg chg="del mod">
          <ac:chgData name="Thomas Sittler" userId="9b56c77e51128ebf" providerId="LiveId" clId="{BA735984-059E-4DA3-9E41-CF2175894D0E}" dt="2017-12-26T11:28:59.580" v="480" actId="478"/>
          <ac:cxnSpMkLst>
            <pc:docMk/>
            <pc:sldMk cId="3619197607" sldId="258"/>
            <ac:cxnSpMk id="33" creationId="{83C5CD02-D549-4D92-9A33-3C9254EA8471}"/>
          </ac:cxnSpMkLst>
        </pc:cxnChg>
        <pc:cxnChg chg="add mod">
          <ac:chgData name="Thomas Sittler" userId="9b56c77e51128ebf" providerId="LiveId" clId="{BA735984-059E-4DA3-9E41-CF2175894D0E}" dt="2018-02-19T12:21:36.865" v="7638" actId="1038"/>
          <ac:cxnSpMkLst>
            <pc:docMk/>
            <pc:sldMk cId="3619197607" sldId="258"/>
            <ac:cxnSpMk id="33" creationId="{48347E36-C004-40E9-827B-66FD7F2240D3}"/>
          </ac:cxnSpMkLst>
        </pc:cxnChg>
        <pc:cxnChg chg="add del">
          <ac:chgData name="Thomas Sittler" userId="9b56c77e51128ebf" providerId="LiveId" clId="{BA735984-059E-4DA3-9E41-CF2175894D0E}" dt="2018-02-15T15:24:56.491" v="7385" actId="478"/>
          <ac:cxnSpMkLst>
            <pc:docMk/>
            <pc:sldMk cId="3619197607" sldId="258"/>
            <ac:cxnSpMk id="35" creationId="{013970B9-9313-4D82-8D15-D7F4543F1DF9}"/>
          </ac:cxnSpMkLst>
        </pc:cxnChg>
        <pc:cxnChg chg="del mod">
          <ac:chgData name="Thomas Sittler" userId="9b56c77e51128ebf" providerId="LiveId" clId="{BA735984-059E-4DA3-9E41-CF2175894D0E}" dt="2017-12-26T11:28:59.580" v="480" actId="478"/>
          <ac:cxnSpMkLst>
            <pc:docMk/>
            <pc:sldMk cId="3619197607" sldId="258"/>
            <ac:cxnSpMk id="40" creationId="{662D4F4C-B340-4C70-9344-BEA3497F086C}"/>
          </ac:cxnSpMkLst>
        </pc:cxnChg>
        <pc:cxnChg chg="del mod">
          <ac:chgData name="Thomas Sittler" userId="9b56c77e51128ebf" providerId="LiveId" clId="{BA735984-059E-4DA3-9E41-CF2175894D0E}" dt="2017-12-26T11:28:59.580" v="480" actId="478"/>
          <ac:cxnSpMkLst>
            <pc:docMk/>
            <pc:sldMk cId="3619197607" sldId="258"/>
            <ac:cxnSpMk id="42" creationId="{F3E811D1-A7B0-401A-8F94-5EBFF04ECACE}"/>
          </ac:cxnSpMkLst>
        </pc:cxnChg>
        <pc:cxnChg chg="del mod">
          <ac:chgData name="Thomas Sittler" userId="9b56c77e51128ebf" providerId="LiveId" clId="{BA735984-059E-4DA3-9E41-CF2175894D0E}" dt="2017-12-26T11:28:59.580" v="480" actId="478"/>
          <ac:cxnSpMkLst>
            <pc:docMk/>
            <pc:sldMk cId="3619197607" sldId="258"/>
            <ac:cxnSpMk id="44" creationId="{48C95C92-68DD-4C27-A2AA-9F51A6CBE75A}"/>
          </ac:cxnSpMkLst>
        </pc:cxnChg>
        <pc:cxnChg chg="del mod">
          <ac:chgData name="Thomas Sittler" userId="9b56c77e51128ebf" providerId="LiveId" clId="{BA735984-059E-4DA3-9E41-CF2175894D0E}" dt="2017-12-26T11:28:59.580" v="480" actId="478"/>
          <ac:cxnSpMkLst>
            <pc:docMk/>
            <pc:sldMk cId="3619197607" sldId="258"/>
            <ac:cxnSpMk id="46" creationId="{93000751-70A0-4B3F-9994-D1C3BA12201F}"/>
          </ac:cxnSpMkLst>
        </pc:cxnChg>
        <pc:cxnChg chg="del mod">
          <ac:chgData name="Thomas Sittler" userId="9b56c77e51128ebf" providerId="LiveId" clId="{BA735984-059E-4DA3-9E41-CF2175894D0E}" dt="2017-12-26T11:28:59.580" v="480" actId="478"/>
          <ac:cxnSpMkLst>
            <pc:docMk/>
            <pc:sldMk cId="3619197607" sldId="258"/>
            <ac:cxnSpMk id="48" creationId="{9A30B03E-B17D-40B8-9485-5C27D49AFC7A}"/>
          </ac:cxnSpMkLst>
        </pc:cxnChg>
        <pc:cxnChg chg="del mod">
          <ac:chgData name="Thomas Sittler" userId="9b56c77e51128ebf" providerId="LiveId" clId="{BA735984-059E-4DA3-9E41-CF2175894D0E}" dt="2017-12-26T11:28:59.580" v="480" actId="478"/>
          <ac:cxnSpMkLst>
            <pc:docMk/>
            <pc:sldMk cId="3619197607" sldId="258"/>
            <ac:cxnSpMk id="66" creationId="{A63E8325-BD84-4E4A-96C7-9F69CC42FBE1}"/>
          </ac:cxnSpMkLst>
        </pc:cxnChg>
        <pc:cxnChg chg="del mod">
          <ac:chgData name="Thomas Sittler" userId="9b56c77e51128ebf" providerId="LiveId" clId="{BA735984-059E-4DA3-9E41-CF2175894D0E}" dt="2017-12-26T11:28:59.580" v="480" actId="478"/>
          <ac:cxnSpMkLst>
            <pc:docMk/>
            <pc:sldMk cId="3619197607" sldId="258"/>
            <ac:cxnSpMk id="68" creationId="{AE2A6E32-2A2E-440E-8360-33726231FBF4}"/>
          </ac:cxnSpMkLst>
        </pc:cxnChg>
        <pc:cxnChg chg="del mod">
          <ac:chgData name="Thomas Sittler" userId="9b56c77e51128ebf" providerId="LiveId" clId="{BA735984-059E-4DA3-9E41-CF2175894D0E}" dt="2017-12-26T11:28:59.580" v="480" actId="478"/>
          <ac:cxnSpMkLst>
            <pc:docMk/>
            <pc:sldMk cId="3619197607" sldId="258"/>
            <ac:cxnSpMk id="69" creationId="{3F0F8F16-F674-4054-87E8-DAA845EA133F}"/>
          </ac:cxnSpMkLst>
        </pc:cxnChg>
        <pc:cxnChg chg="del mod">
          <ac:chgData name="Thomas Sittler" userId="9b56c77e51128ebf" providerId="LiveId" clId="{BA735984-059E-4DA3-9E41-CF2175894D0E}" dt="2017-12-26T11:28:59.580" v="480" actId="478"/>
          <ac:cxnSpMkLst>
            <pc:docMk/>
            <pc:sldMk cId="3619197607" sldId="258"/>
            <ac:cxnSpMk id="70" creationId="{082E0A80-375B-4075-809F-45E8FF85BBDF}"/>
          </ac:cxnSpMkLst>
        </pc:cxnChg>
        <pc:cxnChg chg="del mod">
          <ac:chgData name="Thomas Sittler" userId="9b56c77e51128ebf" providerId="LiveId" clId="{BA735984-059E-4DA3-9E41-CF2175894D0E}" dt="2017-12-26T11:28:59.580" v="480" actId="478"/>
          <ac:cxnSpMkLst>
            <pc:docMk/>
            <pc:sldMk cId="3619197607" sldId="258"/>
            <ac:cxnSpMk id="72" creationId="{4CDFD1B6-BA21-4FF2-95F0-9C1B1AD71384}"/>
          </ac:cxnSpMkLst>
        </pc:cxnChg>
        <pc:cxnChg chg="del mod">
          <ac:chgData name="Thomas Sittler" userId="9b56c77e51128ebf" providerId="LiveId" clId="{BA735984-059E-4DA3-9E41-CF2175894D0E}" dt="2017-12-26T11:28:59.580" v="480" actId="478"/>
          <ac:cxnSpMkLst>
            <pc:docMk/>
            <pc:sldMk cId="3619197607" sldId="258"/>
            <ac:cxnSpMk id="73" creationId="{A1CCC679-E815-4547-A025-60F1E97FEE5F}"/>
          </ac:cxnSpMkLst>
        </pc:cxnChg>
        <pc:cxnChg chg="del mod">
          <ac:chgData name="Thomas Sittler" userId="9b56c77e51128ebf" providerId="LiveId" clId="{BA735984-059E-4DA3-9E41-CF2175894D0E}" dt="2017-12-26T11:28:59.580" v="480" actId="478"/>
          <ac:cxnSpMkLst>
            <pc:docMk/>
            <pc:sldMk cId="3619197607" sldId="258"/>
            <ac:cxnSpMk id="75" creationId="{A18DF363-19C5-42BF-87AF-031F9F722125}"/>
          </ac:cxnSpMkLst>
        </pc:cxnChg>
        <pc:cxnChg chg="del mod">
          <ac:chgData name="Thomas Sittler" userId="9b56c77e51128ebf" providerId="LiveId" clId="{BA735984-059E-4DA3-9E41-CF2175894D0E}" dt="2017-12-26T11:28:59.580" v="480" actId="478"/>
          <ac:cxnSpMkLst>
            <pc:docMk/>
            <pc:sldMk cId="3619197607" sldId="258"/>
            <ac:cxnSpMk id="94" creationId="{F07260E5-C8FC-4F1F-940E-7726AB3DE8AE}"/>
          </ac:cxnSpMkLst>
        </pc:cxnChg>
        <pc:cxnChg chg="del mod">
          <ac:chgData name="Thomas Sittler" userId="9b56c77e51128ebf" providerId="LiveId" clId="{BA735984-059E-4DA3-9E41-CF2175894D0E}" dt="2017-12-26T11:28:59.580" v="480" actId="478"/>
          <ac:cxnSpMkLst>
            <pc:docMk/>
            <pc:sldMk cId="3619197607" sldId="258"/>
            <ac:cxnSpMk id="205" creationId="{52CF6D10-0458-4A10-A323-CC1086A0E470}"/>
          </ac:cxnSpMkLst>
        </pc:cxnChg>
        <pc:cxnChg chg="del mod">
          <ac:chgData name="Thomas Sittler" userId="9b56c77e51128ebf" providerId="LiveId" clId="{BA735984-059E-4DA3-9E41-CF2175894D0E}" dt="2017-12-26T11:28:59.580" v="480" actId="478"/>
          <ac:cxnSpMkLst>
            <pc:docMk/>
            <pc:sldMk cId="3619197607" sldId="258"/>
            <ac:cxnSpMk id="207" creationId="{E8448E54-D5E0-48E8-BCD5-C052B79C60D8}"/>
          </ac:cxnSpMkLst>
        </pc:cxnChg>
        <pc:cxnChg chg="del mod">
          <ac:chgData name="Thomas Sittler" userId="9b56c77e51128ebf" providerId="LiveId" clId="{BA735984-059E-4DA3-9E41-CF2175894D0E}" dt="2017-12-26T11:28:59.580" v="480" actId="478"/>
          <ac:cxnSpMkLst>
            <pc:docMk/>
            <pc:sldMk cId="3619197607" sldId="258"/>
            <ac:cxnSpMk id="209" creationId="{566D207A-1269-4852-9E4D-EC55267B1802}"/>
          </ac:cxnSpMkLst>
        </pc:cxnChg>
        <pc:cxnChg chg="del mod">
          <ac:chgData name="Thomas Sittler" userId="9b56c77e51128ebf" providerId="LiveId" clId="{BA735984-059E-4DA3-9E41-CF2175894D0E}" dt="2017-12-26T11:28:59.580" v="480" actId="478"/>
          <ac:cxnSpMkLst>
            <pc:docMk/>
            <pc:sldMk cId="3619197607" sldId="258"/>
            <ac:cxnSpMk id="211" creationId="{191B2E36-4960-40E2-BECD-BEB7CEDBD4E0}"/>
          </ac:cxnSpMkLst>
        </pc:cxnChg>
        <pc:cxnChg chg="del mod">
          <ac:chgData name="Thomas Sittler" userId="9b56c77e51128ebf" providerId="LiveId" clId="{BA735984-059E-4DA3-9E41-CF2175894D0E}" dt="2017-12-26T11:28:59.580" v="480" actId="478"/>
          <ac:cxnSpMkLst>
            <pc:docMk/>
            <pc:sldMk cId="3619197607" sldId="258"/>
            <ac:cxnSpMk id="213" creationId="{8785F5F8-77D7-4EF9-969F-26F230CF6AF9}"/>
          </ac:cxnSpMkLst>
        </pc:cxnChg>
        <pc:cxnChg chg="del mod">
          <ac:chgData name="Thomas Sittler" userId="9b56c77e51128ebf" providerId="LiveId" clId="{BA735984-059E-4DA3-9E41-CF2175894D0E}" dt="2017-12-26T11:28:59.580" v="480" actId="478"/>
          <ac:cxnSpMkLst>
            <pc:docMk/>
            <pc:sldMk cId="3619197607" sldId="258"/>
            <ac:cxnSpMk id="215" creationId="{BB7538A3-9103-44BF-8F30-5157A9D05FAD}"/>
          </ac:cxnSpMkLst>
        </pc:cxnChg>
        <pc:cxnChg chg="del mod">
          <ac:chgData name="Thomas Sittler" userId="9b56c77e51128ebf" providerId="LiveId" clId="{BA735984-059E-4DA3-9E41-CF2175894D0E}" dt="2017-12-26T11:28:59.580" v="480" actId="478"/>
          <ac:cxnSpMkLst>
            <pc:docMk/>
            <pc:sldMk cId="3619197607" sldId="258"/>
            <ac:cxnSpMk id="217" creationId="{0BDFE41D-2C93-40EF-A04E-B3D2012E19E7}"/>
          </ac:cxnSpMkLst>
        </pc:cxnChg>
        <pc:cxnChg chg="del mod">
          <ac:chgData name="Thomas Sittler" userId="9b56c77e51128ebf" providerId="LiveId" clId="{BA735984-059E-4DA3-9E41-CF2175894D0E}" dt="2017-12-26T11:28:59.580" v="480" actId="478"/>
          <ac:cxnSpMkLst>
            <pc:docMk/>
            <pc:sldMk cId="3619197607" sldId="258"/>
            <ac:cxnSpMk id="219" creationId="{F81953F0-FC3D-478F-A490-2178BA0502D0}"/>
          </ac:cxnSpMkLst>
        </pc:cxnChg>
        <pc:cxnChg chg="del mod">
          <ac:chgData name="Thomas Sittler" userId="9b56c77e51128ebf" providerId="LiveId" clId="{BA735984-059E-4DA3-9E41-CF2175894D0E}" dt="2017-12-26T11:28:59.580" v="480" actId="478"/>
          <ac:cxnSpMkLst>
            <pc:docMk/>
            <pc:sldMk cId="3619197607" sldId="258"/>
            <ac:cxnSpMk id="221" creationId="{57860052-57C8-44B9-91A8-7E8C2A950D4D}"/>
          </ac:cxnSpMkLst>
        </pc:cxnChg>
        <pc:cxnChg chg="del mod">
          <ac:chgData name="Thomas Sittler" userId="9b56c77e51128ebf" providerId="LiveId" clId="{BA735984-059E-4DA3-9E41-CF2175894D0E}" dt="2017-12-26T11:28:59.580" v="480" actId="478"/>
          <ac:cxnSpMkLst>
            <pc:docMk/>
            <pc:sldMk cId="3619197607" sldId="258"/>
            <ac:cxnSpMk id="223" creationId="{38AFFBA9-7A7D-498A-97C4-CB746D0AF210}"/>
          </ac:cxnSpMkLst>
        </pc:cxnChg>
        <pc:cxnChg chg="del mod">
          <ac:chgData name="Thomas Sittler" userId="9b56c77e51128ebf" providerId="LiveId" clId="{BA735984-059E-4DA3-9E41-CF2175894D0E}" dt="2017-12-26T11:28:59.580" v="480" actId="478"/>
          <ac:cxnSpMkLst>
            <pc:docMk/>
            <pc:sldMk cId="3619197607" sldId="258"/>
            <ac:cxnSpMk id="225" creationId="{5C3885ED-502D-4560-854B-7D33738B9DFB}"/>
          </ac:cxnSpMkLst>
        </pc:cxnChg>
        <pc:cxnChg chg="del mod">
          <ac:chgData name="Thomas Sittler" userId="9b56c77e51128ebf" providerId="LiveId" clId="{BA735984-059E-4DA3-9E41-CF2175894D0E}" dt="2017-12-26T11:28:59.580" v="480" actId="478"/>
          <ac:cxnSpMkLst>
            <pc:docMk/>
            <pc:sldMk cId="3619197607" sldId="258"/>
            <ac:cxnSpMk id="229" creationId="{E0DFD7F6-3256-4C55-AB5B-B25EA5C8FC3D}"/>
          </ac:cxnSpMkLst>
        </pc:cxnChg>
        <pc:cxnChg chg="del mod">
          <ac:chgData name="Thomas Sittler" userId="9b56c77e51128ebf" providerId="LiveId" clId="{BA735984-059E-4DA3-9E41-CF2175894D0E}" dt="2017-12-26T11:28:59.580" v="480" actId="478"/>
          <ac:cxnSpMkLst>
            <pc:docMk/>
            <pc:sldMk cId="3619197607" sldId="258"/>
            <ac:cxnSpMk id="231" creationId="{58AABAB3-14AC-407F-BCB6-6BBBB3B43337}"/>
          </ac:cxnSpMkLst>
        </pc:cxnChg>
        <pc:cxnChg chg="del mod">
          <ac:chgData name="Thomas Sittler" userId="9b56c77e51128ebf" providerId="LiveId" clId="{BA735984-059E-4DA3-9E41-CF2175894D0E}" dt="2017-12-26T11:28:59.580" v="480" actId="478"/>
          <ac:cxnSpMkLst>
            <pc:docMk/>
            <pc:sldMk cId="3619197607" sldId="258"/>
            <ac:cxnSpMk id="233" creationId="{B3B6B008-2F3E-4918-998C-94499A388F9B}"/>
          </ac:cxnSpMkLst>
        </pc:cxnChg>
        <pc:cxnChg chg="del mod">
          <ac:chgData name="Thomas Sittler" userId="9b56c77e51128ebf" providerId="LiveId" clId="{BA735984-059E-4DA3-9E41-CF2175894D0E}" dt="2017-12-26T11:28:59.580" v="480" actId="478"/>
          <ac:cxnSpMkLst>
            <pc:docMk/>
            <pc:sldMk cId="3619197607" sldId="258"/>
            <ac:cxnSpMk id="235" creationId="{79601C74-5895-4DC0-ACEC-07312A78BA17}"/>
          </ac:cxnSpMkLst>
        </pc:cxnChg>
      </pc:sldChg>
      <pc:sldChg chg="addSp delSp modSp add setBg">
        <pc:chgData name="Thomas Sittler" userId="9b56c77e51128ebf" providerId="LiveId" clId="{BA735984-059E-4DA3-9E41-CF2175894D0E}" dt="2018-03-21T09:39:08.379" v="9370" actId="6549"/>
        <pc:sldMkLst>
          <pc:docMk/>
          <pc:sldMk cId="1101028328" sldId="260"/>
        </pc:sldMkLst>
        <pc:spChg chg="mod">
          <ac:chgData name="Thomas Sittler" userId="9b56c77e51128ebf" providerId="LiveId" clId="{BA735984-059E-4DA3-9E41-CF2175894D0E}" dt="2018-03-19T21:36:05.466" v="8420" actId="1076"/>
          <ac:spMkLst>
            <pc:docMk/>
            <pc:sldMk cId="1101028328" sldId="260"/>
            <ac:spMk id="12" creationId="{083E5B5B-217C-4512-8305-ED75DDCA8A47}"/>
          </ac:spMkLst>
        </pc:spChg>
        <pc:spChg chg="add del mod">
          <ac:chgData name="Thomas Sittler" userId="9b56c77e51128ebf" providerId="LiveId" clId="{BA735984-059E-4DA3-9E41-CF2175894D0E}" dt="2018-03-21T09:39:08.379" v="9370" actId="6549"/>
          <ac:spMkLst>
            <pc:docMk/>
            <pc:sldMk cId="1101028328" sldId="260"/>
            <ac:spMk id="21" creationId="{E104F566-3679-45BD-81F7-EE845D3C827C}"/>
          </ac:spMkLst>
        </pc:spChg>
        <pc:spChg chg="mod">
          <ac:chgData name="Thomas Sittler" userId="9b56c77e51128ebf" providerId="LiveId" clId="{BA735984-059E-4DA3-9E41-CF2175894D0E}" dt="2018-03-19T23:29:15.756" v="9259" actId="20577"/>
          <ac:spMkLst>
            <pc:docMk/>
            <pc:sldMk cId="1101028328" sldId="260"/>
            <ac:spMk id="24" creationId="{4F2C8729-F274-4046-913C-68215949EEDB}"/>
          </ac:spMkLst>
        </pc:spChg>
        <pc:spChg chg="mod">
          <ac:chgData name="Thomas Sittler" userId="9b56c77e51128ebf" providerId="LiveId" clId="{BA735984-059E-4DA3-9E41-CF2175894D0E}" dt="2018-03-19T23:04:35.183" v="9141" actId="20577"/>
          <ac:spMkLst>
            <pc:docMk/>
            <pc:sldMk cId="1101028328" sldId="260"/>
            <ac:spMk id="25" creationId="{F43B3888-0CAD-4200-9963-709520E3AE06}"/>
          </ac:spMkLst>
        </pc:spChg>
        <pc:spChg chg="mod">
          <ac:chgData name="Thomas Sittler" userId="9b56c77e51128ebf" providerId="LiveId" clId="{BA735984-059E-4DA3-9E41-CF2175894D0E}" dt="2018-03-19T23:04:46.599" v="9149" actId="20577"/>
          <ac:spMkLst>
            <pc:docMk/>
            <pc:sldMk cId="1101028328" sldId="260"/>
            <ac:spMk id="38" creationId="{0A57027E-BD97-4CF6-B591-D8B7B2FFCDEE}"/>
          </ac:spMkLst>
        </pc:spChg>
        <pc:spChg chg="mod">
          <ac:chgData name="Thomas Sittler" userId="9b56c77e51128ebf" providerId="LiveId" clId="{BA735984-059E-4DA3-9E41-CF2175894D0E}" dt="2018-03-19T23:05:28.483" v="9161" actId="20577"/>
          <ac:spMkLst>
            <pc:docMk/>
            <pc:sldMk cId="1101028328" sldId="260"/>
            <ac:spMk id="59" creationId="{45B84B71-B6EB-468B-9FFB-606BDDA35E2D}"/>
          </ac:spMkLst>
        </pc:spChg>
        <pc:spChg chg="add del mod ord">
          <ac:chgData name="Thomas Sittler" userId="9b56c77e51128ebf" providerId="LiveId" clId="{BA735984-059E-4DA3-9E41-CF2175894D0E}" dt="2018-03-19T22:28:21.071" v="8874" actId="478"/>
          <ac:spMkLst>
            <pc:docMk/>
            <pc:sldMk cId="1101028328" sldId="260"/>
            <ac:spMk id="65" creationId="{B372C829-BA50-42FB-A5B4-567EE0A52E65}"/>
          </ac:spMkLst>
        </pc:spChg>
        <pc:spChg chg="add del ord">
          <ac:chgData name="Thomas Sittler" userId="9b56c77e51128ebf" providerId="LiveId" clId="{BA735984-059E-4DA3-9E41-CF2175894D0E}" dt="2018-03-20T16:54:09.934" v="9322" actId="478"/>
          <ac:spMkLst>
            <pc:docMk/>
            <pc:sldMk cId="1101028328" sldId="260"/>
            <ac:spMk id="74" creationId="{1F461B78-1C24-43D6-8918-4B183489C2BA}"/>
          </ac:spMkLst>
        </pc:spChg>
        <pc:spChg chg="add mod">
          <ac:chgData name="Thomas Sittler" userId="9b56c77e51128ebf" providerId="LiveId" clId="{BA735984-059E-4DA3-9E41-CF2175894D0E}" dt="2018-03-19T23:29:59.233" v="9274" actId="20577"/>
          <ac:spMkLst>
            <pc:docMk/>
            <pc:sldMk cId="1101028328" sldId="260"/>
            <ac:spMk id="78" creationId="{2C32473F-A952-4BB2-A1AA-92D31F83F40C}"/>
          </ac:spMkLst>
        </pc:spChg>
        <pc:spChg chg="mod">
          <ac:chgData name="Thomas Sittler" userId="9b56c77e51128ebf" providerId="LiveId" clId="{BA735984-059E-4DA3-9E41-CF2175894D0E}" dt="2018-03-19T23:29:41.649" v="9268" actId="20577"/>
          <ac:spMkLst>
            <pc:docMk/>
            <pc:sldMk cId="1101028328" sldId="260"/>
            <ac:spMk id="84" creationId="{BFC77605-E589-4EA5-8574-505B3FA6803D}"/>
          </ac:spMkLst>
        </pc:spChg>
        <pc:spChg chg="add mod">
          <ac:chgData name="Thomas Sittler" userId="9b56c77e51128ebf" providerId="LiveId" clId="{BA735984-059E-4DA3-9E41-CF2175894D0E}" dt="2018-03-19T21:50:13.930" v="8511" actId="1076"/>
          <ac:spMkLst>
            <pc:docMk/>
            <pc:sldMk cId="1101028328" sldId="260"/>
            <ac:spMk id="87" creationId="{9A89C94B-9586-471C-93FB-D5E3C5FD5742}"/>
          </ac:spMkLst>
        </pc:spChg>
        <pc:spChg chg="mod">
          <ac:chgData name="Thomas Sittler" userId="9b56c77e51128ebf" providerId="LiveId" clId="{BA735984-059E-4DA3-9E41-CF2175894D0E}" dt="2018-03-19T23:28:58.617" v="9257" actId="20577"/>
          <ac:spMkLst>
            <pc:docMk/>
            <pc:sldMk cId="1101028328" sldId="260"/>
            <ac:spMk id="88" creationId="{3E7C53FA-C152-45A0-AD27-95F9A5F58DCE}"/>
          </ac:spMkLst>
        </pc:spChg>
        <pc:spChg chg="del">
          <ac:chgData name="Thomas Sittler" userId="9b56c77e51128ebf" providerId="LiveId" clId="{BA735984-059E-4DA3-9E41-CF2175894D0E}" dt="2018-03-19T21:49:19.835" v="8495" actId="478"/>
          <ac:spMkLst>
            <pc:docMk/>
            <pc:sldMk cId="1101028328" sldId="260"/>
            <ac:spMk id="93" creationId="{C66B7422-7BFD-4BDD-847C-24E32BA8C639}"/>
          </ac:spMkLst>
        </pc:spChg>
        <pc:spChg chg="add del mod">
          <ac:chgData name="Thomas Sittler" userId="9b56c77e51128ebf" providerId="LiveId" clId="{BA735984-059E-4DA3-9E41-CF2175894D0E}" dt="2018-03-19T22:24:45.036" v="8832" actId="478"/>
          <ac:spMkLst>
            <pc:docMk/>
            <pc:sldMk cId="1101028328" sldId="260"/>
            <ac:spMk id="95" creationId="{226A1DDC-A0A7-4537-9158-9FF6199DF615}"/>
          </ac:spMkLst>
        </pc:spChg>
        <pc:spChg chg="add mod">
          <ac:chgData name="Thomas Sittler" userId="9b56c77e51128ebf" providerId="LiveId" clId="{BA735984-059E-4DA3-9E41-CF2175894D0E}" dt="2018-03-19T23:28:04.241" v="9249" actId="1076"/>
          <ac:spMkLst>
            <pc:docMk/>
            <pc:sldMk cId="1101028328" sldId="260"/>
            <ac:spMk id="96" creationId="{CA2E3F0D-A5FD-4EB9-BE6F-5056D762C281}"/>
          </ac:spMkLst>
        </pc:spChg>
        <pc:spChg chg="add mod">
          <ac:chgData name="Thomas Sittler" userId="9b56c77e51128ebf" providerId="LiveId" clId="{BA735984-059E-4DA3-9E41-CF2175894D0E}" dt="2018-03-19T23:28:04.241" v="9249" actId="1076"/>
          <ac:spMkLst>
            <pc:docMk/>
            <pc:sldMk cId="1101028328" sldId="260"/>
            <ac:spMk id="97" creationId="{5BA427D4-6DBB-458D-B611-E6D0C4FA979D}"/>
          </ac:spMkLst>
        </pc:spChg>
        <pc:spChg chg="add mod">
          <ac:chgData name="Thomas Sittler" userId="9b56c77e51128ebf" providerId="LiveId" clId="{BA735984-059E-4DA3-9E41-CF2175894D0E}" dt="2018-03-19T23:28:11.047" v="9250" actId="1076"/>
          <ac:spMkLst>
            <pc:docMk/>
            <pc:sldMk cId="1101028328" sldId="260"/>
            <ac:spMk id="98" creationId="{F02818A4-BB47-407E-BC21-CA5141FFD7D5}"/>
          </ac:spMkLst>
        </pc:spChg>
        <pc:spChg chg="add mod">
          <ac:chgData name="Thomas Sittler" userId="9b56c77e51128ebf" providerId="LiveId" clId="{BA735984-059E-4DA3-9E41-CF2175894D0E}" dt="2018-03-19T23:24:25.939" v="9194" actId="13822"/>
          <ac:spMkLst>
            <pc:docMk/>
            <pc:sldMk cId="1101028328" sldId="260"/>
            <ac:spMk id="99" creationId="{4DD2010F-8343-4C86-961A-8A254E209913}"/>
          </ac:spMkLst>
        </pc:spChg>
        <pc:spChg chg="add del">
          <ac:chgData name="Thomas Sittler" userId="9b56c77e51128ebf" providerId="LiveId" clId="{BA735984-059E-4DA3-9E41-CF2175894D0E}" dt="2018-03-19T21:52:50.083" v="8532" actId="478"/>
          <ac:spMkLst>
            <pc:docMk/>
            <pc:sldMk cId="1101028328" sldId="260"/>
            <ac:spMk id="102" creationId="{0C9DC272-638F-43CF-92EC-4458CD0C5996}"/>
          </ac:spMkLst>
        </pc:spChg>
        <pc:spChg chg="add del">
          <ac:chgData name="Thomas Sittler" userId="9b56c77e51128ebf" providerId="LiveId" clId="{BA735984-059E-4DA3-9E41-CF2175894D0E}" dt="2018-03-19T23:26:32.716" v="9200" actId="478"/>
          <ac:spMkLst>
            <pc:docMk/>
            <pc:sldMk cId="1101028328" sldId="260"/>
            <ac:spMk id="103" creationId="{50045EB4-69FF-43EB-BEA5-FAD42D8006FD}"/>
          </ac:spMkLst>
        </pc:spChg>
        <pc:spChg chg="add del">
          <ac:chgData name="Thomas Sittler" userId="9b56c77e51128ebf" providerId="LiveId" clId="{BA735984-059E-4DA3-9E41-CF2175894D0E}" dt="2018-03-19T23:26:32.716" v="9200" actId="478"/>
          <ac:spMkLst>
            <pc:docMk/>
            <pc:sldMk cId="1101028328" sldId="260"/>
            <ac:spMk id="104" creationId="{5F0CF22B-E733-48BD-BB1C-5FDD9DE40718}"/>
          </ac:spMkLst>
        </pc:spChg>
        <pc:spChg chg="add mod">
          <ac:chgData name="Thomas Sittler" userId="9b56c77e51128ebf" providerId="LiveId" clId="{BA735984-059E-4DA3-9E41-CF2175894D0E}" dt="2018-03-19T23:27:29.533" v="9248" actId="20577"/>
          <ac:spMkLst>
            <pc:docMk/>
            <pc:sldMk cId="1101028328" sldId="260"/>
            <ac:spMk id="105" creationId="{4D36C1B0-B30B-4688-B04F-FB25B339AA63}"/>
          </ac:spMkLst>
        </pc:spChg>
        <pc:spChg chg="add mod">
          <ac:chgData name="Thomas Sittler" userId="9b56c77e51128ebf" providerId="LiveId" clId="{BA735984-059E-4DA3-9E41-CF2175894D0E}" dt="2018-03-19T23:26:38.358" v="9202" actId="1076"/>
          <ac:spMkLst>
            <pc:docMk/>
            <pc:sldMk cId="1101028328" sldId="260"/>
            <ac:spMk id="106" creationId="{9FE21884-3103-4205-A3D9-BE617DA60E95}"/>
          </ac:spMkLst>
        </pc:spChg>
        <pc:spChg chg="add del ord">
          <ac:chgData name="Thomas Sittler" userId="9b56c77e51128ebf" providerId="LiveId" clId="{BA735984-059E-4DA3-9E41-CF2175894D0E}" dt="2018-03-19T23:37:19.927" v="9314" actId="478"/>
          <ac:spMkLst>
            <pc:docMk/>
            <pc:sldMk cId="1101028328" sldId="260"/>
            <ac:spMk id="109" creationId="{AF9B4631-D45A-4671-B76E-DE695F6FDB98}"/>
          </ac:spMkLst>
        </pc:spChg>
        <pc:spChg chg="del">
          <ac:chgData name="Thomas Sittler" userId="9b56c77e51128ebf" providerId="LiveId" clId="{BA735984-059E-4DA3-9E41-CF2175894D0E}" dt="2018-03-19T21:49:22.669" v="8496" actId="478"/>
          <ac:spMkLst>
            <pc:docMk/>
            <pc:sldMk cId="1101028328" sldId="260"/>
            <ac:spMk id="156" creationId="{70F05A4B-A76D-48E0-88C0-87733D5DA707}"/>
          </ac:spMkLst>
        </pc:spChg>
        <pc:spChg chg="mod">
          <ac:chgData name="Thomas Sittler" userId="9b56c77e51128ebf" providerId="LiveId" clId="{BA735984-059E-4DA3-9E41-CF2175894D0E}" dt="2018-03-19T23:26:31.861" v="9199" actId="1076"/>
          <ac:spMkLst>
            <pc:docMk/>
            <pc:sldMk cId="1101028328" sldId="260"/>
            <ac:spMk id="158" creationId="{0AFEB1E8-86BC-4D6B-B54E-DD88800BDBF0}"/>
          </ac:spMkLst>
        </pc:spChg>
        <pc:spChg chg="mod">
          <ac:chgData name="Thomas Sittler" userId="9b56c77e51128ebf" providerId="LiveId" clId="{BA735984-059E-4DA3-9E41-CF2175894D0E}" dt="2018-03-19T22:31:32.550" v="8896" actId="20577"/>
          <ac:spMkLst>
            <pc:docMk/>
            <pc:sldMk cId="1101028328" sldId="260"/>
            <ac:spMk id="196" creationId="{B5432469-1722-4CB9-8F25-B485E0652BD6}"/>
          </ac:spMkLst>
        </pc:spChg>
        <pc:spChg chg="mod ord">
          <ac:chgData name="Thomas Sittler" userId="9b56c77e51128ebf" providerId="LiveId" clId="{BA735984-059E-4DA3-9E41-CF2175894D0E}" dt="2018-03-19T23:34:24.533" v="9294" actId="20577"/>
          <ac:spMkLst>
            <pc:docMk/>
            <pc:sldMk cId="1101028328" sldId="260"/>
            <ac:spMk id="197" creationId="{C9F62DA7-9E65-40A9-8A64-F317F8581BDE}"/>
          </ac:spMkLst>
        </pc:spChg>
        <pc:spChg chg="mod">
          <ac:chgData name="Thomas Sittler" userId="9b56c77e51128ebf" providerId="LiveId" clId="{BA735984-059E-4DA3-9E41-CF2175894D0E}" dt="2018-03-19T23:24:11.414" v="9192" actId="1076"/>
          <ac:spMkLst>
            <pc:docMk/>
            <pc:sldMk cId="1101028328" sldId="260"/>
            <ac:spMk id="198" creationId="{0DC834DC-4521-44D0-8065-6ECE150C998A}"/>
          </ac:spMkLst>
        </pc:spChg>
        <pc:spChg chg="mod">
          <ac:chgData name="Thomas Sittler" userId="9b56c77e51128ebf" providerId="LiveId" clId="{BA735984-059E-4DA3-9E41-CF2175894D0E}" dt="2018-03-19T23:16:40.633" v="9178" actId="20577"/>
          <ac:spMkLst>
            <pc:docMk/>
            <pc:sldMk cId="1101028328" sldId="260"/>
            <ac:spMk id="201" creationId="{C8C2E169-E98A-427B-926C-F0554F6DE72F}"/>
          </ac:spMkLst>
        </pc:spChg>
        <pc:spChg chg="mod">
          <ac:chgData name="Thomas Sittler" userId="9b56c77e51128ebf" providerId="LiveId" clId="{BA735984-059E-4DA3-9E41-CF2175894D0E}" dt="2018-03-19T23:34:40.349" v="9310" actId="20577"/>
          <ac:spMkLst>
            <pc:docMk/>
            <pc:sldMk cId="1101028328" sldId="260"/>
            <ac:spMk id="202" creationId="{50E0409D-38B8-4E15-8DAF-B1DE1DDE082B}"/>
          </ac:spMkLst>
        </pc:spChg>
        <pc:cxnChg chg="add del mod">
          <ac:chgData name="Thomas Sittler" userId="9b56c77e51128ebf" providerId="LiveId" clId="{BA735984-059E-4DA3-9E41-CF2175894D0E}" dt="2018-03-19T21:35:30.157" v="8417" actId="478"/>
          <ac:cxnSpMkLst>
            <pc:docMk/>
            <pc:sldMk cId="1101028328" sldId="260"/>
            <ac:cxnSpMk id="4" creationId="{FE1CB1D9-8996-46C0-B481-F10EEFD006C7}"/>
          </ac:cxnSpMkLst>
        </pc:cxnChg>
        <pc:cxnChg chg="mod">
          <ac:chgData name="Thomas Sittler" userId="9b56c77e51128ebf" providerId="LiveId" clId="{BA735984-059E-4DA3-9E41-CF2175894D0E}" dt="2018-03-19T21:52:00.459" v="8531" actId="478"/>
          <ac:cxnSpMkLst>
            <pc:docMk/>
            <pc:sldMk cId="1101028328" sldId="260"/>
            <ac:cxnSpMk id="18" creationId="{35D89A72-AFF7-4CAD-A0BC-E9D6340CDE93}"/>
          </ac:cxnSpMkLst>
        </pc:cxnChg>
        <pc:cxnChg chg="mod">
          <ac:chgData name="Thomas Sittler" userId="9b56c77e51128ebf" providerId="LiveId" clId="{BA735984-059E-4DA3-9E41-CF2175894D0E}" dt="2018-03-19T21:36:05.466" v="8420" actId="1076"/>
          <ac:cxnSpMkLst>
            <pc:docMk/>
            <pc:sldMk cId="1101028328" sldId="260"/>
            <ac:cxnSpMk id="33" creationId="{83C5CD02-D549-4D92-9A33-3C9254EA8471}"/>
          </ac:cxnSpMkLst>
        </pc:cxnChg>
        <pc:cxnChg chg="mod">
          <ac:chgData name="Thomas Sittler" userId="9b56c77e51128ebf" providerId="LiveId" clId="{BA735984-059E-4DA3-9E41-CF2175894D0E}" dt="2018-03-19T21:37:21.331" v="8460" actId="1076"/>
          <ac:cxnSpMkLst>
            <pc:docMk/>
            <pc:sldMk cId="1101028328" sldId="260"/>
            <ac:cxnSpMk id="40" creationId="{662D4F4C-B340-4C70-9344-BEA3497F086C}"/>
          </ac:cxnSpMkLst>
        </pc:cxnChg>
        <pc:cxnChg chg="mod">
          <ac:chgData name="Thomas Sittler" userId="9b56c77e51128ebf" providerId="LiveId" clId="{BA735984-059E-4DA3-9E41-CF2175894D0E}" dt="2018-03-19T21:37:21.331" v="8460" actId="1076"/>
          <ac:cxnSpMkLst>
            <pc:docMk/>
            <pc:sldMk cId="1101028328" sldId="260"/>
            <ac:cxnSpMk id="44" creationId="{48C95C92-68DD-4C27-A2AA-9F51A6CBE75A}"/>
          </ac:cxnSpMkLst>
        </pc:cxnChg>
        <pc:cxnChg chg="mod">
          <ac:chgData name="Thomas Sittler" userId="9b56c77e51128ebf" providerId="LiveId" clId="{BA735984-059E-4DA3-9E41-CF2175894D0E}" dt="2018-03-19T21:37:21.331" v="8460" actId="1076"/>
          <ac:cxnSpMkLst>
            <pc:docMk/>
            <pc:sldMk cId="1101028328" sldId="260"/>
            <ac:cxnSpMk id="46" creationId="{93000751-70A0-4B3F-9994-D1C3BA12201F}"/>
          </ac:cxnSpMkLst>
        </pc:cxnChg>
        <pc:cxnChg chg="mod">
          <ac:chgData name="Thomas Sittler" userId="9b56c77e51128ebf" providerId="LiveId" clId="{BA735984-059E-4DA3-9E41-CF2175894D0E}" dt="2018-03-19T21:37:21.331" v="8460" actId="1076"/>
          <ac:cxnSpMkLst>
            <pc:docMk/>
            <pc:sldMk cId="1101028328" sldId="260"/>
            <ac:cxnSpMk id="48" creationId="{9A30B03E-B17D-40B8-9485-5C27D49AFC7A}"/>
          </ac:cxnSpMkLst>
        </pc:cxnChg>
        <pc:cxnChg chg="add del">
          <ac:chgData name="Thomas Sittler" userId="9b56c77e51128ebf" providerId="LiveId" clId="{BA735984-059E-4DA3-9E41-CF2175894D0E}" dt="2018-03-19T21:36:12.061" v="8421" actId="478"/>
          <ac:cxnSpMkLst>
            <pc:docMk/>
            <pc:sldMk cId="1101028328" sldId="260"/>
            <ac:cxnSpMk id="69" creationId="{B0587D4E-E2E1-417C-BF0F-5EABC9DF5126}"/>
          </ac:cxnSpMkLst>
        </pc:cxnChg>
        <pc:cxnChg chg="mod">
          <ac:chgData name="Thomas Sittler" userId="9b56c77e51128ebf" providerId="LiveId" clId="{BA735984-059E-4DA3-9E41-CF2175894D0E}" dt="2018-03-19T21:36:05.466" v="8420" actId="1076"/>
          <ac:cxnSpMkLst>
            <pc:docMk/>
            <pc:sldMk cId="1101028328" sldId="260"/>
            <ac:cxnSpMk id="72" creationId="{4CDFD1B6-BA21-4FF2-95F0-9C1B1AD71384}"/>
          </ac:cxnSpMkLst>
        </pc:cxnChg>
        <pc:cxnChg chg="mod">
          <ac:chgData name="Thomas Sittler" userId="9b56c77e51128ebf" providerId="LiveId" clId="{BA735984-059E-4DA3-9E41-CF2175894D0E}" dt="2018-03-19T21:36:05.466" v="8420" actId="1076"/>
          <ac:cxnSpMkLst>
            <pc:docMk/>
            <pc:sldMk cId="1101028328" sldId="260"/>
            <ac:cxnSpMk id="75" creationId="{A18DF363-19C5-42BF-87AF-031F9F722125}"/>
          </ac:cxnSpMkLst>
        </pc:cxnChg>
        <pc:cxnChg chg="add mod">
          <ac:chgData name="Thomas Sittler" userId="9b56c77e51128ebf" providerId="LiveId" clId="{BA735984-059E-4DA3-9E41-CF2175894D0E}" dt="2018-03-19T21:50:24.333" v="8514" actId="14100"/>
          <ac:cxnSpMkLst>
            <pc:docMk/>
            <pc:sldMk cId="1101028328" sldId="260"/>
            <ac:cxnSpMk id="77" creationId="{5D2B906D-4658-4C37-9A58-E2CCB2328AE8}"/>
          </ac:cxnSpMkLst>
        </pc:cxnChg>
        <pc:cxnChg chg="add mod">
          <ac:chgData name="Thomas Sittler" userId="9b56c77e51128ebf" providerId="LiveId" clId="{BA735984-059E-4DA3-9E41-CF2175894D0E}" dt="2018-03-19T21:50:16.583" v="8512" actId="14100"/>
          <ac:cxnSpMkLst>
            <pc:docMk/>
            <pc:sldMk cId="1101028328" sldId="260"/>
            <ac:cxnSpMk id="85" creationId="{64998BD8-DD1E-4DF3-A59C-0DDDE5873A30}"/>
          </ac:cxnSpMkLst>
        </pc:cxnChg>
        <pc:cxnChg chg="mod">
          <ac:chgData name="Thomas Sittler" userId="9b56c77e51128ebf" providerId="LiveId" clId="{BA735984-059E-4DA3-9E41-CF2175894D0E}" dt="2018-03-19T21:52:00.459" v="8531" actId="478"/>
          <ac:cxnSpMkLst>
            <pc:docMk/>
            <pc:sldMk cId="1101028328" sldId="260"/>
            <ac:cxnSpMk id="94" creationId="{F07260E5-C8FC-4F1F-940E-7726AB3DE8AE}"/>
          </ac:cxnSpMkLst>
        </pc:cxnChg>
        <pc:cxnChg chg="mod">
          <ac:chgData name="Thomas Sittler" userId="9b56c77e51128ebf" providerId="LiveId" clId="{BA735984-059E-4DA3-9E41-CF2175894D0E}" dt="2018-03-19T21:36:05.466" v="8420" actId="1076"/>
          <ac:cxnSpMkLst>
            <pc:docMk/>
            <pc:sldMk cId="1101028328" sldId="260"/>
            <ac:cxnSpMk id="211" creationId="{191B2E36-4960-40E2-BECD-BEB7CEDBD4E0}"/>
          </ac:cxnSpMkLst>
        </pc:cxnChg>
        <pc:cxnChg chg="mod">
          <ac:chgData name="Thomas Sittler" userId="9b56c77e51128ebf" providerId="LiveId" clId="{BA735984-059E-4DA3-9E41-CF2175894D0E}" dt="2018-03-19T21:36:05.466" v="8420" actId="1076"/>
          <ac:cxnSpMkLst>
            <pc:docMk/>
            <pc:sldMk cId="1101028328" sldId="260"/>
            <ac:cxnSpMk id="223" creationId="{38AFFBA9-7A7D-498A-97C4-CB746D0AF210}"/>
          </ac:cxnSpMkLst>
        </pc:cxnChg>
        <pc:cxnChg chg="add mod ord">
          <ac:chgData name="Thomas Sittler" userId="9b56c77e51128ebf" providerId="LiveId" clId="{BA735984-059E-4DA3-9E41-CF2175894D0E}" dt="2018-03-19T23:32:36.416" v="9288" actId="208"/>
          <ac:cxnSpMkLst>
            <pc:docMk/>
            <pc:sldMk cId="1101028328" sldId="260"/>
            <ac:cxnSpMk id="227" creationId="{0AB68010-BDF3-4B7F-B283-5251A8348419}"/>
          </ac:cxnSpMkLst>
        </pc:cxnChg>
        <pc:cxnChg chg="mod">
          <ac:chgData name="Thomas Sittler" userId="9b56c77e51128ebf" providerId="LiveId" clId="{BA735984-059E-4DA3-9E41-CF2175894D0E}" dt="2018-03-19T23:30:19.095" v="9282" actId="1036"/>
          <ac:cxnSpMkLst>
            <pc:docMk/>
            <pc:sldMk cId="1101028328" sldId="260"/>
            <ac:cxnSpMk id="229" creationId="{E0DFD7F6-3256-4C55-AB5B-B25EA5C8FC3D}"/>
          </ac:cxnSpMkLst>
        </pc:cxnChg>
        <pc:cxnChg chg="mod">
          <ac:chgData name="Thomas Sittler" userId="9b56c77e51128ebf" providerId="LiveId" clId="{BA735984-059E-4DA3-9E41-CF2175894D0E}" dt="2018-03-19T23:24:11.414" v="9192" actId="1076"/>
          <ac:cxnSpMkLst>
            <pc:docMk/>
            <pc:sldMk cId="1101028328" sldId="260"/>
            <ac:cxnSpMk id="231" creationId="{58AABAB3-14AC-407F-BCB6-6BBBB3B43337}"/>
          </ac:cxnSpMkLst>
        </pc:cxnChg>
        <pc:cxnChg chg="mod">
          <ac:chgData name="Thomas Sittler" userId="9b56c77e51128ebf" providerId="LiveId" clId="{BA735984-059E-4DA3-9E41-CF2175894D0E}" dt="2018-03-19T23:30:19.095" v="9282" actId="1036"/>
          <ac:cxnSpMkLst>
            <pc:docMk/>
            <pc:sldMk cId="1101028328" sldId="260"/>
            <ac:cxnSpMk id="233" creationId="{B3B6B008-2F3E-4918-998C-94499A388F9B}"/>
          </ac:cxnSpMkLst>
        </pc:cxnChg>
        <pc:cxnChg chg="ord">
          <ac:chgData name="Thomas Sittler" userId="9b56c77e51128ebf" providerId="LiveId" clId="{BA735984-059E-4DA3-9E41-CF2175894D0E}" dt="2018-03-19T23:30:49.033" v="9283" actId="167"/>
          <ac:cxnSpMkLst>
            <pc:docMk/>
            <pc:sldMk cId="1101028328" sldId="260"/>
            <ac:cxnSpMk id="235" creationId="{79601C74-5895-4DC0-ACEC-07312A78BA17}"/>
          </ac:cxnSpMkLst>
        </pc:cxnChg>
        <pc:cxnChg chg="add mod">
          <ac:chgData name="Thomas Sittler" userId="9b56c77e51128ebf" providerId="LiveId" clId="{BA735984-059E-4DA3-9E41-CF2175894D0E}" dt="2018-03-19T23:32:31.366" v="9287" actId="208"/>
          <ac:cxnSpMkLst>
            <pc:docMk/>
            <pc:sldMk cId="1101028328" sldId="260"/>
            <ac:cxnSpMk id="240" creationId="{C20D8B6F-9951-4888-8D32-8E332E32F649}"/>
          </ac:cxnSpMkLst>
        </pc:cxnChg>
      </pc:sldChg>
      <pc:sldMasterChg chg="modSldLayout">
        <pc:chgData name="Thomas Sittler" userId="9b56c77e51128ebf" providerId="LiveId" clId="{BA735984-059E-4DA3-9E41-CF2175894D0E}" dt="2018-03-20T16:52:58.788" v="9318" actId="6549"/>
        <pc:sldMasterMkLst>
          <pc:docMk/>
          <pc:sldMasterMk cId="2385518160" sldId="2147483648"/>
        </pc:sldMasterMkLst>
        <pc:sldLayoutChg chg="addSp modSp">
          <pc:chgData name="Thomas Sittler" userId="9b56c77e51128ebf" providerId="LiveId" clId="{BA735984-059E-4DA3-9E41-CF2175894D0E}" dt="2018-03-20T16:52:58.788" v="9318" actId="6549"/>
          <pc:sldLayoutMkLst>
            <pc:docMk/>
            <pc:sldMasterMk cId="2385518160" sldId="2147483648"/>
            <pc:sldLayoutMk cId="1468155666" sldId="2147483649"/>
          </pc:sldLayoutMkLst>
          <pc:spChg chg="add mod">
            <ac:chgData name="Thomas Sittler" userId="9b56c77e51128ebf" providerId="LiveId" clId="{BA735984-059E-4DA3-9E41-CF2175894D0E}" dt="2018-03-20T16:52:58.788" v="9318" actId="6549"/>
            <ac:spMkLst>
              <pc:docMk/>
              <pc:sldMasterMk cId="2385518160" sldId="2147483648"/>
              <pc:sldLayoutMk cId="1468155666" sldId="2147483649"/>
              <ac:spMk id="7" creationId="{1256B10D-9C42-45E4-9D63-79013961C97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A8720-F492-40D4-B0B0-445DE99BDF82}" type="datetimeFigureOut">
              <a:rPr lang="en-GB" smtClean="0"/>
              <a:t>06/06/2018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A1FDC-44E5-48E1-9879-715073DC527F}" type="slidenum">
              <a:rPr lang="en-GB" smtClean="0"/>
              <a:t>‹#›</a:t>
            </a:fld>
            <a:endParaRPr lang="en-GB"/>
          </a:p>
        </p:txBody>
      </p:sp>
    </p:spTree>
    <p:extLst>
      <p:ext uri="{BB962C8B-B14F-4D97-AF65-F5344CB8AC3E}">
        <p14:creationId xmlns:p14="http://schemas.microsoft.com/office/powerpoint/2010/main" val="43687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omas-sittler.github.io/linear-regression-diagram/#fn:causa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fontAlgn="base"/>
                <a:r>
                  <a:rPr lang="en-GB" sz="1200" b="0" i="0" kern="1200" dirty="0">
                    <a:solidFill>
                      <a:schemeClr val="tx1"/>
                    </a:solidFill>
                    <a:effectLst/>
                    <a:latin typeface="+mn-lt"/>
                    <a:ea typeface="+mn-ea"/>
                    <a:cs typeface="+mn-cs"/>
                  </a:rPr>
                  <a:t>I made a big diagram describing some assumptions (MLR1-6) that are used in linear regression. In my diagram, there are categories (in rectangles with dotted lines) of mathematical facts that follow from different subsets of MLR1-6. References in brackets are to Hayashi (2000).</a:t>
                </a:r>
                <a:br>
                  <a:rPr lang="en-GB" dirty="0"/>
                </a:br>
                <a:r>
                  <a:rPr lang="en-GB" dirty="0"/>
                  <a:t>[[diagram]]</a:t>
                </a:r>
                <a:endParaRPr lang="en-GB" sz="1200" b="0" i="0" kern="1200" dirty="0">
                  <a:solidFill>
                    <a:schemeClr val="tx1"/>
                  </a:solidFill>
                  <a:effectLst/>
                  <a:latin typeface="+mn-lt"/>
                  <a:ea typeface="+mn-ea"/>
                  <a:cs typeface="+mn-cs"/>
                </a:endParaRPr>
              </a:p>
              <a:p>
                <a:pPr fontAlgn="base"/>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 couple of comments about the diagram are in order.</a:t>
                </a:r>
              </a:p>
              <a:p>
                <a:pPr marL="171450" indent="-171450" fontAlgn="base">
                  <a:buFont typeface="Arial" panose="020B0604020202020204" pitchFamily="34" charset="0"/>
                  <a:buChar char="•"/>
                </a:pPr>
                <a:r>
                  <a:rPr lang="en-GB" sz="1200" b="0" i="0" kern="1200" dirty="0">
                    <a:solidFill>
                      <a:schemeClr val="tx1"/>
                    </a:solidFill>
                    <a:effectLst/>
                    <a:latin typeface="+mn-lt"/>
                    <a:ea typeface="+mn-ea"/>
                    <a:cs typeface="+mn-cs"/>
                  </a:rPr>
                  <a:t>UU,YY are a n×1n×1 vectors of random variables. XX may contain numbers or random variables. ββ is a K×1K×1 vector of numbers.</a:t>
                </a:r>
              </a:p>
              <a:p>
                <a:pPr marL="171450" indent="-171450" fontAlgn="base">
                  <a:buFont typeface="Arial" panose="020B0604020202020204" pitchFamily="34" charset="0"/>
                  <a:buChar char="•"/>
                </a:pPr>
                <a:r>
                  <a:rPr lang="en-GB" sz="1200" b="0" i="0" kern="1200" dirty="0">
                    <a:solidFill>
                      <a:schemeClr val="tx1"/>
                    </a:solidFill>
                    <a:effectLst/>
                    <a:latin typeface="+mn-lt"/>
                    <a:ea typeface="+mn-ea"/>
                    <a:cs typeface="+mn-cs"/>
                  </a:rPr>
                  <a:t>We measure: realisations of YY, (realisations of) XX. We do not measure: ββ, UU. We have one equation and two unknowns: we need additional assumptions on UU.</a:t>
                </a:r>
              </a:p>
              <a:p>
                <a:pPr marL="171450" indent="-171450" fontAlgn="base">
                  <a:buFont typeface="Arial" panose="020B0604020202020204" pitchFamily="34" charset="0"/>
                  <a:buChar char="•"/>
                </a:pPr>
                <a:r>
                  <a:rPr lang="en-GB" sz="1200" b="0" i="0" kern="1200" dirty="0">
                    <a:solidFill>
                      <a:schemeClr val="tx1"/>
                    </a:solidFill>
                    <a:effectLst/>
                    <a:latin typeface="+mn-lt"/>
                    <a:ea typeface="+mn-ea"/>
                    <a:cs typeface="+mn-cs"/>
                  </a:rPr>
                  <a:t>We make a set of assumptions (MLR1-6) about the joint distribution f(U,X)f(U,X). These assumptions imply some theorems relating the distribution of bb and the distribution of ββ.</a:t>
                </a:r>
              </a:p>
              <a:p>
                <a:pPr marL="171450" indent="-171450" fontAlgn="base">
                  <a:buFont typeface="Arial" panose="020B0604020202020204" pitchFamily="34" charset="0"/>
                  <a:buChar char="•"/>
                </a:pPr>
                <a:r>
                  <a:rPr lang="en-GB" sz="1200" b="0" i="0" kern="1200" dirty="0">
                    <a:solidFill>
                      <a:schemeClr val="tx1"/>
                    </a:solidFill>
                    <a:effectLst/>
                    <a:latin typeface="+mn-lt"/>
                    <a:ea typeface="+mn-ea"/>
                    <a:cs typeface="+mn-cs"/>
                  </a:rPr>
                  <a:t>Note the difference between MLR4 and MLR4’. The point of using the stronger MLR4 is that, in some cases, provided MLR4, MLR2 is not needed. To prove unbiasedness, we don’t need MLR2. For finite sample inference, we also don’t need MLR2. But whenever the law of large numbers is involved, we do need MLR2 as a standalone condition. Note also that, since MLR2 and MLR4’ together imply MLR4, clearly MLR2 and MLR4 are never both needed. But I follow standard practise (e.g. Hayashi) in including them both, for example in the asymptotic inference theorems.</a:t>
                </a:r>
              </a:p>
              <a:p>
                <a:pPr marL="171450" indent="-171450" fontAlgn="base">
                  <a:buFont typeface="Arial" panose="020B0604020202020204" pitchFamily="34" charset="0"/>
                  <a:buChar char="•"/>
                </a:pPr>
                <a:r>
                  <a:rPr lang="en-GB" sz="1200" b="0" i="0" kern="1200" dirty="0">
                    <a:solidFill>
                      <a:schemeClr val="tx1"/>
                    </a:solidFill>
                    <a:effectLst/>
                    <a:latin typeface="+mn-lt"/>
                    <a:ea typeface="+mn-ea"/>
                    <a:cs typeface="+mn-cs"/>
                  </a:rPr>
                  <a:t>Note that since X’X is a symmetric square matrix, Q has full rank K </a:t>
                </a:r>
                <a:r>
                  <a:rPr lang="en-GB" sz="1200" b="0" i="0" kern="1200" dirty="0" err="1">
                    <a:solidFill>
                      <a:schemeClr val="tx1"/>
                    </a:solidFill>
                    <a:effectLst/>
                    <a:latin typeface="+mn-lt"/>
                    <a:ea typeface="+mn-ea"/>
                    <a:cs typeface="+mn-cs"/>
                  </a:rPr>
                  <a:t>iff</a:t>
                </a:r>
                <a:r>
                  <a:rPr lang="en-GB" sz="1200" b="0" i="0" kern="1200" dirty="0">
                    <a:solidFill>
                      <a:schemeClr val="tx1"/>
                    </a:solidFill>
                    <a:effectLst/>
                    <a:latin typeface="+mn-lt"/>
                    <a:ea typeface="+mn-ea"/>
                    <a:cs typeface="+mn-cs"/>
                  </a:rPr>
                  <a:t> Q is positive definite; these are equivalent statements. Furthermore, if X has full rank K, then X’X has full rank K, so MLR3* is equivalent to MLR3 plus the fact that Q is finite (</a:t>
                </a:r>
                <a:r>
                  <a:rPr lang="en-GB" sz="1200" b="0" i="0" kern="1200" dirty="0" err="1">
                    <a:solidFill>
                      <a:schemeClr val="tx1"/>
                    </a:solidFill>
                    <a:effectLst/>
                    <a:latin typeface="+mn-lt"/>
                    <a:ea typeface="+mn-ea"/>
                    <a:cs typeface="+mn-cs"/>
                  </a:rPr>
                  <a:t>i.e</a:t>
                </a:r>
                <a:r>
                  <a:rPr lang="en-GB" sz="1200" b="0" i="0" kern="1200" dirty="0">
                    <a:solidFill>
                      <a:schemeClr val="tx1"/>
                    </a:solidFill>
                    <a:effectLst/>
                    <a:latin typeface="+mn-lt"/>
                    <a:ea typeface="+mn-ea"/>
                    <a:cs typeface="+mn-cs"/>
                  </a:rPr>
                  <a:t> actually converges). (see Wooldridge 2010 p. 57). </a:t>
                </a:r>
              </a:p>
              <a:p>
                <a:pPr marL="171450" indent="-171450" fontAlgn="base">
                  <a:buFont typeface="Arial" panose="020B0604020202020204" pitchFamily="34" charset="0"/>
                  <a:buChar char="•"/>
                </a:pPr>
                <a:r>
                  <a:rPr lang="en-GB" sz="1200" b="0" i="0" kern="1200" dirty="0">
                    <a:solidFill>
                      <a:schemeClr val="tx1"/>
                    </a:solidFill>
                    <a:effectLst/>
                    <a:latin typeface="+mn-lt"/>
                    <a:ea typeface="+mn-ea"/>
                    <a:cs typeface="+mn-cs"/>
                  </a:rPr>
                  <a:t>Note that Q could alternatively be written E[X’X]</a:t>
                </a:r>
              </a:p>
              <a:p>
                <a:pPr marL="171450" indent="-171450" fontAlgn="base">
                  <a:buFont typeface="Arial" panose="020B0604020202020204" pitchFamily="34" charset="0"/>
                  <a:buChar char="•"/>
                </a:pPr>
                <a:r>
                  <a:rPr lang="en-GB" sz="1200" b="0" i="0" kern="1200" dirty="0">
                    <a:solidFill>
                      <a:schemeClr val="tx1"/>
                    </a:solidFill>
                    <a:effectLst/>
                    <a:latin typeface="+mn-lt"/>
                    <a:ea typeface="+mn-ea"/>
                    <a:cs typeface="+mn-cs"/>
                  </a:rPr>
                  <a:t>Note that whenever I write a </a:t>
                </a:r>
                <a:r>
                  <a:rPr lang="en-GB" sz="1200" b="0" i="0" kern="1200" dirty="0" err="1">
                    <a:solidFill>
                      <a:schemeClr val="tx1"/>
                    </a:solidFill>
                    <a:effectLst/>
                    <a:latin typeface="+mn-lt"/>
                    <a:ea typeface="+mn-ea"/>
                    <a:cs typeface="+mn-cs"/>
                  </a:rPr>
                  <a:t>plim</a:t>
                </a:r>
                <a:r>
                  <a:rPr lang="en-GB" sz="1200" b="0" i="0" kern="1200" dirty="0">
                    <a:solidFill>
                      <a:schemeClr val="tx1"/>
                    </a:solidFill>
                    <a:effectLst/>
                    <a:latin typeface="+mn-lt"/>
                    <a:ea typeface="+mn-ea"/>
                    <a:cs typeface="+mn-cs"/>
                  </a:rPr>
                  <a:t> and set it equal to some matrix, I am assuming the matrix is finite. Some treatments will explicitly say Q is finite, but I omit this.</a:t>
                </a:r>
              </a:p>
              <a:p>
                <a:pPr marL="171450" indent="-171450" fontAlgn="base">
                  <a:buFont typeface="Arial" panose="020B0604020202020204" pitchFamily="34" charset="0"/>
                  <a:buChar char="•"/>
                </a:pPr>
                <a:r>
                  <a:rPr lang="en-GB" sz="1200" b="0" i="0" kern="1200" dirty="0">
                    <a:solidFill>
                      <a:schemeClr val="tx1"/>
                    </a:solidFill>
                    <a:effectLst/>
                    <a:latin typeface="+mn-lt"/>
                    <a:ea typeface="+mn-ea"/>
                    <a:cs typeface="+mn-cs"/>
                  </a:rPr>
                  <a:t>In the diagram, I stick to the brute mathematics, which is entirely independent of its (causal) interpretation.</a:t>
                </a:r>
                <a:r>
                  <a:rPr lang="en-GB" sz="1200" b="0" i="0" u="none" strike="noStrike" kern="1200" baseline="30000" dirty="0">
                    <a:solidFill>
                      <a:schemeClr val="tx1"/>
                    </a:solidFill>
                    <a:effectLst/>
                    <a:latin typeface="+mn-lt"/>
                    <a:ea typeface="+mn-ea"/>
                    <a:cs typeface="+mn-cs"/>
                    <a:hlinkClick r:id="rId3"/>
                  </a:rPr>
                  <a:t>1</a:t>
                </a:r>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mc:Choice>
        <mc:Fallback xmlns="">
          <p:sp>
            <p:nvSpPr>
              <p:cNvPr id="3" name="Notes Placeholder 2"/>
              <p:cNvSpPr>
                <a:spLocks noGrp="1"/>
              </p:cNvSpPr>
              <p:nvPr>
                <p:ph type="body" idx="1"/>
              </p:nvPr>
            </p:nvSpPr>
            <p:spPr/>
            <p:txBody>
              <a:bodyPr/>
              <a:lstStyle/>
              <a:p>
                <a:r>
                  <a:rPr lang="en-GB" dirty="0"/>
                  <a:t>A couple of comments about the diagram are in order. Note the difference between MLR4 and MLR4’. The point of separating these is to see that to prove unbiasedness, we don’t need MLR2. But whenever the law of large numbers is involved, we do need MLR2 as a standalone condition.</a:t>
                </a:r>
              </a:p>
              <a:p>
                <a:endParaRPr lang="en-GB" dirty="0"/>
              </a:p>
              <a:p>
                <a:r>
                  <a:rPr lang="en-GB" dirty="0"/>
                  <a:t>In our lecture slides, I see </a:t>
                </a:r>
                <a:r>
                  <a:rPr lang="en-GB" b="0" i="0">
                    <a:latin typeface="Cambria Math" panose="02040503050406030204" pitchFamily="18" charset="0"/>
                  </a:rPr>
                  <a:t>𝛽 ̂→┴𝑑  𝑁(0,(𝜎_𝑈^2)/𝑛 𝑄^(−1))</a:t>
                </a:r>
                <a:r>
                  <a:rPr lang="en-GB" dirty="0"/>
                  <a:t>. But this doesn’t make sense. The limit as </a:t>
                </a:r>
                <a:r>
                  <a:rPr lang="en-GB" b="0" i="0">
                    <a:latin typeface="Cambria Math" panose="02040503050406030204" pitchFamily="18" charset="0"/>
                  </a:rPr>
                  <a:t>𝑛→∞</a:t>
                </a:r>
                <a:r>
                  <a:rPr lang="en-GB" dirty="0"/>
                  <a:t> of</a:t>
                </a:r>
                <a:r>
                  <a:rPr lang="en-GB" baseline="0" dirty="0"/>
                  <a:t> any expression should never involve </a:t>
                </a:r>
                <a:r>
                  <a:rPr lang="en-GB" b="0" i="0" baseline="0">
                    <a:latin typeface="Cambria Math" panose="02040503050406030204" pitchFamily="18" charset="0"/>
                  </a:rPr>
                  <a:t>𝑛</a:t>
                </a:r>
                <a:r>
                  <a:rPr lang="en-GB" dirty="0"/>
                  <a:t> itself.</a:t>
                </a:r>
                <a:r>
                  <a:rPr lang="en-GB" baseline="0" dirty="0"/>
                  <a:t> The asymptotic distribution of beta hat is degenerate, with zero variance. I would much rather write something like </a:t>
                </a:r>
                <a:r>
                  <a:rPr lang="en-GB" b="0" i="0">
                    <a:latin typeface="Cambria Math" panose="02040503050406030204" pitchFamily="18" charset="0"/>
                  </a:rPr>
                  <a:t>𝛽 ̂→┴("approximation in really big, but finite sample"  )  𝑁(0, 𝜎_𝑈^2 (𝑋^′ 𝑋)^(−1))</a:t>
                </a:r>
                <a:endParaRPr lang="en-GB" dirty="0"/>
              </a:p>
              <a:p>
                <a:endParaRPr lang="en-GB" dirty="0"/>
              </a:p>
              <a:p>
                <a:endParaRPr lang="en-GB" dirty="0"/>
              </a:p>
            </p:txBody>
          </p:sp>
        </mc:Fallback>
      </mc:AlternateContent>
      <p:sp>
        <p:nvSpPr>
          <p:cNvPr id="4" name="Slide Number Placeholder 3"/>
          <p:cNvSpPr>
            <a:spLocks noGrp="1"/>
          </p:cNvSpPr>
          <p:nvPr>
            <p:ph type="sldNum" sz="quarter" idx="10"/>
          </p:nvPr>
        </p:nvSpPr>
        <p:spPr/>
        <p:txBody>
          <a:bodyPr/>
          <a:lstStyle/>
          <a:p>
            <a:fld id="{142A1FDC-44E5-48E1-9879-715073DC527F}" type="slidenum">
              <a:rPr lang="en-GB" smtClean="0"/>
              <a:t>1</a:t>
            </a:fld>
            <a:endParaRPr lang="en-GB"/>
          </a:p>
        </p:txBody>
      </p:sp>
    </p:spTree>
    <p:extLst>
      <p:ext uri="{BB962C8B-B14F-4D97-AF65-F5344CB8AC3E}">
        <p14:creationId xmlns:p14="http://schemas.microsoft.com/office/powerpoint/2010/main" val="1182049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2A1FDC-44E5-48E1-9879-715073DC527F}" type="slidenum">
              <a:rPr lang="en-GB" smtClean="0"/>
              <a:t>2</a:t>
            </a:fld>
            <a:endParaRPr lang="en-GB"/>
          </a:p>
        </p:txBody>
      </p:sp>
    </p:spTree>
    <p:extLst>
      <p:ext uri="{BB962C8B-B14F-4D97-AF65-F5344CB8AC3E}">
        <p14:creationId xmlns:p14="http://schemas.microsoft.com/office/powerpoint/2010/main" val="130459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0AD4-8BCF-44DE-B30B-82789D083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5D0BCE-C15D-409D-A816-80E1ABFC4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0124844-3F29-4111-A56B-5C9FE1D467D6}"/>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5" name="Footer Placeholder 4">
            <a:extLst>
              <a:ext uri="{FF2B5EF4-FFF2-40B4-BE49-F238E27FC236}">
                <a16:creationId xmlns:a16="http://schemas.microsoft.com/office/drawing/2014/main" id="{F1F4FBC2-1E2F-4DE7-8E80-C2C4AE3759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FF44E3-C4D1-4BBB-AF2E-5B7EF2BD1B21}"/>
              </a:ext>
            </a:extLst>
          </p:cNvPr>
          <p:cNvSpPr>
            <a:spLocks noGrp="1"/>
          </p:cNvSpPr>
          <p:nvPr>
            <p:ph type="sldNum" sz="quarter" idx="12"/>
          </p:nvPr>
        </p:nvSpPr>
        <p:spPr/>
        <p:txBody>
          <a:bodyPr/>
          <a:lstStyle/>
          <a:p>
            <a:fld id="{B4B612E4-5913-42A8-9EB0-5792B6A1C1E8}" type="slidenum">
              <a:rPr lang="en-GB" smtClean="0"/>
              <a:t>‹#›</a:t>
            </a:fld>
            <a:endParaRPr lang="en-GB"/>
          </a:p>
        </p:txBody>
      </p:sp>
      <p:sp>
        <p:nvSpPr>
          <p:cNvPr id="7" name="Rectangle 6">
            <a:extLst>
              <a:ext uri="{FF2B5EF4-FFF2-40B4-BE49-F238E27FC236}">
                <a16:creationId xmlns:a16="http://schemas.microsoft.com/office/drawing/2014/main" id="{1256B10D-9C42-45E4-9D63-79013961C971}"/>
              </a:ext>
            </a:extLst>
          </p:cNvPr>
          <p:cNvSpPr/>
          <p:nvPr userDrawn="1"/>
        </p:nvSpPr>
        <p:spPr>
          <a:xfrm>
            <a:off x="-761072" y="-6400800"/>
            <a:ext cx="15741570" cy="16169640"/>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146815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D54F-BBF8-4C0E-B82F-E89C679267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416AA6-8238-4B25-8AC3-3299E3D10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BA22BC-5F55-49A3-AC31-54C06243A3D1}"/>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5" name="Footer Placeholder 4">
            <a:extLst>
              <a:ext uri="{FF2B5EF4-FFF2-40B4-BE49-F238E27FC236}">
                <a16:creationId xmlns:a16="http://schemas.microsoft.com/office/drawing/2014/main" id="{A59F3AFA-63D2-4FC0-AF90-26CFB49CEE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3289E7-B341-44C8-9898-DF3D50CCDD87}"/>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106454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8725F-F1AC-479E-95B4-125D4E2365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F9FDE3-E126-42AB-9A1A-0818E6212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D9FC5C-E450-4A56-A93B-FE6175200ACE}"/>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5" name="Footer Placeholder 4">
            <a:extLst>
              <a:ext uri="{FF2B5EF4-FFF2-40B4-BE49-F238E27FC236}">
                <a16:creationId xmlns:a16="http://schemas.microsoft.com/office/drawing/2014/main" id="{67E7F1E2-6E3F-4A7A-94F2-30CD352247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5D674E-96A2-4369-B9DF-C667340F90E1}"/>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9526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D41F-00EC-4E34-BA83-2C2687222C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0ABC70-4671-428E-A031-3FF289517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55CD7-9838-4992-9006-733D3491691F}"/>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5" name="Footer Placeholder 4">
            <a:extLst>
              <a:ext uri="{FF2B5EF4-FFF2-40B4-BE49-F238E27FC236}">
                <a16:creationId xmlns:a16="http://schemas.microsoft.com/office/drawing/2014/main" id="{FF2D5E92-02B1-4EDC-A6A2-1FBA4B8B7B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53CAE-C072-4E6E-8CBE-A6D5946F97A1}"/>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303902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AE16-A0C3-44C7-8341-D3B314D14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BA290E-D383-4C28-92C5-005C1E493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A73C98-E7B3-43DE-BC51-D3CF65E95DC1}"/>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5" name="Footer Placeholder 4">
            <a:extLst>
              <a:ext uri="{FF2B5EF4-FFF2-40B4-BE49-F238E27FC236}">
                <a16:creationId xmlns:a16="http://schemas.microsoft.com/office/drawing/2014/main" id="{78DD6F33-1F1E-4689-9421-6CAC690B76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5A39C0-C271-4FBE-BB74-1B4ED29974D9}"/>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260414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2D46-520F-46A4-9BFB-B190BC6060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AB0DCA-483A-4DEB-BF92-6DEE16EA07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2E765B-065B-4E48-B561-513A498B3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A5FFBAE-0763-4D69-B2C8-5C8ED82BA5F7}"/>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6" name="Footer Placeholder 5">
            <a:extLst>
              <a:ext uri="{FF2B5EF4-FFF2-40B4-BE49-F238E27FC236}">
                <a16:creationId xmlns:a16="http://schemas.microsoft.com/office/drawing/2014/main" id="{677CDA52-981D-4F9B-A6F1-1B3C7BE92F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C66159-0BC0-4C99-97F9-A654B8F9993D}"/>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194743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C4F2-9DFA-4C4F-8765-53A3ABA5D85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4E9C03-E70A-4D00-AF4C-0EFB9B818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773282-0C9E-45C8-A90C-DCD1DCF9CF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379F58C-A529-4D12-97B7-F3D26A028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B7F3BF-5661-4590-B77B-73372D820E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C0CC4F-DF1B-4482-B463-2EA5906124B3}"/>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8" name="Footer Placeholder 7">
            <a:extLst>
              <a:ext uri="{FF2B5EF4-FFF2-40B4-BE49-F238E27FC236}">
                <a16:creationId xmlns:a16="http://schemas.microsoft.com/office/drawing/2014/main" id="{76622087-EAED-420F-91B4-7E9360A998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A85FAE1-2F83-406E-9BD3-4D49774F9763}"/>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153826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B747-BD6E-4302-848F-6369D25B10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D5430F-475F-45A9-BC3E-847C807BDA59}"/>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4" name="Footer Placeholder 3">
            <a:extLst>
              <a:ext uri="{FF2B5EF4-FFF2-40B4-BE49-F238E27FC236}">
                <a16:creationId xmlns:a16="http://schemas.microsoft.com/office/drawing/2014/main" id="{27CBB881-68C0-4F84-829C-6189B06874A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7EABB0D-BD70-4BE8-9DAF-BA1E18F11793}"/>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30305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615CB-0914-4A52-9EFB-3E761FBC1D13}"/>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3" name="Footer Placeholder 2">
            <a:extLst>
              <a:ext uri="{FF2B5EF4-FFF2-40B4-BE49-F238E27FC236}">
                <a16:creationId xmlns:a16="http://schemas.microsoft.com/office/drawing/2014/main" id="{5B527557-D541-4A00-A051-D3C452979D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D3B9C6-C838-45A5-981F-DB5B117C4A09}"/>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96092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7023-811F-475A-B691-E98235058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5E9534F-00D8-4D74-9EE7-BA9C7AD70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0534F84-7236-4054-A89E-2D1018D54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03F308-795C-4A14-B7FD-EEF4FBC3F328}"/>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6" name="Footer Placeholder 5">
            <a:extLst>
              <a:ext uri="{FF2B5EF4-FFF2-40B4-BE49-F238E27FC236}">
                <a16:creationId xmlns:a16="http://schemas.microsoft.com/office/drawing/2014/main" id="{2F962696-1925-4BEE-ADFD-3A9ABC7678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657187-29D8-4367-9091-76E1DAB81B3C}"/>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48276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73A5-848A-48CD-84F0-B85A05F62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FEE983B-04BE-4BAE-ACAC-D5B3F2F580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C8EE24-E60C-475D-85B6-61D2EE9F2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BE384A-BE03-4519-8E39-07AE5C99242A}"/>
              </a:ext>
            </a:extLst>
          </p:cNvPr>
          <p:cNvSpPr>
            <a:spLocks noGrp="1"/>
          </p:cNvSpPr>
          <p:nvPr>
            <p:ph type="dt" sz="half" idx="10"/>
          </p:nvPr>
        </p:nvSpPr>
        <p:spPr/>
        <p:txBody>
          <a:bodyPr/>
          <a:lstStyle/>
          <a:p>
            <a:fld id="{D8BAF5B7-6CA7-4F28-85BF-B6832EC2893D}" type="datetimeFigureOut">
              <a:rPr lang="en-GB" smtClean="0"/>
              <a:t>06/06/2018</a:t>
            </a:fld>
            <a:endParaRPr lang="en-GB"/>
          </a:p>
        </p:txBody>
      </p:sp>
      <p:sp>
        <p:nvSpPr>
          <p:cNvPr id="6" name="Footer Placeholder 5">
            <a:extLst>
              <a:ext uri="{FF2B5EF4-FFF2-40B4-BE49-F238E27FC236}">
                <a16:creationId xmlns:a16="http://schemas.microsoft.com/office/drawing/2014/main" id="{5BA14CD5-AD53-40AA-9F98-1CFB45C01B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CFF6F0-79CE-40D2-B135-39D8ED3AF7EE}"/>
              </a:ext>
            </a:extLst>
          </p:cNvPr>
          <p:cNvSpPr>
            <a:spLocks noGrp="1"/>
          </p:cNvSpPr>
          <p:nvPr>
            <p:ph type="sldNum" sz="quarter" idx="12"/>
          </p:nvPr>
        </p:nvSpPr>
        <p:spPr/>
        <p:txBody>
          <a:bodyPr/>
          <a:lstStyle/>
          <a:p>
            <a:fld id="{B4B612E4-5913-42A8-9EB0-5792B6A1C1E8}" type="slidenum">
              <a:rPr lang="en-GB" smtClean="0"/>
              <a:t>‹#›</a:t>
            </a:fld>
            <a:endParaRPr lang="en-GB"/>
          </a:p>
        </p:txBody>
      </p:sp>
    </p:spTree>
    <p:extLst>
      <p:ext uri="{BB962C8B-B14F-4D97-AF65-F5344CB8AC3E}">
        <p14:creationId xmlns:p14="http://schemas.microsoft.com/office/powerpoint/2010/main" val="39623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D4FFC-B362-4B3B-A5F9-73B5DE20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59C6F8-98AB-4F5C-A43C-13EEB8F56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20F27-FB5B-428D-B7C8-DC2543598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AF5B7-6CA7-4F28-85BF-B6832EC2893D}" type="datetimeFigureOut">
              <a:rPr lang="en-GB" smtClean="0"/>
              <a:t>06/06/2018</a:t>
            </a:fld>
            <a:endParaRPr lang="en-GB"/>
          </a:p>
        </p:txBody>
      </p:sp>
      <p:sp>
        <p:nvSpPr>
          <p:cNvPr id="5" name="Footer Placeholder 4">
            <a:extLst>
              <a:ext uri="{FF2B5EF4-FFF2-40B4-BE49-F238E27FC236}">
                <a16:creationId xmlns:a16="http://schemas.microsoft.com/office/drawing/2014/main" id="{8B440B21-3EEC-4B82-9232-F28782F2E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28B61A-9720-49C4-8C51-CCA1ADBFD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612E4-5913-42A8-9EB0-5792B6A1C1E8}" type="slidenum">
              <a:rPr lang="en-GB" smtClean="0"/>
              <a:t>‹#›</a:t>
            </a:fld>
            <a:endParaRPr lang="en-GB"/>
          </a:p>
        </p:txBody>
      </p:sp>
    </p:spTree>
    <p:extLst>
      <p:ext uri="{BB962C8B-B14F-4D97-AF65-F5344CB8AC3E}">
        <p14:creationId xmlns:p14="http://schemas.microsoft.com/office/powerpoint/2010/main" val="238551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0.png"/><Relationship Id="rId5" Type="http://schemas.openxmlformats.org/officeDocument/2006/relationships/image" Target="../media/image3.png"/><Relationship Id="rId15" Type="http://schemas.openxmlformats.org/officeDocument/2006/relationships/image" Target="../media/image13.png"/><Relationship Id="rId28" Type="http://schemas.openxmlformats.org/officeDocument/2006/relationships/image" Target="../media/image24.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7" Type="http://schemas.openxmlformats.org/officeDocument/2006/relationships/image" Target="../media/image23.png"/><Relationship Id="rId30"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30.png"/><Relationship Id="rId12" Type="http://schemas.openxmlformats.org/officeDocument/2006/relationships/image" Target="../media/image33.png"/><Relationship Id="rId2" Type="http://schemas.openxmlformats.org/officeDocument/2006/relationships/notesSlide" Target="../notesSlides/notesSlide2.xml"/><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90.png"/><Relationship Id="rId11" Type="http://schemas.openxmlformats.org/officeDocument/2006/relationships/image" Target="../media/image32.png"/><Relationship Id="rId15" Type="http://schemas.openxmlformats.org/officeDocument/2006/relationships/image" Target="../media/image36.png"/><Relationship Id="rId10" Type="http://schemas.openxmlformats.org/officeDocument/2006/relationships/image" Target="../media/image1.png"/><Relationship Id="rId4" Type="http://schemas.openxmlformats.org/officeDocument/2006/relationships/image" Target="../media/image29.png"/><Relationship Id="rId1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094CFA14-6C2A-48ED-82A5-3F50C2BEC5A8}"/>
              </a:ext>
            </a:extLst>
          </p:cNvPr>
          <p:cNvSpPr/>
          <p:nvPr/>
        </p:nvSpPr>
        <p:spPr>
          <a:xfrm>
            <a:off x="-748860" y="-6421564"/>
            <a:ext cx="15741570" cy="16188690"/>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cxnSp>
        <p:nvCxnSpPr>
          <p:cNvPr id="235" name="Connector: Curved 234">
            <a:extLst>
              <a:ext uri="{FF2B5EF4-FFF2-40B4-BE49-F238E27FC236}">
                <a16:creationId xmlns:a16="http://schemas.microsoft.com/office/drawing/2014/main" id="{79601C74-5895-4DC0-ACEC-07312A78BA17}"/>
              </a:ext>
            </a:extLst>
          </p:cNvPr>
          <p:cNvCxnSpPr>
            <a:cxnSpLocks/>
            <a:stCxn id="201" idx="0"/>
            <a:endCxn id="203" idx="3"/>
          </p:cNvCxnSpPr>
          <p:nvPr/>
        </p:nvCxnSpPr>
        <p:spPr>
          <a:xfrm rot="5400000" flipH="1" flipV="1">
            <a:off x="12286016" y="-3260595"/>
            <a:ext cx="2273355" cy="1837773"/>
          </a:xfrm>
          <a:prstGeom prst="curvedConnector4">
            <a:avLst>
              <a:gd name="adj1" fmla="val 20696"/>
              <a:gd name="adj2" fmla="val 11243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a16="http://schemas.microsoft.com/office/drawing/2014/main" id="{0AB68010-BDF3-4B7F-B283-5251A8348419}"/>
              </a:ext>
            </a:extLst>
          </p:cNvPr>
          <p:cNvCxnSpPr>
            <a:cxnSpLocks/>
            <a:stCxn id="78" idx="2"/>
            <a:endCxn id="38" idx="3"/>
          </p:cNvCxnSpPr>
          <p:nvPr/>
        </p:nvCxnSpPr>
        <p:spPr>
          <a:xfrm rot="16200000" flipH="1">
            <a:off x="5368365" y="-3612066"/>
            <a:ext cx="3153162" cy="12431146"/>
          </a:xfrm>
          <a:prstGeom prst="bentConnector4">
            <a:avLst>
              <a:gd name="adj1" fmla="val 156331"/>
              <a:gd name="adj2" fmla="val 76707"/>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347C94FF-3DD7-4643-AAF1-10150003B71F}"/>
                  </a:ext>
                </a:extLst>
              </p:cNvPr>
              <p:cNvSpPr/>
              <p:nvPr/>
            </p:nvSpPr>
            <p:spPr>
              <a:xfrm>
                <a:off x="1575255" y="1414278"/>
                <a:ext cx="2044700" cy="13017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MLR1</a:t>
                </a:r>
                <a:r>
                  <a:rPr lang="en-GB" dirty="0"/>
                  <a:t>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𝛽</m:t>
                      </m:r>
                      <m:r>
                        <a:rPr lang="en-GB" b="0" i="1" smtClean="0">
                          <a:latin typeface="Cambria Math" panose="02040503050406030204" pitchFamily="18" charset="0"/>
                        </a:rPr>
                        <m:t>+</m:t>
                      </m:r>
                      <m:r>
                        <a:rPr lang="en-GB" b="0" i="1" smtClean="0">
                          <a:latin typeface="Cambria Math" panose="02040503050406030204" pitchFamily="18" charset="0"/>
                        </a:rPr>
                        <m:t>𝑈</m:t>
                      </m:r>
                    </m:oMath>
                  </m:oMathPara>
                </a14:m>
                <a:endParaRPr lang="en-GB" dirty="0"/>
              </a:p>
            </p:txBody>
          </p:sp>
        </mc:Choice>
        <mc:Fallback xmlns="">
          <p:sp>
            <p:nvSpPr>
              <p:cNvPr id="5" name="Rectangle: Rounded Corners 4">
                <a:extLst>
                  <a:ext uri="{FF2B5EF4-FFF2-40B4-BE49-F238E27FC236}">
                    <a16:creationId xmlns:a16="http://schemas.microsoft.com/office/drawing/2014/main" id="{347C94FF-3DD7-4643-AAF1-10150003B71F}"/>
                  </a:ext>
                </a:extLst>
              </p:cNvPr>
              <p:cNvSpPr>
                <a:spLocks noRot="1" noChangeAspect="1" noMove="1" noResize="1" noEditPoints="1" noAdjustHandles="1" noChangeArrowheads="1" noChangeShapeType="1" noTextEdit="1"/>
              </p:cNvSpPr>
              <p:nvPr/>
            </p:nvSpPr>
            <p:spPr>
              <a:xfrm>
                <a:off x="1575255" y="1414278"/>
                <a:ext cx="2044700" cy="1301750"/>
              </a:xfrm>
              <a:prstGeom prst="round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Rectangle: Rounded Corners 10">
                <a:extLst>
                  <a:ext uri="{FF2B5EF4-FFF2-40B4-BE49-F238E27FC236}">
                    <a16:creationId xmlns:a16="http://schemas.microsoft.com/office/drawing/2014/main" id="{E4FE1538-17A2-4A88-A10C-B780AD330D7B}"/>
                  </a:ext>
                </a:extLst>
              </p:cNvPr>
              <p:cNvSpPr/>
              <p:nvPr/>
            </p:nvSpPr>
            <p:spPr>
              <a:xfrm>
                <a:off x="5598587" y="1663869"/>
                <a:ext cx="2400114" cy="10470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MLR3</a:t>
                </a:r>
              </a:p>
              <a:p>
                <a:pPr algn="ctr"/>
                <a14:m>
                  <m:oMath xmlns:m="http://schemas.openxmlformats.org/officeDocument/2006/math">
                    <m:r>
                      <a:rPr lang="en-GB" b="0" i="1" smtClean="0">
                        <a:latin typeface="Cambria Math" panose="02040503050406030204" pitchFamily="18" charset="0"/>
                      </a:rPr>
                      <m:t>𝑋</m:t>
                    </m:r>
                  </m:oMath>
                </a14:m>
                <a:r>
                  <a:rPr lang="en-GB" dirty="0"/>
                  <a:t> is an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𝐾</m:t>
                    </m:r>
                    <m:r>
                      <a:rPr lang="en-GB" b="0" i="1" smtClean="0">
                        <a:latin typeface="Cambria Math" panose="02040503050406030204" pitchFamily="18" charset="0"/>
                      </a:rPr>
                      <m:t> </m:t>
                    </m:r>
                  </m:oMath>
                </a14:m>
                <a:r>
                  <a:rPr lang="en-GB" dirty="0"/>
                  <a:t>matrix with rank </a:t>
                </a:r>
                <a14:m>
                  <m:oMath xmlns:m="http://schemas.openxmlformats.org/officeDocument/2006/math">
                    <m:r>
                      <a:rPr lang="en-GB" b="0" i="1" smtClean="0">
                        <a:latin typeface="Cambria Math" panose="02040503050406030204" pitchFamily="18" charset="0"/>
                      </a:rPr>
                      <m:t>𝐾</m:t>
                    </m:r>
                  </m:oMath>
                </a14:m>
                <a:r>
                  <a:rPr lang="en-GB" dirty="0"/>
                  <a:t> </a:t>
                </a:r>
              </a:p>
            </p:txBody>
          </p:sp>
        </mc:Choice>
        <mc:Fallback>
          <p:sp>
            <p:nvSpPr>
              <p:cNvPr id="11" name="Rectangle: Rounded Corners 10">
                <a:extLst>
                  <a:ext uri="{FF2B5EF4-FFF2-40B4-BE49-F238E27FC236}">
                    <a16:creationId xmlns:a16="http://schemas.microsoft.com/office/drawing/2014/main" id="{E4FE1538-17A2-4A88-A10C-B780AD330D7B}"/>
                  </a:ext>
                </a:extLst>
              </p:cNvPr>
              <p:cNvSpPr>
                <a:spLocks noRot="1" noChangeAspect="1" noMove="1" noResize="1" noEditPoints="1" noAdjustHandles="1" noChangeArrowheads="1" noChangeShapeType="1" noTextEdit="1"/>
              </p:cNvSpPr>
              <p:nvPr/>
            </p:nvSpPr>
            <p:spPr>
              <a:xfrm>
                <a:off x="5598587" y="1663869"/>
                <a:ext cx="2400114" cy="1047070"/>
              </a:xfrm>
              <a:prstGeom prst="roundRect">
                <a:avLst/>
              </a:prstGeom>
              <a:blipFill>
                <a:blip r:embed="rId4"/>
                <a:stretch>
                  <a:fillRect b="-229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083E5B5B-217C-4512-8305-ED75DDCA8A47}"/>
                  </a:ext>
                </a:extLst>
              </p:cNvPr>
              <p:cNvSpPr/>
              <p:nvPr/>
            </p:nvSpPr>
            <p:spPr>
              <a:xfrm>
                <a:off x="8105786" y="1801629"/>
                <a:ext cx="20274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MLR4</a:t>
                </a: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 </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𝑖</m:t>
                              </m:r>
                            </m:sub>
                          </m:sSub>
                          <m:r>
                            <a:rPr lang="en-GB" i="1">
                              <a:latin typeface="Cambria Math" panose="02040503050406030204" pitchFamily="18" charset="0"/>
                            </a:rPr>
                            <m:t> </m:t>
                          </m:r>
                        </m:e>
                      </m:d>
                      <m:r>
                        <a:rPr lang="en-GB" i="1">
                          <a:latin typeface="Cambria Math" panose="02040503050406030204" pitchFamily="18" charset="0"/>
                        </a:rPr>
                        <m:t>𝑋</m:t>
                      </m:r>
                      <m:r>
                        <a:rPr lang="en-GB" i="1">
                          <a:latin typeface="Cambria Math" panose="02040503050406030204" pitchFamily="18" charset="0"/>
                        </a:rPr>
                        <m:t>]=0</m:t>
                      </m:r>
                    </m:oMath>
                  </m:oMathPara>
                </a14:m>
                <a:endParaRPr lang="en-GB" dirty="0"/>
              </a:p>
            </p:txBody>
          </p:sp>
        </mc:Choice>
        <mc:Fallback xmlns="">
          <p:sp>
            <p:nvSpPr>
              <p:cNvPr id="12" name="Rectangle: Rounded Corners 11">
                <a:extLst>
                  <a:ext uri="{FF2B5EF4-FFF2-40B4-BE49-F238E27FC236}">
                    <a16:creationId xmlns:a16="http://schemas.microsoft.com/office/drawing/2014/main" id="{083E5B5B-217C-4512-8305-ED75DDCA8A47}"/>
                  </a:ext>
                </a:extLst>
              </p:cNvPr>
              <p:cNvSpPr>
                <a:spLocks noRot="1" noChangeAspect="1" noMove="1" noResize="1" noEditPoints="1" noAdjustHandles="1" noChangeArrowheads="1" noChangeShapeType="1" noTextEdit="1"/>
              </p:cNvSpPr>
              <p:nvPr/>
            </p:nvSpPr>
            <p:spPr>
              <a:xfrm>
                <a:off x="8105786" y="1801629"/>
                <a:ext cx="2027469" cy="914400"/>
              </a:xfrm>
              <a:prstGeom prst="round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42B6C42B-5D55-4A77-8B55-F5C34B21B42C}"/>
                  </a:ext>
                </a:extLst>
              </p:cNvPr>
              <p:cNvSpPr/>
              <p:nvPr/>
            </p:nvSpPr>
            <p:spPr>
              <a:xfrm>
                <a:off x="10270170" y="1098687"/>
                <a:ext cx="1972094" cy="16014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MLR5</a:t>
                </a:r>
              </a:p>
              <a:p>
                <a:pPr algn="ctr"/>
                <a:r>
                  <a:rPr lang="en-GB" dirty="0"/>
                  <a:t>Where </a:t>
                </a:r>
                <a14:m>
                  <m:oMath xmlns:m="http://schemas.openxmlformats.org/officeDocument/2006/math">
                    <m:r>
                      <a:rPr lang="en-GB" i="1" dirty="0" smtClean="0">
                        <a:latin typeface="Cambria Math" panose="02040503050406030204" pitchFamily="18" charset="0"/>
                      </a:rPr>
                      <m:t>𝐸</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𝑈</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𝑈</m:t>
                            </m:r>
                          </m:e>
                          <m:sup>
                            <m:r>
                              <a:rPr lang="en-GB" b="0" i="1" dirty="0" smtClean="0">
                                <a:latin typeface="Cambria Math" panose="02040503050406030204" pitchFamily="18" charset="0"/>
                              </a:rPr>
                              <m:t>′</m:t>
                            </m:r>
                          </m:sup>
                        </m:sSup>
                      </m:e>
                    </m:d>
                    <m:r>
                      <a:rPr lang="en-GB" b="0" i="1" dirty="0" smtClean="0">
                        <a:latin typeface="Cambria Math" panose="02040503050406030204" pitchFamily="18" charset="0"/>
                      </a:rPr>
                      <m:t>𝑋</m:t>
                    </m:r>
                    <m:r>
                      <a:rPr lang="en-GB" b="0" i="1" dirty="0" smtClean="0">
                        <a:latin typeface="Cambria Math" panose="02040503050406030204" pitchFamily="18" charset="0"/>
                      </a:rPr>
                      <m:t>]=</m:t>
                    </m:r>
                    <m:sSubSup>
                      <m:sSubSupPr>
                        <m:ctrlPr>
                          <a:rPr lang="en-GB" i="1" dirty="0">
                            <a:latin typeface="Cambria Math" panose="02040503050406030204" pitchFamily="18" charset="0"/>
                          </a:rPr>
                        </m:ctrlPr>
                      </m:sSubSupPr>
                      <m:e>
                        <m:r>
                          <a:rPr lang="en-GB" i="1" dirty="0">
                            <a:latin typeface="Cambria Math" panose="02040503050406030204" pitchFamily="18" charset="0"/>
                          </a:rPr>
                          <m:t>𝜎</m:t>
                        </m:r>
                      </m:e>
                      <m:sub>
                        <m:r>
                          <a:rPr lang="en-GB" i="1" dirty="0">
                            <a:latin typeface="Cambria Math" panose="02040503050406030204" pitchFamily="18" charset="0"/>
                          </a:rPr>
                          <m:t>𝑈</m:t>
                        </m:r>
                      </m:sub>
                      <m:sup>
                        <m:r>
                          <a:rPr lang="en-GB" i="1" dirty="0">
                            <a:latin typeface="Cambria Math" panose="02040503050406030204" pitchFamily="18" charset="0"/>
                          </a:rPr>
                          <m:t>2</m:t>
                        </m:r>
                      </m:sup>
                    </m:sSubSup>
                    <m:r>
                      <m:rPr>
                        <m:sty m:val="p"/>
                      </m:rPr>
                      <a:rPr lang="en-GB" b="0" i="0" dirty="0" smtClean="0">
                        <a:latin typeface="Cambria Math" panose="02040503050406030204" pitchFamily="18" charset="0"/>
                      </a:rPr>
                      <m:t>Ω</m:t>
                    </m:r>
                    <m:r>
                      <a:rPr lang="en-GB" b="0" i="0" dirty="0" smtClean="0">
                        <a:latin typeface="Cambria Math" panose="02040503050406030204" pitchFamily="18" charset="0"/>
                      </a:rPr>
                      <m:t>, </m:t>
                    </m:r>
                  </m:oMath>
                </a14:m>
                <a:r>
                  <a:rPr lang="en-GB" b="0" dirty="0"/>
                  <a:t>we have </a:t>
                </a:r>
                <a14:m>
                  <m:oMath xmlns:m="http://schemas.openxmlformats.org/officeDocument/2006/math">
                    <m:r>
                      <m:rPr>
                        <m:sty m:val="p"/>
                      </m:rPr>
                      <a:rPr lang="en-GB" b="0" i="0" smtClean="0">
                        <a:latin typeface="Cambria Math" panose="02040503050406030204" pitchFamily="18" charset="0"/>
                      </a:rPr>
                      <m:t>Ω</m:t>
                    </m:r>
                    <m:r>
                      <a:rPr lang="en-GB" b="0" i="1" smtClean="0">
                        <a:latin typeface="Cambria Math" panose="02040503050406030204" pitchFamily="18" charset="0"/>
                      </a:rPr>
                      <m:t>=</m:t>
                    </m:r>
                    <m:r>
                      <a:rPr lang="en-GB" b="0" i="1" smtClean="0">
                        <a:latin typeface="Cambria Math" panose="02040503050406030204" pitchFamily="18" charset="0"/>
                      </a:rPr>
                      <m:t>𝐼</m:t>
                    </m:r>
                  </m:oMath>
                </a14:m>
                <a:endParaRPr lang="en-GB" b="0" dirty="0"/>
              </a:p>
            </p:txBody>
          </p:sp>
        </mc:Choice>
        <mc:Fallback xmlns="">
          <p:sp>
            <p:nvSpPr>
              <p:cNvPr id="13" name="Rectangle: Rounded Corners 12">
                <a:extLst>
                  <a:ext uri="{FF2B5EF4-FFF2-40B4-BE49-F238E27FC236}">
                    <a16:creationId xmlns:a16="http://schemas.microsoft.com/office/drawing/2014/main" id="{42B6C42B-5D55-4A77-8B55-F5C34B21B42C}"/>
                  </a:ext>
                </a:extLst>
              </p:cNvPr>
              <p:cNvSpPr>
                <a:spLocks noRot="1" noChangeAspect="1" noMove="1" noResize="1" noEditPoints="1" noAdjustHandles="1" noChangeArrowheads="1" noChangeShapeType="1" noTextEdit="1"/>
              </p:cNvSpPr>
              <p:nvPr/>
            </p:nvSpPr>
            <p:spPr>
              <a:xfrm>
                <a:off x="10270170" y="1098687"/>
                <a:ext cx="1972094" cy="1601418"/>
              </a:xfrm>
              <a:prstGeom prst="round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D36373BD-28DE-4CEB-83FA-73415126B971}"/>
                  </a:ext>
                </a:extLst>
              </p:cNvPr>
              <p:cNvSpPr/>
              <p:nvPr/>
            </p:nvSpPr>
            <p:spPr>
              <a:xfrm>
                <a:off x="12447016" y="1773954"/>
                <a:ext cx="1956521"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MLR6</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 | </m:t>
                      </m:r>
                      <m:r>
                        <a:rPr lang="en-GB" b="0" i="1" smtClean="0">
                          <a:latin typeface="Cambria Math" panose="02040503050406030204" pitchFamily="18" charset="0"/>
                        </a:rPr>
                        <m:t>𝑋</m:t>
                      </m:r>
                      <m:r>
                        <a:rPr lang="en-GB" b="0" i="1" smtClean="0">
                          <a:latin typeface="Cambria Math" panose="02040503050406030204" pitchFamily="18" charset="0"/>
                        </a:rPr>
                        <m:t> ~ </m:t>
                      </m:r>
                      <m:r>
                        <a:rPr lang="en-GB" b="0" i="1" smtClean="0">
                          <a:latin typeface="Cambria Math" panose="02040503050406030204" pitchFamily="18" charset="0"/>
                        </a:rPr>
                        <m:t>𝑁</m:t>
                      </m:r>
                      <m:r>
                        <a:rPr lang="en-GB" b="0" i="1" smtClean="0">
                          <a:latin typeface="Cambria Math" panose="02040503050406030204" pitchFamily="18" charset="0"/>
                        </a:rPr>
                        <m:t>[0,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𝜎</m:t>
                          </m:r>
                        </m:e>
                        <m:sub>
                          <m:r>
                            <a:rPr lang="en-GB" b="0" i="1" smtClean="0">
                              <a:latin typeface="Cambria Math" panose="02040503050406030204" pitchFamily="18" charset="0"/>
                            </a:rPr>
                            <m:t>𝑈</m:t>
                          </m:r>
                        </m:sub>
                        <m:sup>
                          <m:r>
                            <a:rPr lang="en-GB" b="0" i="1" smtClean="0">
                              <a:latin typeface="Cambria Math" panose="02040503050406030204" pitchFamily="18" charset="0"/>
                            </a:rPr>
                            <m:t>2</m:t>
                          </m:r>
                        </m:sup>
                      </m:sSubSup>
                      <m:r>
                        <a:rPr lang="en-GB" b="0" i="1" smtClean="0">
                          <a:latin typeface="Cambria Math" panose="02040503050406030204" pitchFamily="18" charset="0"/>
                        </a:rPr>
                        <m:t>𝐼</m:t>
                      </m:r>
                      <m:r>
                        <a:rPr lang="en-GB" b="0" i="1" smtClean="0">
                          <a:latin typeface="Cambria Math" panose="02040503050406030204" pitchFamily="18" charset="0"/>
                        </a:rPr>
                        <m:t>]</m:t>
                      </m:r>
                    </m:oMath>
                  </m:oMathPara>
                </a14:m>
                <a:endParaRPr lang="en-GB" dirty="0"/>
              </a:p>
            </p:txBody>
          </p:sp>
        </mc:Choice>
        <mc:Fallback xmlns="">
          <p:sp>
            <p:nvSpPr>
              <p:cNvPr id="14" name="Rectangle: Rounded Corners 13">
                <a:extLst>
                  <a:ext uri="{FF2B5EF4-FFF2-40B4-BE49-F238E27FC236}">
                    <a16:creationId xmlns:a16="http://schemas.microsoft.com/office/drawing/2014/main" id="{D36373BD-28DE-4CEB-83FA-73415126B971}"/>
                  </a:ext>
                </a:extLst>
              </p:cNvPr>
              <p:cNvSpPr>
                <a:spLocks noRot="1" noChangeAspect="1" noMove="1" noResize="1" noEditPoints="1" noAdjustHandles="1" noChangeArrowheads="1" noChangeShapeType="1" noTextEdit="1"/>
              </p:cNvSpPr>
              <p:nvPr/>
            </p:nvSpPr>
            <p:spPr>
              <a:xfrm>
                <a:off x="12447016" y="1773954"/>
                <a:ext cx="1956521" cy="914400"/>
              </a:xfrm>
              <a:prstGeom prst="roundRect">
                <a:avLst/>
              </a:prstGeom>
              <a:blipFill>
                <a:blip r:embed="rId7"/>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E86E58CC-DCCE-4CCB-951B-371DC4920F54}"/>
              </a:ext>
            </a:extLst>
          </p:cNvPr>
          <p:cNvSpPr txBox="1"/>
          <p:nvPr/>
        </p:nvSpPr>
        <p:spPr>
          <a:xfrm>
            <a:off x="-247169" y="4950076"/>
            <a:ext cx="1652428" cy="369332"/>
          </a:xfrm>
          <a:prstGeom prst="rect">
            <a:avLst/>
          </a:prstGeom>
          <a:noFill/>
        </p:spPr>
        <p:txBody>
          <a:bodyPr wrap="square" rtlCol="0">
            <a:spAutoFit/>
          </a:bodyPr>
          <a:lstStyle/>
          <a:p>
            <a:r>
              <a:rPr lang="en-GB" b="1" dirty="0"/>
              <a:t>Algebra</a:t>
            </a:r>
          </a:p>
        </p:txBody>
      </p:sp>
      <p:cxnSp>
        <p:nvCxnSpPr>
          <p:cNvPr id="18" name="Connector: Curved 17">
            <a:extLst>
              <a:ext uri="{FF2B5EF4-FFF2-40B4-BE49-F238E27FC236}">
                <a16:creationId xmlns:a16="http://schemas.microsoft.com/office/drawing/2014/main" id="{35D89A72-AFF7-4CAD-A0BC-E9D6340CDE93}"/>
              </a:ext>
            </a:extLst>
          </p:cNvPr>
          <p:cNvCxnSpPr>
            <a:cxnSpLocks/>
            <a:stCxn id="11" idx="2"/>
            <a:endCxn id="21" idx="0"/>
          </p:cNvCxnSpPr>
          <p:nvPr/>
        </p:nvCxnSpPr>
        <p:spPr>
          <a:xfrm rot="5400000">
            <a:off x="3888683" y="818014"/>
            <a:ext cx="1017037" cy="4802887"/>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104F566-3679-45BD-81F7-EE845D3C827C}"/>
                  </a:ext>
                </a:extLst>
              </p:cNvPr>
              <p:cNvSpPr/>
              <p:nvPr/>
            </p:nvSpPr>
            <p:spPr>
              <a:xfrm>
                <a:off x="-188269" y="3727976"/>
                <a:ext cx="4368052" cy="11360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schemeClr val="tx1"/>
                    </a:solidFill>
                  </a:rPr>
                  <a:t>Given </a:t>
                </a:r>
                <a:r>
                  <a:rPr lang="en-GB" b="1" dirty="0">
                    <a:solidFill>
                      <a:schemeClr val="tx1"/>
                    </a:solidFill>
                  </a:rPr>
                  <a:t>MLR{1 3}</a:t>
                </a:r>
                <a:r>
                  <a:rPr lang="en-GB" dirty="0">
                    <a:solidFill>
                      <a:schemeClr val="tx1"/>
                    </a:solidFill>
                  </a:rPr>
                  <a:t>, </a:t>
                </a:r>
                <a14:m>
                  <m:oMath xmlns:m="http://schemas.openxmlformats.org/officeDocument/2006/math">
                    <m:limLow>
                      <m:limLowPr>
                        <m:ctrlPr>
                          <a:rPr lang="en-GB" b="0" i="1" smtClean="0">
                            <a:solidFill>
                              <a:schemeClr val="tx1"/>
                            </a:solidFill>
                            <a:latin typeface="Cambria Math" panose="02040503050406030204" pitchFamily="18" charset="0"/>
                          </a:rPr>
                        </m:ctrlPr>
                      </m:limLowPr>
                      <m:e>
                        <m:r>
                          <m:rPr>
                            <m:sty m:val="p"/>
                          </m:rPr>
                          <a:rPr lang="en-GB" b="0" i="0" smtClean="0">
                            <a:solidFill>
                              <a:schemeClr val="tx1"/>
                            </a:solidFill>
                            <a:latin typeface="Cambria Math" panose="02040503050406030204" pitchFamily="18" charset="0"/>
                          </a:rPr>
                          <m:t>min</m:t>
                        </m:r>
                        <m:r>
                          <a:rPr lang="en-GB" b="0" i="0" smtClean="0">
                            <a:solidFill>
                              <a:schemeClr val="tx1"/>
                            </a:solidFill>
                            <a:latin typeface="Cambria Math" panose="02040503050406030204" pitchFamily="18" charset="0"/>
                          </a:rPr>
                          <m:t> </m:t>
                        </m:r>
                        <m:sSup>
                          <m:sSupPr>
                            <m:ctrlPr>
                              <a:rPr lang="en-GB" b="0" i="1" smtClean="0">
                                <a:solidFill>
                                  <a:schemeClr val="tx1"/>
                                </a:solidFill>
                                <a:latin typeface="Cambria Math" panose="02040503050406030204" pitchFamily="18" charset="0"/>
                              </a:rPr>
                            </m:ctrlPr>
                          </m:sSupPr>
                          <m:e>
                            <m:r>
                              <m:rPr>
                                <m:sty m:val="p"/>
                              </m:rPr>
                              <a:rPr lang="en-GB" b="0" i="0" smtClean="0">
                                <a:solidFill>
                                  <a:schemeClr val="tx1"/>
                                </a:solidFill>
                                <a:latin typeface="Cambria Math" panose="02040503050406030204" pitchFamily="18" charset="0"/>
                              </a:rPr>
                              <m:t>U</m:t>
                            </m:r>
                          </m:e>
                          <m:sup>
                            <m:r>
                              <a:rPr lang="en-GB" b="0" i="1" smtClean="0">
                                <a:solidFill>
                                  <a:schemeClr val="tx1"/>
                                </a:solidFill>
                                <a:latin typeface="Cambria Math" panose="02040503050406030204" pitchFamily="18" charset="0"/>
                              </a:rPr>
                              <m:t>′</m:t>
                            </m:r>
                          </m:sup>
                        </m:sSup>
                        <m:r>
                          <a:rPr lang="en-GB" b="0" i="1" smtClean="0">
                            <a:solidFill>
                              <a:schemeClr val="tx1"/>
                            </a:solidFill>
                            <a:latin typeface="Cambria Math" panose="02040503050406030204" pitchFamily="18" charset="0"/>
                          </a:rPr>
                          <m:t>𝑈</m:t>
                        </m:r>
                      </m:e>
                      <m:lim>
                        <m:r>
                          <a:rPr lang="en-GB" b="0" i="1" smtClean="0">
                            <a:solidFill>
                              <a:schemeClr val="tx1"/>
                            </a:solidFill>
                            <a:latin typeface="Cambria Math" panose="02040503050406030204" pitchFamily="18" charset="0"/>
                          </a:rPr>
                          <m:t>𝛽</m:t>
                        </m:r>
                      </m:lim>
                    </m:limLow>
                    <m:r>
                      <a:rPr lang="en-GB" b="0" i="1" smtClean="0">
                        <a:solidFill>
                          <a:schemeClr val="tx1"/>
                        </a:solidFill>
                        <a:latin typeface="Cambria Math" panose="02040503050406030204" pitchFamily="18" charset="0"/>
                      </a:rPr>
                      <m:t> </m:t>
                    </m:r>
                  </m:oMath>
                </a14:m>
                <a:r>
                  <a:rPr lang="en-GB" dirty="0">
                    <a:solidFill>
                      <a:schemeClr val="tx1"/>
                    </a:solidFill>
                  </a:rPr>
                  <a:t>has a single solution</a:t>
                </a:r>
              </a:p>
              <a:p>
                <a:pPr algn="ctr"/>
                <a14:m>
                  <m:oMath xmlns:m="http://schemas.openxmlformats.org/officeDocument/2006/math">
                    <m:r>
                      <a:rPr lang="en-GB" b="0" i="1" smtClean="0">
                        <a:solidFill>
                          <a:schemeClr val="tx1"/>
                        </a:solidFill>
                        <a:latin typeface="Cambria Math" panose="02040503050406030204" pitchFamily="18" charset="0"/>
                      </a:rPr>
                      <m:t>𝑏</m:t>
                    </m:r>
                    <m:r>
                      <a:rPr lang="en-GB" b="0" i="1" dirty="0" smtClean="0">
                        <a:solidFill>
                          <a:schemeClr val="tx1"/>
                        </a:solidFill>
                        <a:latin typeface="Cambria Math" panose="02040503050406030204" pitchFamily="18" charset="0"/>
                      </a:rPr>
                      <m:t>=</m:t>
                    </m:r>
                    <m:sSup>
                      <m:sSupPr>
                        <m:ctrlPr>
                          <a:rPr lang="en-GB" b="0" i="1" dirty="0" smtClean="0">
                            <a:solidFill>
                              <a:schemeClr val="tx1"/>
                            </a:solidFill>
                            <a:latin typeface="Cambria Math" panose="02040503050406030204" pitchFamily="18" charset="0"/>
                          </a:rPr>
                        </m:ctrlPr>
                      </m:sSupPr>
                      <m:e>
                        <m:d>
                          <m:dPr>
                            <m:ctrlPr>
                              <a:rPr lang="en-GB" b="0" i="1" dirty="0" smtClean="0">
                                <a:solidFill>
                                  <a:schemeClr val="tx1"/>
                                </a:solidFill>
                                <a:latin typeface="Cambria Math" panose="02040503050406030204" pitchFamily="18" charset="0"/>
                              </a:rPr>
                            </m:ctrlPr>
                          </m:dPr>
                          <m:e>
                            <m:sSup>
                              <m:sSupPr>
                                <m:ctrlPr>
                                  <a:rPr lang="en-GB" b="0" i="1" dirty="0" smtClean="0">
                                    <a:solidFill>
                                      <a:schemeClr val="tx1"/>
                                    </a:solidFill>
                                    <a:latin typeface="Cambria Math" panose="02040503050406030204" pitchFamily="18" charset="0"/>
                                  </a:rPr>
                                </m:ctrlPr>
                              </m:sSupPr>
                              <m:e>
                                <m:r>
                                  <a:rPr lang="en-GB" b="0" i="1" dirty="0" smtClean="0">
                                    <a:solidFill>
                                      <a:schemeClr val="tx1"/>
                                    </a:solidFill>
                                    <a:latin typeface="Cambria Math" panose="02040503050406030204" pitchFamily="18" charset="0"/>
                                  </a:rPr>
                                  <m:t>𝑋</m:t>
                                </m:r>
                              </m:e>
                              <m:sup>
                                <m:r>
                                  <a:rPr lang="en-GB" b="0" i="1" dirty="0" smtClean="0">
                                    <a:solidFill>
                                      <a:schemeClr val="tx1"/>
                                    </a:solidFill>
                                    <a:latin typeface="Cambria Math" panose="02040503050406030204" pitchFamily="18" charset="0"/>
                                  </a:rPr>
                                  <m:t>′</m:t>
                                </m:r>
                              </m:sup>
                            </m:sSup>
                            <m:r>
                              <a:rPr lang="en-GB" b="0" i="1" dirty="0" smtClean="0">
                                <a:solidFill>
                                  <a:schemeClr val="tx1"/>
                                </a:solidFill>
                                <a:latin typeface="Cambria Math" panose="02040503050406030204" pitchFamily="18" charset="0"/>
                              </a:rPr>
                              <m:t>𝑋</m:t>
                            </m:r>
                          </m:e>
                        </m:d>
                      </m:e>
                      <m:sup>
                        <m:r>
                          <a:rPr lang="en-GB" b="0" i="1" dirty="0" smtClean="0">
                            <a:solidFill>
                              <a:schemeClr val="tx1"/>
                            </a:solidFill>
                            <a:latin typeface="Cambria Math" panose="02040503050406030204" pitchFamily="18" charset="0"/>
                          </a:rPr>
                          <m:t>−1</m:t>
                        </m:r>
                      </m:sup>
                    </m:sSup>
                    <m:d>
                      <m:dPr>
                        <m:ctrlPr>
                          <a:rPr lang="en-GB" b="0" i="1" dirty="0" smtClean="0">
                            <a:solidFill>
                              <a:schemeClr val="tx1"/>
                            </a:solidFill>
                            <a:latin typeface="Cambria Math" panose="02040503050406030204" pitchFamily="18" charset="0"/>
                          </a:rPr>
                        </m:ctrlPr>
                      </m:dPr>
                      <m:e>
                        <m:sSup>
                          <m:sSupPr>
                            <m:ctrlPr>
                              <a:rPr lang="en-GB" b="0" i="1" dirty="0" smtClean="0">
                                <a:solidFill>
                                  <a:schemeClr val="tx1"/>
                                </a:solidFill>
                                <a:latin typeface="Cambria Math" panose="02040503050406030204" pitchFamily="18" charset="0"/>
                              </a:rPr>
                            </m:ctrlPr>
                          </m:sSupPr>
                          <m:e>
                            <m:r>
                              <a:rPr lang="en-GB" b="0" i="1" dirty="0" smtClean="0">
                                <a:solidFill>
                                  <a:schemeClr val="tx1"/>
                                </a:solidFill>
                                <a:latin typeface="Cambria Math" panose="02040503050406030204" pitchFamily="18" charset="0"/>
                              </a:rPr>
                              <m:t>𝑋</m:t>
                            </m:r>
                          </m:e>
                          <m:sup>
                            <m:r>
                              <a:rPr lang="en-GB" b="0" i="1" dirty="0" smtClean="0">
                                <a:solidFill>
                                  <a:schemeClr val="tx1"/>
                                </a:solidFill>
                                <a:latin typeface="Cambria Math" panose="02040503050406030204" pitchFamily="18" charset="0"/>
                              </a:rPr>
                              <m:t>′</m:t>
                            </m:r>
                          </m:sup>
                        </m:sSup>
                        <m:r>
                          <a:rPr lang="en-GB" b="0" i="1" dirty="0" smtClean="0">
                            <a:solidFill>
                              <a:schemeClr val="tx1"/>
                            </a:solidFill>
                            <a:latin typeface="Cambria Math" panose="02040503050406030204" pitchFamily="18" charset="0"/>
                          </a:rPr>
                          <m:t>𝑌</m:t>
                        </m:r>
                      </m:e>
                    </m:d>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𝛽</m:t>
                    </m:r>
                    <m:r>
                      <a:rPr lang="en-GB" b="0" i="1" dirty="0" smtClean="0">
                        <a:solidFill>
                          <a:schemeClr val="tx1"/>
                        </a:solidFill>
                        <a:latin typeface="Cambria Math" panose="02040503050406030204" pitchFamily="18" charset="0"/>
                      </a:rPr>
                      <m:t>+</m:t>
                    </m:r>
                    <m:sSup>
                      <m:sSupPr>
                        <m:ctrlPr>
                          <a:rPr lang="en-GB" b="0" i="1" dirty="0" smtClean="0">
                            <a:solidFill>
                              <a:schemeClr val="tx1"/>
                            </a:solidFill>
                            <a:latin typeface="Cambria Math" panose="02040503050406030204" pitchFamily="18" charset="0"/>
                          </a:rPr>
                        </m:ctrlPr>
                      </m:sSupPr>
                      <m:e>
                        <m:d>
                          <m:dPr>
                            <m:ctrlPr>
                              <a:rPr lang="en-GB" b="0" i="1" dirty="0" smtClean="0">
                                <a:solidFill>
                                  <a:schemeClr val="tx1"/>
                                </a:solidFill>
                                <a:latin typeface="Cambria Math" panose="02040503050406030204" pitchFamily="18" charset="0"/>
                              </a:rPr>
                            </m:ctrlPr>
                          </m:dPr>
                          <m:e>
                            <m:sSup>
                              <m:sSupPr>
                                <m:ctrlPr>
                                  <a:rPr lang="en-GB" b="0" i="1" dirty="0" smtClean="0">
                                    <a:solidFill>
                                      <a:schemeClr val="tx1"/>
                                    </a:solidFill>
                                    <a:latin typeface="Cambria Math" panose="02040503050406030204" pitchFamily="18" charset="0"/>
                                  </a:rPr>
                                </m:ctrlPr>
                              </m:sSupPr>
                              <m:e>
                                <m:r>
                                  <a:rPr lang="en-GB" b="0" i="1" dirty="0" smtClean="0">
                                    <a:solidFill>
                                      <a:schemeClr val="tx1"/>
                                    </a:solidFill>
                                    <a:latin typeface="Cambria Math" panose="02040503050406030204" pitchFamily="18" charset="0"/>
                                  </a:rPr>
                                  <m:t>𝑋</m:t>
                                </m:r>
                              </m:e>
                              <m:sup>
                                <m:r>
                                  <a:rPr lang="en-GB" b="0" i="1" dirty="0" smtClean="0">
                                    <a:solidFill>
                                      <a:schemeClr val="tx1"/>
                                    </a:solidFill>
                                    <a:latin typeface="Cambria Math" panose="02040503050406030204" pitchFamily="18" charset="0"/>
                                  </a:rPr>
                                  <m:t>′</m:t>
                                </m:r>
                              </m:sup>
                            </m:sSup>
                            <m:r>
                              <a:rPr lang="en-GB" b="0" i="1" dirty="0" smtClean="0">
                                <a:solidFill>
                                  <a:schemeClr val="tx1"/>
                                </a:solidFill>
                                <a:latin typeface="Cambria Math" panose="02040503050406030204" pitchFamily="18" charset="0"/>
                              </a:rPr>
                              <m:t>𝑋</m:t>
                            </m:r>
                          </m:e>
                        </m:d>
                      </m:e>
                      <m:sup>
                        <m:r>
                          <a:rPr lang="en-GB" b="0" i="1" dirty="0" smtClean="0">
                            <a:solidFill>
                              <a:schemeClr val="tx1"/>
                            </a:solidFill>
                            <a:latin typeface="Cambria Math" panose="02040503050406030204" pitchFamily="18" charset="0"/>
                          </a:rPr>
                          <m:t>−1</m:t>
                        </m:r>
                      </m:sup>
                    </m:sSup>
                    <m:r>
                      <a:rPr lang="en-GB" b="0" i="1" dirty="0" smtClean="0">
                        <a:solidFill>
                          <a:schemeClr val="tx1"/>
                        </a:solidFill>
                        <a:latin typeface="Cambria Math" panose="02040503050406030204" pitchFamily="18" charset="0"/>
                      </a:rPr>
                      <m:t>(</m:t>
                    </m:r>
                    <m:sSup>
                      <m:sSupPr>
                        <m:ctrlPr>
                          <a:rPr lang="en-GB" b="0" i="1" dirty="0" smtClean="0">
                            <a:solidFill>
                              <a:schemeClr val="tx1"/>
                            </a:solidFill>
                            <a:latin typeface="Cambria Math" panose="02040503050406030204" pitchFamily="18" charset="0"/>
                          </a:rPr>
                        </m:ctrlPr>
                      </m:sSupPr>
                      <m:e>
                        <m:r>
                          <a:rPr lang="en-GB" b="0" i="1" dirty="0" smtClean="0">
                            <a:solidFill>
                              <a:schemeClr val="tx1"/>
                            </a:solidFill>
                            <a:latin typeface="Cambria Math" panose="02040503050406030204" pitchFamily="18" charset="0"/>
                          </a:rPr>
                          <m:t>𝑋</m:t>
                        </m:r>
                      </m:e>
                      <m:sup>
                        <m:r>
                          <a:rPr lang="en-GB" b="0" i="1" dirty="0" smtClean="0">
                            <a:solidFill>
                              <a:schemeClr val="tx1"/>
                            </a:solidFill>
                            <a:latin typeface="Cambria Math" panose="02040503050406030204" pitchFamily="18" charset="0"/>
                          </a:rPr>
                          <m:t>′</m:t>
                        </m:r>
                      </m:sup>
                    </m:sSup>
                    <m:r>
                      <a:rPr lang="en-GB" b="0" i="1" dirty="0" smtClean="0">
                        <a:solidFill>
                          <a:schemeClr val="tx1"/>
                        </a:solidFill>
                        <a:latin typeface="Cambria Math" panose="02040503050406030204" pitchFamily="18" charset="0"/>
                      </a:rPr>
                      <m:t>𝑈</m:t>
                    </m:r>
                    <m:r>
                      <a:rPr lang="en-GB" b="0" i="1" dirty="0" smtClean="0">
                        <a:solidFill>
                          <a:schemeClr val="tx1"/>
                        </a:solidFill>
                        <a:latin typeface="Cambria Math" panose="02040503050406030204" pitchFamily="18" charset="0"/>
                      </a:rPr>
                      <m:t>)</m:t>
                    </m:r>
                  </m:oMath>
                </a14:m>
                <a:r>
                  <a:rPr lang="en-GB" dirty="0"/>
                  <a:t> </a:t>
                </a:r>
              </a:p>
            </p:txBody>
          </p:sp>
        </mc:Choice>
        <mc:Fallback xmlns="">
          <p:sp>
            <p:nvSpPr>
              <p:cNvPr id="21" name="Rectangle 20">
                <a:extLst>
                  <a:ext uri="{FF2B5EF4-FFF2-40B4-BE49-F238E27FC236}">
                    <a16:creationId xmlns:a16="http://schemas.microsoft.com/office/drawing/2014/main" id="{E104F566-3679-45BD-81F7-EE845D3C827C}"/>
                  </a:ext>
                </a:extLst>
              </p:cNvPr>
              <p:cNvSpPr>
                <a:spLocks noRot="1" noChangeAspect="1" noMove="1" noResize="1" noEditPoints="1" noAdjustHandles="1" noChangeArrowheads="1" noChangeShapeType="1" noTextEdit="1"/>
              </p:cNvSpPr>
              <p:nvPr/>
            </p:nvSpPr>
            <p:spPr>
              <a:xfrm>
                <a:off x="-188269" y="3727976"/>
                <a:ext cx="4368052" cy="113602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43B3888-0CAD-4200-9963-709520E3AE06}"/>
                  </a:ext>
                </a:extLst>
              </p:cNvPr>
              <p:cNvSpPr/>
              <p:nvPr/>
            </p:nvSpPr>
            <p:spPr>
              <a:xfrm>
                <a:off x="7864747" y="3688572"/>
                <a:ext cx="2204634"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b="0" dirty="0"/>
                  <a:t>Given </a:t>
                </a:r>
                <a:r>
                  <a:rPr lang="en-GB" b="1" dirty="0"/>
                  <a:t>MLR{1 3 4}</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𝑋</m:t>
                          </m:r>
                        </m:e>
                      </m:d>
                      <m:r>
                        <a:rPr lang="en-GB" b="0" i="1" smtClean="0">
                          <a:latin typeface="Cambria Math" panose="02040503050406030204" pitchFamily="18" charset="0"/>
                        </a:rPr>
                        <m:t>=</m:t>
                      </m:r>
                      <m:r>
                        <a:rPr lang="en-GB" b="0" i="1" smtClean="0">
                          <a:latin typeface="Cambria Math" panose="02040503050406030204" pitchFamily="18" charset="0"/>
                        </a:rPr>
                        <m:t>𝛽</m:t>
                      </m:r>
                    </m:oMath>
                  </m:oMathPara>
                </a14:m>
                <a:endParaRPr lang="en-GB" dirty="0"/>
              </a:p>
              <a:p>
                <a:pPr algn="ctr"/>
                <a:r>
                  <a:rPr lang="en-GB" dirty="0"/>
                  <a:t>[1.1 27]</a:t>
                </a:r>
              </a:p>
            </p:txBody>
          </p:sp>
        </mc:Choice>
        <mc:Fallback xmlns="">
          <p:sp>
            <p:nvSpPr>
              <p:cNvPr id="25" name="Rectangle 24">
                <a:extLst>
                  <a:ext uri="{FF2B5EF4-FFF2-40B4-BE49-F238E27FC236}">
                    <a16:creationId xmlns:a16="http://schemas.microsoft.com/office/drawing/2014/main" id="{F43B3888-0CAD-4200-9963-709520E3AE06}"/>
                  </a:ext>
                </a:extLst>
              </p:cNvPr>
              <p:cNvSpPr>
                <a:spLocks noRot="1" noChangeAspect="1" noMove="1" noResize="1" noEditPoints="1" noAdjustHandles="1" noChangeArrowheads="1" noChangeShapeType="1" noTextEdit="1"/>
              </p:cNvSpPr>
              <p:nvPr/>
            </p:nvSpPr>
            <p:spPr>
              <a:xfrm>
                <a:off x="7864747" y="3688572"/>
                <a:ext cx="2204634" cy="914400"/>
              </a:xfrm>
              <a:prstGeom prst="rect">
                <a:avLst/>
              </a:prstGeom>
              <a:blipFill>
                <a:blip r:embed="rId9"/>
                <a:stretch>
                  <a:fillRect t="-2632" b="-9868"/>
                </a:stretch>
              </a:blipFill>
            </p:spPr>
            <p:txBody>
              <a:bodyPr/>
              <a:lstStyle/>
              <a:p>
                <a:r>
                  <a:rPr lang="en-GB">
                    <a:noFill/>
                  </a:rPr>
                  <a:t> </a:t>
                </a:r>
              </a:p>
            </p:txBody>
          </p:sp>
        </mc:Fallback>
      </mc:AlternateContent>
      <p:cxnSp>
        <p:nvCxnSpPr>
          <p:cNvPr id="27" name="Connector: Curved 26">
            <a:extLst>
              <a:ext uri="{FF2B5EF4-FFF2-40B4-BE49-F238E27FC236}">
                <a16:creationId xmlns:a16="http://schemas.microsoft.com/office/drawing/2014/main" id="{B39517BD-A840-4C20-BBE3-C28813FF5092}"/>
              </a:ext>
            </a:extLst>
          </p:cNvPr>
          <p:cNvCxnSpPr>
            <a:cxnSpLocks/>
            <a:stCxn id="5" idx="2"/>
            <a:endCxn id="25" idx="0"/>
          </p:cNvCxnSpPr>
          <p:nvPr/>
        </p:nvCxnSpPr>
        <p:spPr>
          <a:xfrm rot="16200000" flipH="1">
            <a:off x="5296062" y="17570"/>
            <a:ext cx="972544" cy="6369459"/>
          </a:xfrm>
          <a:prstGeom prst="curvedConnector3">
            <a:avLst>
              <a:gd name="adj1" fmla="val 50000"/>
            </a:avLst>
          </a:prstGeom>
          <a:ln w="38100">
            <a:tailEnd type="triangle"/>
          </a:ln>
        </p:spPr>
        <p:style>
          <a:lnRef idx="2">
            <a:schemeClr val="accent2"/>
          </a:lnRef>
          <a:fillRef idx="1">
            <a:schemeClr val="lt1"/>
          </a:fillRef>
          <a:effectRef idx="0">
            <a:schemeClr val="accent2"/>
          </a:effectRef>
          <a:fontRef idx="minor">
            <a:schemeClr val="dk1"/>
          </a:fontRef>
        </p:style>
      </p:cxnSp>
      <p:cxnSp>
        <p:nvCxnSpPr>
          <p:cNvPr id="31" name="Connector: Curved 30">
            <a:extLst>
              <a:ext uri="{FF2B5EF4-FFF2-40B4-BE49-F238E27FC236}">
                <a16:creationId xmlns:a16="http://schemas.microsoft.com/office/drawing/2014/main" id="{40424D97-FE15-4B0D-AD2A-8802795F570E}"/>
              </a:ext>
            </a:extLst>
          </p:cNvPr>
          <p:cNvCxnSpPr>
            <a:cxnSpLocks/>
            <a:stCxn id="11" idx="2"/>
            <a:endCxn id="25" idx="0"/>
          </p:cNvCxnSpPr>
          <p:nvPr/>
        </p:nvCxnSpPr>
        <p:spPr>
          <a:xfrm rot="16200000" flipH="1">
            <a:off x="7394038" y="2115545"/>
            <a:ext cx="977633" cy="2168420"/>
          </a:xfrm>
          <a:prstGeom prst="curvedConnector3">
            <a:avLst>
              <a:gd name="adj1" fmla="val 50000"/>
            </a:avLst>
          </a:prstGeom>
          <a:ln w="38100">
            <a:tailEnd type="triangle"/>
          </a:ln>
        </p:spPr>
        <p:style>
          <a:lnRef idx="2">
            <a:schemeClr val="accent2"/>
          </a:lnRef>
          <a:fillRef idx="1">
            <a:schemeClr val="lt1"/>
          </a:fillRef>
          <a:effectRef idx="0">
            <a:schemeClr val="accent2"/>
          </a:effectRef>
          <a:fontRef idx="minor">
            <a:schemeClr val="dk1"/>
          </a:fontRef>
        </p:style>
      </p:cxnSp>
      <p:cxnSp>
        <p:nvCxnSpPr>
          <p:cNvPr id="33" name="Connector: Curved 32">
            <a:extLst>
              <a:ext uri="{FF2B5EF4-FFF2-40B4-BE49-F238E27FC236}">
                <a16:creationId xmlns:a16="http://schemas.microsoft.com/office/drawing/2014/main" id="{83C5CD02-D549-4D92-9A33-3C9254EA8471}"/>
              </a:ext>
            </a:extLst>
          </p:cNvPr>
          <p:cNvCxnSpPr>
            <a:cxnSpLocks/>
            <a:stCxn id="12" idx="2"/>
            <a:endCxn id="25" idx="0"/>
          </p:cNvCxnSpPr>
          <p:nvPr/>
        </p:nvCxnSpPr>
        <p:spPr>
          <a:xfrm rot="5400000">
            <a:off x="8557022" y="3126072"/>
            <a:ext cx="972543" cy="152457"/>
          </a:xfrm>
          <a:prstGeom prst="curvedConnector3">
            <a:avLst>
              <a:gd name="adj1" fmla="val 50000"/>
            </a:avLst>
          </a:prstGeom>
          <a:ln w="38100">
            <a:tailEnd type="triangle"/>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0A57027E-BD97-4CF6-B591-D8B7B2FFCDEE}"/>
                  </a:ext>
                </a:extLst>
              </p:cNvPr>
              <p:cNvSpPr/>
              <p:nvPr/>
            </p:nvSpPr>
            <p:spPr>
              <a:xfrm>
                <a:off x="10391545" y="3722888"/>
                <a:ext cx="276897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0" dirty="0"/>
                  <a:t>Given </a:t>
                </a:r>
                <a:r>
                  <a:rPr lang="en-GB" b="1" dirty="0"/>
                  <a:t>MLR{1 3 4 5}</a:t>
                </a:r>
              </a:p>
              <a:p>
                <a:pPr algn="ctr"/>
                <a:r>
                  <a:rPr lang="en-GB" b="0" dirty="0"/>
                  <a:t>Var</a:t>
                </a:r>
                <a14:m>
                  <m:oMath xmlns:m="http://schemas.openxmlformats.org/officeDocument/2006/math">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𝑏</m:t>
                        </m:r>
                        <m:r>
                          <a:rPr lang="en-GB" b="0" i="1" smtClean="0">
                            <a:latin typeface="Cambria Math" panose="02040503050406030204" pitchFamily="18" charset="0"/>
                          </a:rPr>
                          <m:t> | </m:t>
                        </m:r>
                        <m:r>
                          <a:rPr lang="en-GB" b="0" i="1" smtClean="0">
                            <a:latin typeface="Cambria Math" panose="02040503050406030204" pitchFamily="18" charset="0"/>
                          </a:rPr>
                          <m:t>𝑋</m:t>
                        </m:r>
                      </m:e>
                    </m:d>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𝜎</m:t>
                        </m:r>
                      </m:e>
                      <m:sub>
                        <m:r>
                          <a:rPr lang="en-GB" b="0" i="1" smtClean="0">
                            <a:latin typeface="Cambria Math" panose="02040503050406030204" pitchFamily="18" charset="0"/>
                          </a:rPr>
                          <m:t>𝑈</m:t>
                        </m:r>
                      </m:sub>
                      <m:sup>
                        <m:r>
                          <a:rPr lang="en-GB" b="0" i="1" smtClean="0">
                            <a:latin typeface="Cambria Math" panose="02040503050406030204" pitchFamily="18" charset="0"/>
                          </a:rPr>
                          <m:t>2</m:t>
                        </m:r>
                      </m:sup>
                    </m:sSubSup>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𝑋</m:t>
                                </m:r>
                              </m:e>
                              <m:sup>
                                <m:r>
                                  <a:rPr lang="en-GB" b="0" i="1" smtClean="0">
                                    <a:latin typeface="Cambria Math" panose="02040503050406030204" pitchFamily="18" charset="0"/>
                                  </a:rPr>
                                  <m:t>′</m:t>
                                </m:r>
                              </m:sup>
                            </m:sSup>
                            <m:r>
                              <a:rPr lang="en-GB" b="0" i="1" smtClean="0">
                                <a:latin typeface="Cambria Math" panose="02040503050406030204" pitchFamily="18" charset="0"/>
                              </a:rPr>
                              <m:t>𝑋</m:t>
                            </m:r>
                          </m:e>
                        </m:d>
                      </m:e>
                      <m:sup>
                        <m:r>
                          <a:rPr lang="en-GB" b="0" i="1" smtClean="0">
                            <a:latin typeface="Cambria Math" panose="02040503050406030204" pitchFamily="18" charset="0"/>
                          </a:rPr>
                          <m:t>−1</m:t>
                        </m:r>
                      </m:sup>
                    </m:sSup>
                  </m:oMath>
                </a14:m>
                <a:endParaRPr lang="en-GB" dirty="0"/>
              </a:p>
              <a:p>
                <a:pPr algn="ctr"/>
                <a:r>
                  <a:rPr lang="en-GB" dirty="0"/>
                  <a:t>[1.1 27]</a:t>
                </a:r>
              </a:p>
            </p:txBody>
          </p:sp>
        </mc:Choice>
        <mc:Fallback xmlns="">
          <p:sp>
            <p:nvSpPr>
              <p:cNvPr id="38" name="Rectangle 37">
                <a:extLst>
                  <a:ext uri="{FF2B5EF4-FFF2-40B4-BE49-F238E27FC236}">
                    <a16:creationId xmlns:a16="http://schemas.microsoft.com/office/drawing/2014/main" id="{0A57027E-BD97-4CF6-B591-D8B7B2FFCDEE}"/>
                  </a:ext>
                </a:extLst>
              </p:cNvPr>
              <p:cNvSpPr>
                <a:spLocks noRot="1" noChangeAspect="1" noMove="1" noResize="1" noEditPoints="1" noAdjustHandles="1" noChangeArrowheads="1" noChangeShapeType="1" noTextEdit="1"/>
              </p:cNvSpPr>
              <p:nvPr/>
            </p:nvSpPr>
            <p:spPr>
              <a:xfrm>
                <a:off x="10391545" y="3722888"/>
                <a:ext cx="2768974" cy="914400"/>
              </a:xfrm>
              <a:prstGeom prst="rect">
                <a:avLst/>
              </a:prstGeom>
              <a:blipFill>
                <a:blip r:embed="rId10"/>
                <a:stretch>
                  <a:fillRect t="-3289" b="-9868"/>
                </a:stretch>
              </a:blipFill>
            </p:spPr>
            <p:txBody>
              <a:bodyPr/>
              <a:lstStyle/>
              <a:p>
                <a:r>
                  <a:rPr lang="en-GB">
                    <a:noFill/>
                  </a:rPr>
                  <a:t> </a:t>
                </a:r>
              </a:p>
            </p:txBody>
          </p:sp>
        </mc:Fallback>
      </mc:AlternateContent>
      <p:cxnSp>
        <p:nvCxnSpPr>
          <p:cNvPr id="40" name="Connector: Curved 39">
            <a:extLst>
              <a:ext uri="{FF2B5EF4-FFF2-40B4-BE49-F238E27FC236}">
                <a16:creationId xmlns:a16="http://schemas.microsoft.com/office/drawing/2014/main" id="{662D4F4C-B340-4C70-9344-BEA3497F086C}"/>
              </a:ext>
            </a:extLst>
          </p:cNvPr>
          <p:cNvCxnSpPr>
            <a:cxnSpLocks/>
            <a:stCxn id="5" idx="2"/>
            <a:endCxn id="38" idx="0"/>
          </p:cNvCxnSpPr>
          <p:nvPr/>
        </p:nvCxnSpPr>
        <p:spPr>
          <a:xfrm rot="16200000" flipH="1">
            <a:off x="6683388" y="-1369756"/>
            <a:ext cx="1006860" cy="9178427"/>
          </a:xfrm>
          <a:prstGeom prst="curvedConnector3">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44" name="Connector: Curved 43">
            <a:extLst>
              <a:ext uri="{FF2B5EF4-FFF2-40B4-BE49-F238E27FC236}">
                <a16:creationId xmlns:a16="http://schemas.microsoft.com/office/drawing/2014/main" id="{48C95C92-68DD-4C27-A2AA-9F51A6CBE75A}"/>
              </a:ext>
            </a:extLst>
          </p:cNvPr>
          <p:cNvCxnSpPr>
            <a:cxnSpLocks/>
            <a:stCxn id="11" idx="2"/>
            <a:endCxn id="38" idx="0"/>
          </p:cNvCxnSpPr>
          <p:nvPr/>
        </p:nvCxnSpPr>
        <p:spPr>
          <a:xfrm rot="16200000" flipH="1">
            <a:off x="8781364" y="728219"/>
            <a:ext cx="1011949" cy="4977388"/>
          </a:xfrm>
          <a:prstGeom prst="curvedConnector3">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46" name="Connector: Curved 45">
            <a:extLst>
              <a:ext uri="{FF2B5EF4-FFF2-40B4-BE49-F238E27FC236}">
                <a16:creationId xmlns:a16="http://schemas.microsoft.com/office/drawing/2014/main" id="{93000751-70A0-4B3F-9994-D1C3BA12201F}"/>
              </a:ext>
            </a:extLst>
          </p:cNvPr>
          <p:cNvCxnSpPr>
            <a:cxnSpLocks/>
            <a:stCxn id="12" idx="2"/>
            <a:endCxn id="38" idx="0"/>
          </p:cNvCxnSpPr>
          <p:nvPr/>
        </p:nvCxnSpPr>
        <p:spPr>
          <a:xfrm rot="16200000" flipH="1">
            <a:off x="9944347" y="1891202"/>
            <a:ext cx="1006859" cy="2656511"/>
          </a:xfrm>
          <a:prstGeom prst="curvedConnector3">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48" name="Connector: Curved 47">
            <a:extLst>
              <a:ext uri="{FF2B5EF4-FFF2-40B4-BE49-F238E27FC236}">
                <a16:creationId xmlns:a16="http://schemas.microsoft.com/office/drawing/2014/main" id="{9A30B03E-B17D-40B8-9485-5C27D49AFC7A}"/>
              </a:ext>
            </a:extLst>
          </p:cNvPr>
          <p:cNvCxnSpPr>
            <a:cxnSpLocks/>
            <a:stCxn id="13" idx="2"/>
            <a:endCxn id="38" idx="0"/>
          </p:cNvCxnSpPr>
          <p:nvPr/>
        </p:nvCxnSpPr>
        <p:spPr>
          <a:xfrm rot="16200000" flipH="1">
            <a:off x="11004733" y="2951588"/>
            <a:ext cx="1022783" cy="519815"/>
          </a:xfrm>
          <a:prstGeom prst="curvedConnector3">
            <a:avLst/>
          </a:prstGeom>
          <a:ln w="38100">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45B84B71-B6EB-468B-9FFB-606BDDA35E2D}"/>
                  </a:ext>
                </a:extLst>
              </p:cNvPr>
              <p:cNvSpPr/>
              <p:nvPr/>
            </p:nvSpPr>
            <p:spPr>
              <a:xfrm>
                <a:off x="5044455" y="3700010"/>
                <a:ext cx="2431387"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b="0" dirty="0"/>
                  <a:t>Given </a:t>
                </a:r>
                <a:r>
                  <a:rPr lang="en-GB" b="1" dirty="0"/>
                  <a:t>MLR{1 2 3* 4}</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m:t>
                      </m:r>
                      <m:groupChr>
                        <m:groupChrPr>
                          <m:chr m:val="→"/>
                          <m:vertJc m:val="bot"/>
                          <m:ctrlPr>
                            <a:rPr lang="en-GB" b="0" i="1" smtClean="0">
                              <a:latin typeface="Cambria Math" panose="02040503050406030204" pitchFamily="18" charset="0"/>
                            </a:rPr>
                          </m:ctrlPr>
                        </m:groupChrPr>
                        <m:e>
                          <m:r>
                            <m:rPr>
                              <m:brk m:alnAt="2"/>
                            </m:rPr>
                            <a:rPr lang="en-GB" b="0" i="1" smtClean="0">
                              <a:latin typeface="Cambria Math" panose="02040503050406030204" pitchFamily="18" charset="0"/>
                            </a:rPr>
                            <m:t>𝑝</m:t>
                          </m:r>
                        </m:e>
                      </m:groupChr>
                      <m:r>
                        <a:rPr lang="en-GB" b="0" i="1" smtClean="0">
                          <a:latin typeface="Cambria Math" panose="02040503050406030204" pitchFamily="18" charset="0"/>
                        </a:rPr>
                        <m:t>𝛽</m:t>
                      </m:r>
                    </m:oMath>
                  </m:oMathPara>
                </a14:m>
                <a:endParaRPr lang="en-GB" dirty="0"/>
              </a:p>
              <a:p>
                <a:pPr algn="ctr"/>
                <a:r>
                  <a:rPr lang="en-GB" dirty="0"/>
                  <a:t>[2.1 113]</a:t>
                </a:r>
              </a:p>
            </p:txBody>
          </p:sp>
        </mc:Choice>
        <mc:Fallback xmlns="">
          <p:sp>
            <p:nvSpPr>
              <p:cNvPr id="59" name="Rectangle 58">
                <a:extLst>
                  <a:ext uri="{FF2B5EF4-FFF2-40B4-BE49-F238E27FC236}">
                    <a16:creationId xmlns:a16="http://schemas.microsoft.com/office/drawing/2014/main" id="{45B84B71-B6EB-468B-9FFB-606BDDA35E2D}"/>
                  </a:ext>
                </a:extLst>
              </p:cNvPr>
              <p:cNvSpPr>
                <a:spLocks noRot="1" noChangeAspect="1" noMove="1" noResize="1" noEditPoints="1" noAdjustHandles="1" noChangeArrowheads="1" noChangeShapeType="1" noTextEdit="1"/>
              </p:cNvSpPr>
              <p:nvPr/>
            </p:nvSpPr>
            <p:spPr>
              <a:xfrm>
                <a:off x="5044455" y="3700010"/>
                <a:ext cx="2431387" cy="914400"/>
              </a:xfrm>
              <a:prstGeom prst="rect">
                <a:avLst/>
              </a:prstGeom>
              <a:blipFill>
                <a:blip r:embed="rId11"/>
                <a:stretch>
                  <a:fillRect t="-6579" b="-13816"/>
                </a:stretch>
              </a:blipFill>
            </p:spPr>
            <p:txBody>
              <a:bodyPr/>
              <a:lstStyle/>
              <a:p>
                <a:r>
                  <a:rPr lang="en-GB">
                    <a:noFill/>
                  </a:rPr>
                  <a:t> </a:t>
                </a:r>
              </a:p>
            </p:txBody>
          </p:sp>
        </mc:Fallback>
      </mc:AlternateContent>
      <p:cxnSp>
        <p:nvCxnSpPr>
          <p:cNvPr id="66" name="Connector: Curved 65">
            <a:extLst>
              <a:ext uri="{FF2B5EF4-FFF2-40B4-BE49-F238E27FC236}">
                <a16:creationId xmlns:a16="http://schemas.microsoft.com/office/drawing/2014/main" id="{A63E8325-BD84-4E4A-96C7-9F69CC42FBE1}"/>
              </a:ext>
            </a:extLst>
          </p:cNvPr>
          <p:cNvCxnSpPr>
            <a:cxnSpLocks/>
            <a:stCxn id="5" idx="2"/>
            <a:endCxn id="59" idx="0"/>
          </p:cNvCxnSpPr>
          <p:nvPr/>
        </p:nvCxnSpPr>
        <p:spPr>
          <a:xfrm rot="16200000" flipH="1">
            <a:off x="3936886" y="1376747"/>
            <a:ext cx="983982" cy="3662544"/>
          </a:xfrm>
          <a:prstGeom prst="curvedConnector3">
            <a:avLst>
              <a:gd name="adj1" fmla="val 50000"/>
            </a:avLst>
          </a:prstGeom>
          <a:ln w="38100">
            <a:tailEnd type="triangle"/>
          </a:ln>
        </p:spPr>
        <p:style>
          <a:lnRef idx="2">
            <a:schemeClr val="accent3"/>
          </a:lnRef>
          <a:fillRef idx="0">
            <a:schemeClr val="accent3"/>
          </a:fillRef>
          <a:effectRef idx="1">
            <a:schemeClr val="accent3"/>
          </a:effectRef>
          <a:fontRef idx="minor">
            <a:schemeClr val="tx1"/>
          </a:fontRef>
        </p:style>
      </p:cxnSp>
      <p:cxnSp>
        <p:nvCxnSpPr>
          <p:cNvPr id="70" name="Connector: Curved 69">
            <a:extLst>
              <a:ext uri="{FF2B5EF4-FFF2-40B4-BE49-F238E27FC236}">
                <a16:creationId xmlns:a16="http://schemas.microsoft.com/office/drawing/2014/main" id="{082E0A80-375B-4075-809F-45E8FF85BBDF}"/>
              </a:ext>
            </a:extLst>
          </p:cNvPr>
          <p:cNvCxnSpPr>
            <a:cxnSpLocks/>
            <a:stCxn id="11" idx="2"/>
            <a:endCxn id="59" idx="0"/>
          </p:cNvCxnSpPr>
          <p:nvPr/>
        </p:nvCxnSpPr>
        <p:spPr>
          <a:xfrm rot="5400000">
            <a:off x="6034862" y="2936227"/>
            <a:ext cx="989071" cy="538495"/>
          </a:xfrm>
          <a:prstGeom prst="curvedConnector3">
            <a:avLst>
              <a:gd name="adj1" fmla="val 50000"/>
            </a:avLst>
          </a:prstGeom>
          <a:ln w="38100">
            <a:tailEnd type="triangle"/>
          </a:ln>
        </p:spPr>
        <p:style>
          <a:lnRef idx="2">
            <a:schemeClr val="accent3"/>
          </a:lnRef>
          <a:fillRef idx="0">
            <a:schemeClr val="accent3"/>
          </a:fillRef>
          <a:effectRef idx="1">
            <a:schemeClr val="accent3"/>
          </a:effectRef>
          <a:fontRef idx="minor">
            <a:schemeClr val="tx1"/>
          </a:fontRef>
        </p:style>
      </p:cxnSp>
      <p:cxnSp>
        <p:nvCxnSpPr>
          <p:cNvPr id="72" name="Connector: Curved 71">
            <a:extLst>
              <a:ext uri="{FF2B5EF4-FFF2-40B4-BE49-F238E27FC236}">
                <a16:creationId xmlns:a16="http://schemas.microsoft.com/office/drawing/2014/main" id="{4CDFD1B6-BA21-4FF2-95F0-9C1B1AD71384}"/>
              </a:ext>
            </a:extLst>
          </p:cNvPr>
          <p:cNvCxnSpPr>
            <a:cxnSpLocks/>
            <a:stCxn id="12" idx="2"/>
            <a:endCxn id="59" idx="0"/>
          </p:cNvCxnSpPr>
          <p:nvPr/>
        </p:nvCxnSpPr>
        <p:spPr>
          <a:xfrm rot="5400000">
            <a:off x="7197845" y="1778333"/>
            <a:ext cx="983981" cy="2859372"/>
          </a:xfrm>
          <a:prstGeom prst="curvedConnector3">
            <a:avLst>
              <a:gd name="adj1" fmla="val 50000"/>
            </a:avLst>
          </a:prstGeom>
          <a:ln w="38100">
            <a:tailEnd type="triangle"/>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F2C8729-F274-4046-913C-68215949EEDB}"/>
                  </a:ext>
                </a:extLst>
              </p:cNvPr>
              <p:cNvSpPr txBox="1"/>
              <p:nvPr/>
            </p:nvSpPr>
            <p:spPr>
              <a:xfrm>
                <a:off x="-325120" y="-4123327"/>
                <a:ext cx="3514382" cy="923330"/>
              </a:xfrm>
              <a:prstGeom prst="rect">
                <a:avLst/>
              </a:prstGeom>
              <a:noFill/>
            </p:spPr>
            <p:txBody>
              <a:bodyPr wrap="square" rtlCol="0">
                <a:spAutoFit/>
              </a:bodyPr>
              <a:lstStyle/>
              <a:p>
                <a:r>
                  <a:rPr lang="en-GB" b="1" dirty="0"/>
                  <a:t>Estimation of </a:t>
                </a:r>
                <a14:m>
                  <m:oMath xmlns:m="http://schemas.openxmlformats.org/officeDocument/2006/math">
                    <m:r>
                      <a:rPr lang="en-GB" b="1" i="1" smtClean="0">
                        <a:latin typeface="Cambria Math" panose="02040503050406030204" pitchFamily="18" charset="0"/>
                      </a:rPr>
                      <m:t>𝑽𝒂𝒓</m:t>
                    </m:r>
                    <m:r>
                      <a:rPr lang="en-GB" b="1" i="1" smtClean="0">
                        <a:latin typeface="Cambria Math" panose="02040503050406030204" pitchFamily="18" charset="0"/>
                      </a:rPr>
                      <m:t>(</m:t>
                    </m:r>
                    <m:r>
                      <a:rPr lang="en-GB" b="1" i="1" smtClean="0">
                        <a:latin typeface="Cambria Math" panose="02040503050406030204" pitchFamily="18" charset="0"/>
                      </a:rPr>
                      <m:t>𝒃</m:t>
                    </m:r>
                  </m:oMath>
                </a14:m>
                <a:r>
                  <a:rPr lang="en-GB" b="1" dirty="0"/>
                  <a:t>) without MLR5</a:t>
                </a:r>
                <a:r>
                  <a:rPr lang="en-GB" dirty="0"/>
                  <a:t> (Heteroskedasticity and/or autocorrelation) (White 1980)</a:t>
                </a:r>
              </a:p>
            </p:txBody>
          </p:sp>
        </mc:Choice>
        <mc:Fallback xmlns="">
          <p:sp>
            <p:nvSpPr>
              <p:cNvPr id="24" name="TextBox 23">
                <a:extLst>
                  <a:ext uri="{FF2B5EF4-FFF2-40B4-BE49-F238E27FC236}">
                    <a16:creationId xmlns:a16="http://schemas.microsoft.com/office/drawing/2014/main" id="{4F2C8729-F274-4046-913C-68215949EEDB}"/>
                  </a:ext>
                </a:extLst>
              </p:cNvPr>
              <p:cNvSpPr txBox="1">
                <a:spLocks noRot="1" noChangeAspect="1" noMove="1" noResize="1" noEditPoints="1" noAdjustHandles="1" noChangeArrowheads="1" noChangeShapeType="1" noTextEdit="1"/>
              </p:cNvSpPr>
              <p:nvPr/>
            </p:nvSpPr>
            <p:spPr>
              <a:xfrm>
                <a:off x="-325120" y="-4123327"/>
                <a:ext cx="3514382" cy="923330"/>
              </a:xfrm>
              <a:prstGeom prst="rect">
                <a:avLst/>
              </a:prstGeom>
              <a:blipFill>
                <a:blip r:embed="rId12"/>
                <a:stretch>
                  <a:fillRect l="-1563" t="-3974" b="-993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BFC77605-E589-4EA5-8574-505B3FA6803D}"/>
                  </a:ext>
                </a:extLst>
              </p:cNvPr>
              <p:cNvSpPr/>
              <p:nvPr/>
            </p:nvSpPr>
            <p:spPr>
              <a:xfrm>
                <a:off x="-412475" y="-3199997"/>
                <a:ext cx="3543988" cy="2900519"/>
              </a:xfrm>
              <a:prstGeom prst="rect">
                <a:avLst/>
              </a:prstGeom>
            </p:spPr>
            <p:style>
              <a:lnRef idx="2">
                <a:schemeClr val="accent3">
                  <a:shade val="50000"/>
                </a:schemeClr>
              </a:lnRef>
              <a:fillRef idx="1002">
                <a:schemeClr val="dk2"/>
              </a:fillRef>
              <a:effectRef idx="0">
                <a:schemeClr val="accent3"/>
              </a:effectRef>
              <a:fontRef idx="minor">
                <a:schemeClr val="lt1"/>
              </a:fontRef>
            </p:style>
            <p:txBody>
              <a:bodyPr rtlCol="0" anchor="ctr"/>
              <a:lstStyle/>
              <a:p>
                <a:pPr algn="ctr"/>
                <a:r>
                  <a:rPr lang="en-GB" b="0" dirty="0"/>
                  <a:t>Given </a:t>
                </a:r>
                <a:r>
                  <a:rPr lang="en-GB" b="1" dirty="0"/>
                  <a:t>MLR{1 3 4}</a:t>
                </a:r>
                <a:r>
                  <a:rPr lang="en-GB" b="0" dirty="0"/>
                  <a:t> </a:t>
                </a:r>
                <a:endParaRPr lang="en-GB" b="0" i="1" dirty="0">
                  <a:latin typeface="Cambria Math" panose="02040503050406030204" pitchFamily="18" charset="0"/>
                </a:endParaRPr>
              </a:p>
              <a:p>
                <a:pPr algn="ctr"/>
                <a14:m>
                  <m:oMath xmlns:m="http://schemas.openxmlformats.org/officeDocument/2006/math">
                    <m:r>
                      <a:rPr lang="en-GB" b="0" i="1" smtClean="0">
                        <a:latin typeface="Cambria Math" panose="02040503050406030204" pitchFamily="18" charset="0"/>
                      </a:rPr>
                      <m:t>𝑉𝑎𝑟</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𝑏</m:t>
                        </m:r>
                      </m:e>
                    </m:d>
                    <m:r>
                      <a:rPr lang="en-GB" b="0" i="1" smtClean="0">
                        <a:latin typeface="Cambria Math" panose="02040503050406030204" pitchFamily="18" charset="0"/>
                      </a:rPr>
                      <m:t>𝑋</m:t>
                    </m:r>
                    <m:r>
                      <a:rPr lang="en-GB" b="0" i="1" smtClean="0">
                        <a:latin typeface="Cambria Math" panose="02040503050406030204" pitchFamily="18" charset="0"/>
                      </a:rPr>
                      <m:t> ]=</m:t>
                    </m:r>
                  </m:oMath>
                </a14:m>
                <a:r>
                  <a:rPr lang="en-GB" dirty="0"/>
                  <a:t> </a:t>
                </a:r>
                <a14:m>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𝜎</m:t>
                        </m:r>
                      </m:e>
                      <m:sub>
                        <m:r>
                          <a:rPr lang="en-GB" b="0" i="1" smtClean="0">
                            <a:latin typeface="Cambria Math" panose="02040503050406030204" pitchFamily="18" charset="0"/>
                          </a:rPr>
                          <m:t>𝑈</m:t>
                        </m:r>
                      </m:sub>
                      <m:sup>
                        <m:r>
                          <a:rPr lang="en-GB" b="0" i="1" smtClean="0">
                            <a:latin typeface="Cambria Math" panose="02040503050406030204" pitchFamily="18" charset="0"/>
                          </a:rPr>
                          <m:t>2</m:t>
                        </m:r>
                      </m:sup>
                    </m:sSubSup>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𝑋</m:t>
                                </m:r>
                              </m:e>
                              <m:sup>
                                <m:r>
                                  <a:rPr lang="en-GB" b="0" i="1" smtClean="0">
                                    <a:latin typeface="Cambria Math" panose="02040503050406030204" pitchFamily="18" charset="0"/>
                                  </a:rPr>
                                  <m:t>′</m:t>
                                </m:r>
                              </m:sup>
                            </m:sSup>
                            <m:r>
                              <a:rPr lang="en-GB" b="0" i="1" smtClean="0">
                                <a:latin typeface="Cambria Math" panose="02040503050406030204" pitchFamily="18" charset="0"/>
                              </a:rPr>
                              <m:t>𝑋</m:t>
                            </m:r>
                          </m:e>
                        </m:d>
                      </m:e>
                      <m:sup>
                        <m:r>
                          <a:rPr lang="en-GB" b="0" i="1" smtClean="0">
                            <a:latin typeface="Cambria Math" panose="02040503050406030204" pitchFamily="18" charset="0"/>
                          </a:rPr>
                          <m:t>−1</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m:t>
                            </m:r>
                          </m:sup>
                        </m:sSup>
                        <m:r>
                          <m:rPr>
                            <m:sty m:val="p"/>
                          </m:rPr>
                          <a:rPr lang="en-GB">
                            <a:latin typeface="Cambria Math" panose="02040503050406030204" pitchFamily="18" charset="0"/>
                          </a:rPr>
                          <m:t>ΩX</m:t>
                        </m:r>
                      </m:e>
                    </m:d>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𝑋</m:t>
                                </m:r>
                              </m:e>
                              <m:sup>
                                <m:r>
                                  <a:rPr lang="en-GB" b="0" i="1" smtClean="0">
                                    <a:latin typeface="Cambria Math" panose="02040503050406030204" pitchFamily="18" charset="0"/>
                                  </a:rPr>
                                  <m:t>′</m:t>
                                </m:r>
                              </m:sup>
                            </m:sSup>
                            <m:r>
                              <a:rPr lang="en-GB" b="0" i="1" smtClean="0">
                                <a:latin typeface="Cambria Math" panose="02040503050406030204" pitchFamily="18" charset="0"/>
                              </a:rPr>
                              <m:t>𝑋</m:t>
                            </m:r>
                          </m:e>
                        </m:d>
                      </m:e>
                      <m:sup>
                        <m:r>
                          <a:rPr lang="en-GB" b="0" i="1" smtClean="0">
                            <a:latin typeface="Cambria Math" panose="02040503050406030204" pitchFamily="18" charset="0"/>
                          </a:rPr>
                          <m:t>−1</m:t>
                        </m:r>
                      </m:sup>
                    </m:sSup>
                  </m:oMath>
                </a14:m>
                <a:endParaRPr lang="en-GB" dirty="0"/>
              </a:p>
              <a:p>
                <a:pPr algn="ctr"/>
                <a:endParaRPr lang="en-GB" sz="1000" dirty="0"/>
              </a:p>
              <a:p>
                <a:pPr algn="ctr"/>
                <a:r>
                  <a:rPr lang="en-GB" dirty="0"/>
                  <a:t>Given </a:t>
                </a:r>
                <a:r>
                  <a:rPr lang="en-GB" b="1" dirty="0"/>
                  <a:t>MLR{1 2 3* 4}</a:t>
                </a:r>
              </a:p>
              <a:p>
                <a:pPr algn="ctr"/>
                <a14:m>
                  <m:oMath xmlns:m="http://schemas.openxmlformats.org/officeDocument/2006/math">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𝑛</m:t>
                        </m:r>
                      </m:e>
                    </m:rad>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𝛽</m:t>
                    </m:r>
                    <m:r>
                      <a:rPr lang="en-GB" b="0" i="1" smtClean="0">
                        <a:latin typeface="Cambria Math" panose="02040503050406030204" pitchFamily="18" charset="0"/>
                      </a:rPr>
                      <m:t>) </m:t>
                    </m:r>
                    <m:groupChr>
                      <m:groupChrPr>
                        <m:chr m:val="→"/>
                        <m:vertJc m:val="bot"/>
                        <m:ctrlPr>
                          <a:rPr lang="en-GB" b="0" i="1" smtClean="0">
                            <a:latin typeface="Cambria Math" panose="02040503050406030204" pitchFamily="18" charset="0"/>
                          </a:rPr>
                        </m:ctrlPr>
                      </m:groupChrPr>
                      <m:e>
                        <m:r>
                          <m:rPr>
                            <m:brk m:alnAt="2"/>
                          </m:rPr>
                          <a:rPr lang="en-GB" b="0" i="1" smtClean="0">
                            <a:latin typeface="Cambria Math" panose="02040503050406030204" pitchFamily="18" charset="0"/>
                          </a:rPr>
                          <m:t>𝑑</m:t>
                        </m:r>
                      </m:e>
                    </m:groupChr>
                  </m:oMath>
                </a14:m>
                <a:r>
                  <a:rPr lang="en-GB" dirty="0"/>
                  <a:t>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𝜎</m:t>
                        </m:r>
                      </m:e>
                      <m:sub>
                        <m:r>
                          <a:rPr lang="en-GB" b="0" i="1" smtClean="0">
                            <a:latin typeface="Cambria Math" panose="02040503050406030204" pitchFamily="18" charset="0"/>
                          </a:rPr>
                          <m:t>𝑈</m:t>
                        </m:r>
                      </m:sub>
                      <m:sup>
                        <m:r>
                          <a:rPr lang="en-GB" b="0" i="1" smtClean="0">
                            <a:latin typeface="Cambria Math" panose="02040503050406030204" pitchFamily="18" charset="0"/>
                          </a:rPr>
                          <m:t>2</m:t>
                        </m:r>
                      </m:sup>
                    </m:sSubSup>
                    <m:sSup>
                      <m:sSupPr>
                        <m:ctrlPr>
                          <a:rPr lang="en-GB" b="0" i="1" smtClean="0">
                            <a:latin typeface="Cambria Math" panose="02040503050406030204" pitchFamily="18" charset="0"/>
                          </a:rPr>
                        </m:ctrlPr>
                      </m:sSupPr>
                      <m:e>
                        <m:r>
                          <a:rPr lang="en-GB" b="0" i="1" smtClean="0">
                            <a:latin typeface="Cambria Math" panose="02040503050406030204" pitchFamily="18" charset="0"/>
                          </a:rPr>
                          <m:t>𝑄</m:t>
                        </m:r>
                      </m:e>
                      <m:sup>
                        <m:r>
                          <a:rPr lang="en-GB" b="0" i="1" smtClean="0">
                            <a:latin typeface="Cambria Math" panose="02040503050406030204" pitchFamily="18" charset="0"/>
                          </a:rPr>
                          <m:t>−1</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𝑄</m:t>
                        </m:r>
                      </m:e>
                      <m:sup>
                        <m:r>
                          <a:rPr lang="en-GB" b="0" i="1" smtClean="0">
                            <a:latin typeface="Cambria Math" panose="02040503050406030204" pitchFamily="18" charset="0"/>
                          </a:rPr>
                          <m:t>∗</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𝑄</m:t>
                        </m:r>
                      </m:e>
                      <m:sup>
                        <m:r>
                          <a:rPr lang="en-GB" b="0" i="1" smtClean="0">
                            <a:latin typeface="Cambria Math" panose="02040503050406030204" pitchFamily="18" charset="0"/>
                          </a:rPr>
                          <m:t>−1</m:t>
                        </m:r>
                      </m:sup>
                    </m:sSup>
                    <m:r>
                      <a:rPr lang="en-GB" b="0" i="1" smtClean="0">
                        <a:latin typeface="Cambria Math" panose="02040503050406030204" pitchFamily="18" charset="0"/>
                      </a:rPr>
                      <m:t>)</m:t>
                    </m:r>
                  </m:oMath>
                </a14:m>
                <a:endParaRPr lang="en-GB" dirty="0"/>
              </a:p>
              <a:p>
                <a:pPr algn="ctr"/>
                <a:endParaRPr lang="en-GB" sz="1000" dirty="0"/>
              </a:p>
              <a:p>
                <a:pPr algn="ctr"/>
                <a:r>
                  <a:rPr lang="en-GB" b="0" dirty="0"/>
                  <a:t>Where </a:t>
                </a:r>
                <a14:m>
                  <m:oMath xmlns:m="http://schemas.openxmlformats.org/officeDocument/2006/math">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Q</m:t>
                        </m:r>
                      </m:e>
                      <m:sup>
                        <m:r>
                          <a:rPr lang="en-GB" b="0" i="0" smtClean="0">
                            <a:latin typeface="Cambria Math" panose="02040503050406030204" pitchFamily="18" charset="0"/>
                          </a:rPr>
                          <m:t>∗</m:t>
                        </m:r>
                      </m:sup>
                    </m:sSup>
                    <m:r>
                      <a:rPr lang="en-GB" b="0" i="0" smtClean="0">
                        <a:latin typeface="Cambria Math" panose="02040503050406030204" pitchFamily="18" charset="0"/>
                      </a:rPr>
                      <m:t>=</m:t>
                    </m:r>
                    <m:r>
                      <m:rPr>
                        <m:sty m:val="p"/>
                      </m:rPr>
                      <a:rPr lang="en-GB" b="0" i="0" smtClean="0">
                        <a:latin typeface="Cambria Math" panose="02040503050406030204" pitchFamily="18" charset="0"/>
                      </a:rPr>
                      <m:t>plim</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X</m:t>
                            </m:r>
                          </m:e>
                          <m:sup>
                            <m:r>
                              <a:rPr lang="en-GB" b="0" i="0" smtClean="0">
                                <a:latin typeface="Cambria Math" panose="02040503050406030204" pitchFamily="18" charset="0"/>
                              </a:rPr>
                              <m:t>′</m:t>
                            </m:r>
                          </m:sup>
                        </m:sSup>
                        <m:r>
                          <m:rPr>
                            <m:sty m:val="p"/>
                          </m:rPr>
                          <a:rPr lang="en-GB" b="0" i="0" smtClean="0">
                            <a:latin typeface="Cambria Math" panose="02040503050406030204" pitchFamily="18" charset="0"/>
                          </a:rPr>
                          <m:t>Ω</m:t>
                        </m:r>
                        <m:r>
                          <a:rPr lang="en-GB" b="0" i="1" smtClean="0">
                            <a:latin typeface="Cambria Math" panose="02040503050406030204" pitchFamily="18" charset="0"/>
                          </a:rPr>
                          <m:t>𝑋</m:t>
                        </m:r>
                      </m:num>
                      <m:den>
                        <m:r>
                          <a:rPr lang="en-GB" b="0" i="1" smtClean="0">
                            <a:latin typeface="Cambria Math" panose="02040503050406030204" pitchFamily="18" charset="0"/>
                          </a:rPr>
                          <m:t>𝑛</m:t>
                        </m:r>
                      </m:den>
                    </m:f>
                  </m:oMath>
                </a14:m>
                <a:endParaRPr lang="en-GB" b="0" dirty="0"/>
              </a:p>
            </p:txBody>
          </p:sp>
        </mc:Choice>
        <mc:Fallback xmlns="">
          <p:sp>
            <p:nvSpPr>
              <p:cNvPr id="84" name="Rectangle 83">
                <a:extLst>
                  <a:ext uri="{FF2B5EF4-FFF2-40B4-BE49-F238E27FC236}">
                    <a16:creationId xmlns:a16="http://schemas.microsoft.com/office/drawing/2014/main" id="{BFC77605-E589-4EA5-8574-505B3FA6803D}"/>
                  </a:ext>
                </a:extLst>
              </p:cNvPr>
              <p:cNvSpPr>
                <a:spLocks noRot="1" noChangeAspect="1" noMove="1" noResize="1" noEditPoints="1" noAdjustHandles="1" noChangeArrowheads="1" noChangeShapeType="1" noTextEdit="1"/>
              </p:cNvSpPr>
              <p:nvPr/>
            </p:nvSpPr>
            <p:spPr>
              <a:xfrm>
                <a:off x="-412475" y="-3199997"/>
                <a:ext cx="3543988" cy="2900519"/>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E7C53FA-C152-45A0-AD27-95F9A5F58DCE}"/>
                  </a:ext>
                </a:extLst>
              </p:cNvPr>
              <p:cNvSpPr txBox="1"/>
              <p:nvPr/>
            </p:nvSpPr>
            <p:spPr>
              <a:xfrm>
                <a:off x="4918087" y="4864001"/>
                <a:ext cx="5581068" cy="369332"/>
              </a:xfrm>
              <a:prstGeom prst="rect">
                <a:avLst/>
              </a:prstGeom>
              <a:noFill/>
            </p:spPr>
            <p:txBody>
              <a:bodyPr wrap="square" rtlCol="0">
                <a:spAutoFit/>
              </a:bodyPr>
              <a:lstStyle/>
              <a:p>
                <a:r>
                  <a:rPr lang="en-GB" b="1" dirty="0"/>
                  <a:t>Estimation of </a:t>
                </a:r>
                <a14:m>
                  <m:oMath xmlns:m="http://schemas.openxmlformats.org/officeDocument/2006/math">
                    <m:r>
                      <a:rPr lang="en-GB" b="1" i="1" smtClean="0">
                        <a:latin typeface="Cambria Math" panose="02040503050406030204" pitchFamily="18" charset="0"/>
                      </a:rPr>
                      <m:t>𝒃</m:t>
                    </m:r>
                  </m:oMath>
                </a14:m>
                <a:r>
                  <a:rPr lang="en-GB" b="1" dirty="0"/>
                  <a:t> under classical assumptions</a:t>
                </a:r>
              </a:p>
            </p:txBody>
          </p:sp>
        </mc:Choice>
        <mc:Fallback xmlns="">
          <p:sp>
            <p:nvSpPr>
              <p:cNvPr id="88" name="TextBox 87">
                <a:extLst>
                  <a:ext uri="{FF2B5EF4-FFF2-40B4-BE49-F238E27FC236}">
                    <a16:creationId xmlns:a16="http://schemas.microsoft.com/office/drawing/2014/main" id="{3E7C53FA-C152-45A0-AD27-95F9A5F58DCE}"/>
                  </a:ext>
                </a:extLst>
              </p:cNvPr>
              <p:cNvSpPr txBox="1">
                <a:spLocks noRot="1" noChangeAspect="1" noMove="1" noResize="1" noEditPoints="1" noAdjustHandles="1" noChangeArrowheads="1" noChangeShapeType="1" noTextEdit="1"/>
              </p:cNvSpPr>
              <p:nvPr/>
            </p:nvSpPr>
            <p:spPr>
              <a:xfrm>
                <a:off x="4918087" y="4864001"/>
                <a:ext cx="5581068" cy="369332"/>
              </a:xfrm>
              <a:prstGeom prst="rect">
                <a:avLst/>
              </a:prstGeom>
              <a:blipFill>
                <a:blip r:embed="rId14"/>
                <a:stretch>
                  <a:fillRect l="-984" t="-10000" b="-26667"/>
                </a:stretch>
              </a:blipFill>
            </p:spPr>
            <p:txBody>
              <a:bodyPr/>
              <a:lstStyle/>
              <a:p>
                <a:r>
                  <a:rPr lang="en-GB">
                    <a:noFill/>
                  </a:rPr>
                  <a:t> </a:t>
                </a:r>
              </a:p>
            </p:txBody>
          </p:sp>
        </mc:Fallback>
      </mc:AlternateContent>
      <p:sp>
        <p:nvSpPr>
          <p:cNvPr id="91" name="TextBox 90">
            <a:extLst>
              <a:ext uri="{FF2B5EF4-FFF2-40B4-BE49-F238E27FC236}">
                <a16:creationId xmlns:a16="http://schemas.microsoft.com/office/drawing/2014/main" id="{C9459DE4-C351-48A2-81CB-D0BCA1EF0B1A}"/>
              </a:ext>
            </a:extLst>
          </p:cNvPr>
          <p:cNvSpPr txBox="1"/>
          <p:nvPr/>
        </p:nvSpPr>
        <p:spPr>
          <a:xfrm>
            <a:off x="9234472" y="-1210631"/>
            <a:ext cx="1562712" cy="923330"/>
          </a:xfrm>
          <a:prstGeom prst="rect">
            <a:avLst/>
          </a:prstGeom>
          <a:noFill/>
        </p:spPr>
        <p:txBody>
          <a:bodyPr wrap="square" rtlCol="0">
            <a:spAutoFit/>
          </a:bodyPr>
          <a:lstStyle/>
          <a:p>
            <a:r>
              <a:rPr lang="en-GB" b="1" dirty="0"/>
              <a:t>Inference without MLR6 </a:t>
            </a:r>
            <a:r>
              <a:rPr lang="en-GB" dirty="0"/>
              <a:t>(</a:t>
            </a:r>
            <a:r>
              <a:rPr lang="en-GB" dirty="0" err="1"/>
              <a:t>Asymptotics</a:t>
            </a:r>
            <a:r>
              <a:rPr lang="en-GB" dirty="0"/>
              <a:t>)</a:t>
            </a:r>
          </a:p>
        </p:txBody>
      </p:sp>
      <p:cxnSp>
        <p:nvCxnSpPr>
          <p:cNvPr id="94" name="Connector: Curved 93">
            <a:extLst>
              <a:ext uri="{FF2B5EF4-FFF2-40B4-BE49-F238E27FC236}">
                <a16:creationId xmlns:a16="http://schemas.microsoft.com/office/drawing/2014/main" id="{F07260E5-C8FC-4F1F-940E-7726AB3DE8AE}"/>
              </a:ext>
            </a:extLst>
          </p:cNvPr>
          <p:cNvCxnSpPr>
            <a:cxnSpLocks/>
            <a:stCxn id="5" idx="2"/>
            <a:endCxn id="21" idx="0"/>
          </p:cNvCxnSpPr>
          <p:nvPr/>
        </p:nvCxnSpPr>
        <p:spPr>
          <a:xfrm rot="5400000">
            <a:off x="1790707" y="2921078"/>
            <a:ext cx="1011948" cy="60184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6" name="Rectangle 195">
                <a:extLst>
                  <a:ext uri="{FF2B5EF4-FFF2-40B4-BE49-F238E27FC236}">
                    <a16:creationId xmlns:a16="http://schemas.microsoft.com/office/drawing/2014/main" id="{B5432469-1722-4CB9-8F25-B485E0652BD6}"/>
                  </a:ext>
                </a:extLst>
              </p:cNvPr>
              <p:cNvSpPr/>
              <p:nvPr/>
            </p:nvSpPr>
            <p:spPr>
              <a:xfrm>
                <a:off x="5295631" y="-1228939"/>
                <a:ext cx="3374386"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Given </a:t>
                </a:r>
                <a:r>
                  <a:rPr lang="en-GB" b="1" dirty="0"/>
                  <a:t>MLR{1 3 4 5 6}</a:t>
                </a:r>
              </a:p>
              <a:p>
                <a:pPr algn="ct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𝑏</m:t>
                      </m:r>
                      <m:r>
                        <a:rPr lang="en-GB" b="0" i="1" dirty="0" smtClean="0">
                          <a:latin typeface="Cambria Math" panose="02040503050406030204" pitchFamily="18" charset="0"/>
                        </a:rPr>
                        <m:t> | </m:t>
                      </m:r>
                      <m:r>
                        <a:rPr lang="en-GB" i="1" dirty="0" smtClean="0">
                          <a:latin typeface="Cambria Math" panose="02040503050406030204" pitchFamily="18" charset="0"/>
                        </a:rPr>
                        <m:t>𝑋</m:t>
                      </m:r>
                      <m:r>
                        <a:rPr lang="en-GB" i="1" dirty="0" smtClean="0">
                          <a:latin typeface="Cambria Math" panose="02040503050406030204" pitchFamily="18" charset="0"/>
                        </a:rPr>
                        <m:t> ~ </m:t>
                      </m:r>
                      <m:r>
                        <a:rPr lang="en-GB" i="1" dirty="0" smtClean="0">
                          <a:latin typeface="Cambria Math" panose="02040503050406030204" pitchFamily="18" charset="0"/>
                        </a:rPr>
                        <m:t>𝑁</m:t>
                      </m:r>
                      <m:r>
                        <a:rPr lang="en-GB" i="1" dirty="0" smtClean="0">
                          <a:latin typeface="Cambria Math" panose="02040503050406030204" pitchFamily="18" charset="0"/>
                        </a:rPr>
                        <m:t> ( </m:t>
                      </m:r>
                      <m:r>
                        <a:rPr lang="en-GB" i="1" dirty="0" smtClean="0">
                          <a:latin typeface="Cambria Math" panose="02040503050406030204" pitchFamily="18" charset="0"/>
                        </a:rPr>
                        <m:t>𝛽</m:t>
                      </m:r>
                      <m:r>
                        <a:rPr lang="en-GB" b="0" i="1" dirty="0" smtClean="0">
                          <a:latin typeface="Cambria Math" panose="02040503050406030204" pitchFamily="18" charset="0"/>
                        </a:rPr>
                        <m:t>, </m:t>
                      </m:r>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𝜎</m:t>
                          </m:r>
                        </m:e>
                        <m:sub>
                          <m:r>
                            <a:rPr lang="en-GB" b="0" i="1" dirty="0" smtClean="0">
                              <a:latin typeface="Cambria Math" panose="02040503050406030204" pitchFamily="18" charset="0"/>
                            </a:rPr>
                            <m:t>𝑈</m:t>
                          </m:r>
                        </m:sub>
                        <m:sup>
                          <m:r>
                            <a:rPr lang="en-GB" b="0" i="1" dirty="0" smtClean="0">
                              <a:latin typeface="Cambria Math" panose="02040503050406030204" pitchFamily="18" charset="0"/>
                            </a:rPr>
                            <m:t>2</m:t>
                          </m:r>
                        </m:sup>
                      </m:sSubSup>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𝑋</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𝑋</m:t>
                              </m:r>
                            </m:e>
                          </m:d>
                        </m:e>
                        <m:sup>
                          <m:r>
                            <a:rPr lang="en-GB" b="0" i="1" dirty="0" smtClean="0">
                              <a:latin typeface="Cambria Math" panose="02040503050406030204" pitchFamily="18" charset="0"/>
                            </a:rPr>
                            <m:t>−1</m:t>
                          </m:r>
                        </m:sup>
                      </m:sSup>
                      <m:r>
                        <a:rPr lang="en-GB" i="1" dirty="0" smtClean="0">
                          <a:latin typeface="Cambria Math" panose="02040503050406030204" pitchFamily="18" charset="0"/>
                        </a:rPr>
                        <m:t>) </m:t>
                      </m:r>
                    </m:oMath>
                  </m:oMathPara>
                </a14:m>
                <a:endParaRPr lang="en-GB" i="1" dirty="0">
                  <a:latin typeface="Cambria Math" panose="02040503050406030204" pitchFamily="18" charset="0"/>
                </a:endParaRPr>
              </a:p>
              <a:p>
                <a:pPr algn="ctr"/>
                <a:r>
                  <a:rPr lang="en-GB" dirty="0"/>
                  <a:t>[1.4.2 35]</a:t>
                </a:r>
                <a14:m>
                  <m:oMath xmlns:m="http://schemas.openxmlformats.org/officeDocument/2006/math">
                    <m:r>
                      <a:rPr lang="en-GB" i="1" dirty="0" smtClean="0">
                        <a:latin typeface="Cambria Math" panose="02040503050406030204" pitchFamily="18" charset="0"/>
                      </a:rPr>
                      <m:t> </m:t>
                    </m:r>
                  </m:oMath>
                </a14:m>
                <a:endParaRPr lang="en-GB" dirty="0"/>
              </a:p>
            </p:txBody>
          </p:sp>
        </mc:Choice>
        <mc:Fallback xmlns="">
          <p:sp>
            <p:nvSpPr>
              <p:cNvPr id="196" name="Rectangle 195">
                <a:extLst>
                  <a:ext uri="{FF2B5EF4-FFF2-40B4-BE49-F238E27FC236}">
                    <a16:creationId xmlns:a16="http://schemas.microsoft.com/office/drawing/2014/main" id="{B5432469-1722-4CB9-8F25-B485E0652BD6}"/>
                  </a:ext>
                </a:extLst>
              </p:cNvPr>
              <p:cNvSpPr>
                <a:spLocks noRot="1" noChangeAspect="1" noMove="1" noResize="1" noEditPoints="1" noAdjustHandles="1" noChangeArrowheads="1" noChangeShapeType="1" noTextEdit="1"/>
              </p:cNvSpPr>
              <p:nvPr/>
            </p:nvSpPr>
            <p:spPr>
              <a:xfrm>
                <a:off x="5295631" y="-1228939"/>
                <a:ext cx="3374386" cy="914400"/>
              </a:xfrm>
              <a:prstGeom prst="rect">
                <a:avLst/>
              </a:prstGeom>
              <a:blipFill>
                <a:blip r:embed="rId15"/>
                <a:stretch>
                  <a:fillRect t="-3974" b="-105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8" name="Rectangle 197">
                <a:extLst>
                  <a:ext uri="{FF2B5EF4-FFF2-40B4-BE49-F238E27FC236}">
                    <a16:creationId xmlns:a16="http://schemas.microsoft.com/office/drawing/2014/main" id="{0DC834DC-4521-44D0-8065-6ECE150C998A}"/>
                  </a:ext>
                </a:extLst>
              </p:cNvPr>
              <p:cNvSpPr/>
              <p:nvPr/>
            </p:nvSpPr>
            <p:spPr>
              <a:xfrm>
                <a:off x="3685267" y="-3972958"/>
                <a:ext cx="4984750" cy="9883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Hence, given </a:t>
                </a:r>
                <a:r>
                  <a:rPr lang="en-GB" b="1" dirty="0"/>
                  <a:t>MLR{1 3 4 5 6}</a:t>
                </a:r>
                <a:r>
                  <a:rPr lang="en-GB" dirty="0"/>
                  <a:t>, and under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0 </m:t>
                        </m:r>
                      </m:sub>
                    </m:sSub>
                  </m:oMath>
                </a14:m>
                <a:r>
                  <a:rPr lang="en-GB" dirty="0"/>
                  <a:t>, for </a:t>
                </a:r>
                <a14:m>
                  <m:oMath xmlns:m="http://schemas.openxmlformats.org/officeDocument/2006/math">
                    <m:r>
                      <a:rPr lang="en-GB" i="1" dirty="0" smtClean="0">
                        <a:latin typeface="Cambria Math" panose="02040503050406030204" pitchFamily="18" charset="0"/>
                      </a:rPr>
                      <m:t>𝐽</m:t>
                    </m:r>
                  </m:oMath>
                </a14:m>
                <a:r>
                  <a:rPr lang="en-GB" dirty="0"/>
                  <a:t> restrictions</a:t>
                </a:r>
              </a:p>
              <a:p>
                <a:pPr algn="ctr"/>
                <a14:m>
                  <m:oMath xmlns:m="http://schemas.openxmlformats.org/officeDocument/2006/math">
                    <m:r>
                      <a:rPr lang="en-GB" b="0" i="1" dirty="0" smtClean="0">
                        <a:latin typeface="Cambria Math" panose="02040503050406030204" pitchFamily="18" charset="0"/>
                      </a:rPr>
                      <m:t>𝐹</m:t>
                    </m:r>
                    <m:r>
                      <a:rPr lang="en-GB"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𝐹</m:t>
                        </m:r>
                      </m:e>
                      <m:sub>
                        <m:r>
                          <a:rPr lang="en-GB" b="0" i="1" dirty="0" smtClean="0">
                            <a:latin typeface="Cambria Math" panose="02040503050406030204" pitchFamily="18" charset="0"/>
                          </a:rPr>
                          <m:t>𝐽</m:t>
                        </m:r>
                        <m:r>
                          <a:rPr lang="en-GB" b="0" i="1" dirty="0" smtClean="0">
                            <a:latin typeface="Cambria Math" panose="02040503050406030204" pitchFamily="18" charset="0"/>
                          </a:rPr>
                          <m:t>,</m:t>
                        </m:r>
                        <m:r>
                          <a:rPr lang="en-GB" b="0" i="1" dirty="0" smtClean="0">
                            <a:latin typeface="Cambria Math" panose="02040503050406030204" pitchFamily="18" charset="0"/>
                          </a:rPr>
                          <m:t>𝑛</m:t>
                        </m:r>
                        <m:r>
                          <a:rPr lang="en-GB" b="0" i="1" dirty="0" smtClean="0">
                            <a:latin typeface="Cambria Math" panose="02040503050406030204" pitchFamily="18" charset="0"/>
                          </a:rPr>
                          <m:t>−</m:t>
                        </m:r>
                        <m:r>
                          <a:rPr lang="en-GB" b="0" i="1" dirty="0" smtClean="0">
                            <a:latin typeface="Cambria Math" panose="02040503050406030204" pitchFamily="18" charset="0"/>
                          </a:rPr>
                          <m:t>𝐾</m:t>
                        </m:r>
                      </m:sub>
                    </m:sSub>
                  </m:oMath>
                </a14:m>
                <a:r>
                  <a:rPr lang="en-GB" dirty="0"/>
                  <a:t> [1.4 40]</a:t>
                </a:r>
              </a:p>
            </p:txBody>
          </p:sp>
        </mc:Choice>
        <mc:Fallback xmlns="">
          <p:sp>
            <p:nvSpPr>
              <p:cNvPr id="198" name="Rectangle 197">
                <a:extLst>
                  <a:ext uri="{FF2B5EF4-FFF2-40B4-BE49-F238E27FC236}">
                    <a16:creationId xmlns:a16="http://schemas.microsoft.com/office/drawing/2014/main" id="{0DC834DC-4521-44D0-8065-6ECE150C998A}"/>
                  </a:ext>
                </a:extLst>
              </p:cNvPr>
              <p:cNvSpPr>
                <a:spLocks noRot="1" noChangeAspect="1" noMove="1" noResize="1" noEditPoints="1" noAdjustHandles="1" noChangeArrowheads="1" noChangeShapeType="1" noTextEdit="1"/>
              </p:cNvSpPr>
              <p:nvPr/>
            </p:nvSpPr>
            <p:spPr>
              <a:xfrm>
                <a:off x="3685267" y="-3972958"/>
                <a:ext cx="4984750" cy="988328"/>
              </a:xfrm>
              <a:prstGeom prst="rect">
                <a:avLst/>
              </a:prstGeom>
              <a:blipFill>
                <a:blip r:embed="rId16"/>
                <a:stretch>
                  <a:fillRect t="-613" b="-552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1" name="Rectangle 200">
                <a:extLst>
                  <a:ext uri="{FF2B5EF4-FFF2-40B4-BE49-F238E27FC236}">
                    <a16:creationId xmlns:a16="http://schemas.microsoft.com/office/drawing/2014/main" id="{C8C2E169-E98A-427B-926C-F0554F6DE72F}"/>
                  </a:ext>
                </a:extLst>
              </p:cNvPr>
              <p:cNvSpPr/>
              <p:nvPr/>
            </p:nvSpPr>
            <p:spPr>
              <a:xfrm>
                <a:off x="10816614" y="-1205032"/>
                <a:ext cx="3374386"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Given </a:t>
                </a:r>
                <a:r>
                  <a:rPr lang="en-GB" b="1" dirty="0"/>
                  <a:t>MLR{1 2 3* 4 5}</a:t>
                </a:r>
              </a:p>
              <a:p>
                <a:pPr algn="ctr"/>
                <a14:m>
                  <m:oMathPara xmlns:m="http://schemas.openxmlformats.org/officeDocument/2006/math">
                    <m:oMathParaPr>
                      <m:jc m:val="centerGroup"/>
                    </m:oMathParaPr>
                    <m:oMath xmlns:m="http://schemas.openxmlformats.org/officeDocument/2006/math">
                      <m:rad>
                        <m:radPr>
                          <m:degHide m:val="on"/>
                          <m:ctrlPr>
                            <a:rPr lang="en-GB" b="0" i="1" dirty="0" smtClean="0">
                              <a:latin typeface="Cambria Math" panose="02040503050406030204" pitchFamily="18" charset="0"/>
                            </a:rPr>
                          </m:ctrlPr>
                        </m:radPr>
                        <m:deg/>
                        <m:e>
                          <m:r>
                            <a:rPr lang="en-GB" b="0" i="1" dirty="0" smtClean="0">
                              <a:latin typeface="Cambria Math" panose="02040503050406030204" pitchFamily="18" charset="0"/>
                            </a:rPr>
                            <m:t>𝑛</m:t>
                          </m:r>
                        </m:e>
                      </m:rad>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𝑏</m:t>
                          </m:r>
                          <m:r>
                            <a:rPr lang="en-GB" b="0" i="1" dirty="0" smtClean="0">
                              <a:latin typeface="Cambria Math" panose="02040503050406030204" pitchFamily="18" charset="0"/>
                            </a:rPr>
                            <m:t>−</m:t>
                          </m:r>
                          <m:r>
                            <a:rPr lang="en-GB" b="0" i="1" dirty="0" smtClean="0">
                              <a:latin typeface="Cambria Math" panose="02040503050406030204" pitchFamily="18" charset="0"/>
                            </a:rPr>
                            <m:t>𝛽</m:t>
                          </m:r>
                          <m:r>
                            <a:rPr lang="en-GB" i="1" dirty="0" smtClean="0">
                              <a:latin typeface="Cambria Math" panose="02040503050406030204" pitchFamily="18" charset="0"/>
                            </a:rPr>
                            <m:t> </m:t>
                          </m:r>
                        </m:e>
                      </m:d>
                      <m:groupChr>
                        <m:groupChrPr>
                          <m:chr m:val="→"/>
                          <m:vertJc m:val="bot"/>
                          <m:ctrlPr>
                            <a:rPr lang="en-GB" i="1" dirty="0" smtClean="0">
                              <a:latin typeface="Cambria Math" panose="02040503050406030204" pitchFamily="18" charset="0"/>
                            </a:rPr>
                          </m:ctrlPr>
                        </m:groupChrPr>
                        <m:e>
                          <m:r>
                            <m:rPr>
                              <m:brk m:alnAt="2"/>
                            </m:rPr>
                            <a:rPr lang="en-GB" b="0" i="1" dirty="0" smtClean="0">
                              <a:latin typeface="Cambria Math" panose="02040503050406030204" pitchFamily="18" charset="0"/>
                            </a:rPr>
                            <m:t>𝑑</m:t>
                          </m:r>
                        </m:e>
                      </m:groupChr>
                      <m:r>
                        <a:rPr lang="en-GB" i="1" dirty="0" smtClean="0">
                          <a:latin typeface="Cambria Math" panose="02040503050406030204" pitchFamily="18" charset="0"/>
                        </a:rPr>
                        <m:t>𝑁</m:t>
                      </m:r>
                      <m:r>
                        <a:rPr lang="en-GB" i="1" dirty="0" smtClean="0">
                          <a:latin typeface="Cambria Math" panose="02040503050406030204" pitchFamily="18" charset="0"/>
                        </a:rPr>
                        <m:t> </m:t>
                      </m:r>
                      <m:d>
                        <m:dPr>
                          <m:ctrlPr>
                            <a:rPr lang="en-GB" i="1" dirty="0" smtClean="0">
                              <a:latin typeface="Cambria Math" panose="02040503050406030204" pitchFamily="18" charset="0"/>
                            </a:rPr>
                          </m:ctrlPr>
                        </m:dPr>
                        <m:e>
                          <m:r>
                            <a:rPr lang="en-GB" i="1" dirty="0" smtClean="0">
                              <a:latin typeface="Cambria Math" panose="02040503050406030204" pitchFamily="18" charset="0"/>
                            </a:rPr>
                            <m:t> 0, </m:t>
                          </m:r>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𝜎</m:t>
                              </m:r>
                            </m:e>
                            <m:sub>
                              <m:r>
                                <a:rPr lang="en-GB" b="0" i="1" dirty="0" smtClean="0">
                                  <a:latin typeface="Cambria Math" panose="02040503050406030204" pitchFamily="18" charset="0"/>
                                </a:rPr>
                                <m:t>𝑈</m:t>
                              </m:r>
                            </m:sub>
                            <m:sup>
                              <m:r>
                                <a:rPr lang="en-GB" b="0" i="1" dirty="0" smtClean="0">
                                  <a:latin typeface="Cambria Math" panose="02040503050406030204" pitchFamily="18" charset="0"/>
                                </a:rPr>
                                <m:t>2</m:t>
                              </m:r>
                            </m:sup>
                          </m:sSubSup>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𝑄</m:t>
                              </m:r>
                            </m:e>
                            <m:sup>
                              <m:r>
                                <a:rPr lang="en-GB" b="0" i="1" dirty="0" smtClean="0">
                                  <a:latin typeface="Cambria Math" panose="02040503050406030204" pitchFamily="18" charset="0"/>
                                </a:rPr>
                                <m:t>−1</m:t>
                              </m:r>
                            </m:sup>
                          </m:sSup>
                        </m:e>
                      </m:d>
                    </m:oMath>
                  </m:oMathPara>
                </a14:m>
                <a:endParaRPr lang="en-GB" i="1" dirty="0">
                  <a:latin typeface="Cambria Math" panose="02040503050406030204" pitchFamily="18" charset="0"/>
                </a:endParaRPr>
              </a:p>
              <a:p>
                <a:pPr algn="ctr"/>
                <a:r>
                  <a:rPr lang="en-GB" dirty="0"/>
                  <a:t>[2.5 129]</a:t>
                </a:r>
                <a14:m>
                  <m:oMath xmlns:m="http://schemas.openxmlformats.org/officeDocument/2006/math">
                    <m:r>
                      <a:rPr lang="en-GB" i="1" dirty="0" smtClean="0">
                        <a:latin typeface="Cambria Math" panose="02040503050406030204" pitchFamily="18" charset="0"/>
                      </a:rPr>
                      <m:t> </m:t>
                    </m:r>
                  </m:oMath>
                </a14:m>
                <a:endParaRPr lang="en-GB" dirty="0"/>
              </a:p>
            </p:txBody>
          </p:sp>
        </mc:Choice>
        <mc:Fallback xmlns="">
          <p:sp>
            <p:nvSpPr>
              <p:cNvPr id="201" name="Rectangle 200">
                <a:extLst>
                  <a:ext uri="{FF2B5EF4-FFF2-40B4-BE49-F238E27FC236}">
                    <a16:creationId xmlns:a16="http://schemas.microsoft.com/office/drawing/2014/main" id="{C8C2E169-E98A-427B-926C-F0554F6DE72F}"/>
                  </a:ext>
                </a:extLst>
              </p:cNvPr>
              <p:cNvSpPr>
                <a:spLocks noRot="1" noChangeAspect="1" noMove="1" noResize="1" noEditPoints="1" noAdjustHandles="1" noChangeArrowheads="1" noChangeShapeType="1" noTextEdit="1"/>
              </p:cNvSpPr>
              <p:nvPr/>
            </p:nvSpPr>
            <p:spPr>
              <a:xfrm>
                <a:off x="10816614" y="-1205032"/>
                <a:ext cx="3374386" cy="914400"/>
              </a:xfrm>
              <a:prstGeom prst="rect">
                <a:avLst/>
              </a:prstGeom>
              <a:blipFill>
                <a:blip r:embed="rId17"/>
                <a:stretch>
                  <a:fillRect t="-9934" b="-16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50E0409D-38B8-4E15-8DAF-B1DE1DDE082B}"/>
                  </a:ext>
                </a:extLst>
              </p:cNvPr>
              <p:cNvSpPr/>
              <p:nvPr/>
            </p:nvSpPr>
            <p:spPr>
              <a:xfrm>
                <a:off x="9349065" y="-2815858"/>
                <a:ext cx="4984750" cy="1318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Hence, given </a:t>
                </a:r>
                <a:r>
                  <a:rPr lang="en-GB" b="1" dirty="0"/>
                  <a:t>MLR{1 2 3* 4 5}</a:t>
                </a:r>
                <a:r>
                  <a:rPr lang="en-GB" dirty="0"/>
                  <a:t>, for </a:t>
                </a:r>
                <a14:m>
                  <m:oMath xmlns:m="http://schemas.openxmlformats.org/officeDocument/2006/math">
                    <m:r>
                      <a:rPr lang="en-GB" i="1">
                        <a:latin typeface="Cambria Math" panose="02040503050406030204" pitchFamily="18" charset="0"/>
                      </a:rPr>
                      <m:t>𝑘</m:t>
                    </m:r>
                    <m:r>
                      <a:rPr lang="en-GB" i="1">
                        <a:latin typeface="Cambria Math" panose="02040503050406030204" pitchFamily="18" charset="0"/>
                      </a:rPr>
                      <m:t>=1,…,</m:t>
                    </m:r>
                    <m:r>
                      <a:rPr lang="en-GB" i="1">
                        <a:latin typeface="Cambria Math" panose="02040503050406030204" pitchFamily="18" charset="0"/>
                      </a:rPr>
                      <m:t>𝐾</m:t>
                    </m:r>
                  </m:oMath>
                </a14:m>
                <a:endParaRPr lang="en-GB" dirty="0"/>
              </a:p>
              <a:p>
                <a:pPr algn="ctr"/>
                <a14:m>
                  <m:oMathPara xmlns:m="http://schemas.openxmlformats.org/officeDocument/2006/math">
                    <m:oMathParaPr>
                      <m:jc m:val="centerGroup"/>
                    </m:oMathParaPr>
                    <m:oMath xmlns:m="http://schemas.openxmlformats.org/officeDocument/2006/math">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𝑏</m:t>
                              </m:r>
                            </m:e>
                            <m:sub>
                              <m:r>
                                <a:rPr lang="en-GB" b="0" i="1" dirty="0" smtClean="0">
                                  <a:latin typeface="Cambria Math" panose="02040503050406030204" pitchFamily="18" charset="0"/>
                                </a:rPr>
                                <m:t>𝑘</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𝛽</m:t>
                              </m:r>
                            </m:e>
                            <m:sub>
                              <m:r>
                                <a:rPr lang="en-GB" b="0" i="1" dirty="0" smtClean="0">
                                  <a:latin typeface="Cambria Math" panose="02040503050406030204" pitchFamily="18" charset="0"/>
                                </a:rPr>
                                <m:t>𝑘</m:t>
                              </m:r>
                            </m:sub>
                          </m:sSub>
                        </m:num>
                        <m:den>
                          <m:r>
                            <a:rPr lang="en-GB" b="0" i="1" dirty="0" smtClean="0">
                              <a:latin typeface="Cambria Math" panose="02040503050406030204" pitchFamily="18" charset="0"/>
                            </a:rPr>
                            <m:t>𝑠𝑒</m:t>
                          </m:r>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𝑏</m:t>
                              </m:r>
                            </m:e>
                            <m:sub>
                              <m:r>
                                <a:rPr lang="en-GB" b="0" i="1" dirty="0" smtClean="0">
                                  <a:latin typeface="Cambria Math" panose="02040503050406030204" pitchFamily="18" charset="0"/>
                                </a:rPr>
                                <m:t>𝑘</m:t>
                              </m:r>
                            </m:sub>
                          </m:sSub>
                          <m:r>
                            <a:rPr lang="en-GB" b="0" i="1" dirty="0" smtClean="0">
                              <a:latin typeface="Cambria Math" panose="02040503050406030204" pitchFamily="18" charset="0"/>
                            </a:rPr>
                            <m:t>)</m:t>
                          </m:r>
                        </m:den>
                      </m:f>
                      <m:groupChr>
                        <m:groupChrPr>
                          <m:chr m:val="→"/>
                          <m:vertJc m:val="bot"/>
                          <m:ctrlPr>
                            <a:rPr lang="en-GB" i="1" dirty="0" smtClean="0">
                              <a:latin typeface="Cambria Math" panose="02040503050406030204" pitchFamily="18" charset="0"/>
                            </a:rPr>
                          </m:ctrlPr>
                        </m:groupChrPr>
                        <m:e>
                          <m:r>
                            <m:rPr>
                              <m:brk m:alnAt="2"/>
                            </m:rPr>
                            <a:rPr lang="en-GB" b="0" i="1" dirty="0" smtClean="0">
                              <a:latin typeface="Cambria Math" panose="02040503050406030204" pitchFamily="18" charset="0"/>
                            </a:rPr>
                            <m:t>𝑑</m:t>
                          </m:r>
                        </m:e>
                      </m:groupChr>
                      <m:r>
                        <a:rPr lang="en-GB" i="1" dirty="0" smtClean="0">
                          <a:latin typeface="Cambria Math" panose="02040503050406030204" pitchFamily="18" charset="0"/>
                        </a:rPr>
                        <m:t>𝑁</m:t>
                      </m:r>
                      <m:r>
                        <a:rPr lang="en-GB" i="1" dirty="0" smtClean="0">
                          <a:latin typeface="Cambria Math" panose="02040503050406030204" pitchFamily="18" charset="0"/>
                        </a:rPr>
                        <m:t> </m:t>
                      </m:r>
                      <m:d>
                        <m:dPr>
                          <m:ctrlPr>
                            <a:rPr lang="en-GB" i="1" dirty="0" smtClean="0">
                              <a:latin typeface="Cambria Math" panose="02040503050406030204" pitchFamily="18" charset="0"/>
                            </a:rPr>
                          </m:ctrlPr>
                        </m:dPr>
                        <m:e>
                          <m:r>
                            <a:rPr lang="en-GB" i="1" dirty="0" smtClean="0">
                              <a:latin typeface="Cambria Math" panose="02040503050406030204" pitchFamily="18" charset="0"/>
                            </a:rPr>
                            <m:t>0</m:t>
                          </m:r>
                          <m:r>
                            <a:rPr lang="en-GB" b="0" i="1" dirty="0" smtClean="0">
                              <a:latin typeface="Cambria Math" panose="02040503050406030204" pitchFamily="18" charset="0"/>
                            </a:rPr>
                            <m:t>,1</m:t>
                          </m:r>
                        </m:e>
                      </m:d>
                    </m:oMath>
                  </m:oMathPara>
                </a14:m>
                <a:endParaRPr lang="en-GB" dirty="0"/>
              </a:p>
              <a:p>
                <a:pPr algn="ctr"/>
                <a:r>
                  <a:rPr lang="en-GB" dirty="0"/>
                  <a:t>Where </a:t>
                </a:r>
                <a14:m>
                  <m:oMath xmlns:m="http://schemas.openxmlformats.org/officeDocument/2006/math">
                    <m:r>
                      <m:rPr>
                        <m:sty m:val="p"/>
                      </m:rPr>
                      <a:rPr lang="en-GB" b="0" i="0" dirty="0" smtClean="0">
                        <a:latin typeface="Cambria Math" panose="02040503050406030204" pitchFamily="18" charset="0"/>
                      </a:rPr>
                      <m:t>se</m:t>
                    </m:r>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𝑏</m:t>
                            </m:r>
                          </m:e>
                          <m:sub>
                            <m:r>
                              <a:rPr lang="en-GB" i="1" dirty="0">
                                <a:latin typeface="Cambria Math" panose="02040503050406030204" pitchFamily="18" charset="0"/>
                              </a:rPr>
                              <m:t>𝑘</m:t>
                            </m:r>
                          </m:sub>
                        </m:sSub>
                      </m:e>
                    </m:d>
                    <m:r>
                      <a:rPr lang="en-GB" i="1" dirty="0">
                        <a:latin typeface="Cambria Math" panose="02040503050406030204" pitchFamily="18" charset="0"/>
                      </a:rPr>
                      <m:t>=</m:t>
                    </m:r>
                  </m:oMath>
                </a14:m>
                <a:r>
                  <a:rPr lang="en-GB" dirty="0"/>
                  <a:t> </a:t>
                </a:r>
                <a14:m>
                  <m:oMath xmlns:m="http://schemas.openxmlformats.org/officeDocument/2006/math">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2</m:t>
                            </m:r>
                          </m:sup>
                        </m:sSup>
                        <m:sSub>
                          <m:sSubPr>
                            <m:ctrlPr>
                              <a:rPr lang="en-GB" i="1">
                                <a:latin typeface="Cambria Math" panose="02040503050406030204" pitchFamily="18" charset="0"/>
                              </a:rPr>
                            </m:ctrlPr>
                          </m:sSubPr>
                          <m:e>
                            <m:sSup>
                              <m:sSupPr>
                                <m:ctrlPr>
                                  <a:rPr lang="en-GB" i="1">
                                    <a:latin typeface="Cambria Math" panose="02040503050406030204" pitchFamily="18" charset="0"/>
                                  </a:rPr>
                                </m:ctrlPr>
                              </m:sSupPr>
                              <m:e>
                                <m:r>
                                  <a:rPr lang="en-GB" i="1">
                                    <a:latin typeface="Cambria Math" panose="02040503050406030204" pitchFamily="18" charset="0"/>
                                  </a:rPr>
                                  <m:t>(</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m:t>
                                        </m:r>
                                      </m:sup>
                                    </m:sSup>
                                    <m:r>
                                      <a:rPr lang="en-GB" i="1">
                                        <a:latin typeface="Cambria Math" panose="02040503050406030204" pitchFamily="18" charset="0"/>
                                      </a:rPr>
                                      <m:t>𝑋</m:t>
                                    </m:r>
                                  </m:e>
                                </m:d>
                              </m:e>
                              <m:sup>
                                <m:r>
                                  <a:rPr lang="en-GB" i="1">
                                    <a:latin typeface="Cambria Math" panose="02040503050406030204" pitchFamily="18" charset="0"/>
                                  </a:rPr>
                                  <m:t>−1</m:t>
                                </m:r>
                              </m:sup>
                            </m:sSup>
                            <m:r>
                              <a:rPr lang="en-GB" i="1">
                                <a:latin typeface="Cambria Math" panose="02040503050406030204" pitchFamily="18" charset="0"/>
                              </a:rPr>
                              <m:t>)</m:t>
                            </m:r>
                          </m:e>
                          <m:sub>
                            <m:r>
                              <a:rPr lang="en-GB" i="1">
                                <a:latin typeface="Cambria Math" panose="02040503050406030204" pitchFamily="18" charset="0"/>
                              </a:rPr>
                              <m:t>𝑘𝑘</m:t>
                            </m:r>
                          </m:sub>
                        </m:sSub>
                        <m:r>
                          <a:rPr lang="en-GB" i="1">
                            <a:latin typeface="Cambria Math" panose="02040503050406030204" pitchFamily="18" charset="0"/>
                          </a:rPr>
                          <m:t> </m:t>
                        </m:r>
                      </m:e>
                    </m:rad>
                  </m:oMath>
                </a14:m>
                <a:r>
                  <a:rPr lang="en-GB" dirty="0"/>
                  <a:t> </a:t>
                </a:r>
              </a:p>
            </p:txBody>
          </p:sp>
        </mc:Choice>
        <mc:Fallback xmlns="">
          <p:sp>
            <p:nvSpPr>
              <p:cNvPr id="202" name="Rectangle 201">
                <a:extLst>
                  <a:ext uri="{FF2B5EF4-FFF2-40B4-BE49-F238E27FC236}">
                    <a16:creationId xmlns:a16="http://schemas.microsoft.com/office/drawing/2014/main" id="{50E0409D-38B8-4E15-8DAF-B1DE1DDE082B}"/>
                  </a:ext>
                </a:extLst>
              </p:cNvPr>
              <p:cNvSpPr>
                <a:spLocks noRot="1" noChangeAspect="1" noMove="1" noResize="1" noEditPoints="1" noAdjustHandles="1" noChangeArrowheads="1" noChangeShapeType="1" noTextEdit="1"/>
              </p:cNvSpPr>
              <p:nvPr/>
            </p:nvSpPr>
            <p:spPr>
              <a:xfrm>
                <a:off x="9349065" y="-2815858"/>
                <a:ext cx="4984750" cy="1318022"/>
              </a:xfrm>
              <a:prstGeom prst="rect">
                <a:avLst/>
              </a:prstGeom>
              <a:blipFill>
                <a:blip r:embed="rId18"/>
                <a:stretch>
                  <a:fillRect t="-461" b="-46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3" name="Rectangle 202">
                <a:extLst>
                  <a:ext uri="{FF2B5EF4-FFF2-40B4-BE49-F238E27FC236}">
                    <a16:creationId xmlns:a16="http://schemas.microsoft.com/office/drawing/2014/main" id="{3C6C039E-887B-4948-9907-FB55C7AAD72A}"/>
                  </a:ext>
                </a:extLst>
              </p:cNvPr>
              <p:cNvSpPr/>
              <p:nvPr/>
            </p:nvSpPr>
            <p:spPr>
              <a:xfrm>
                <a:off x="9356830" y="-3972551"/>
                <a:ext cx="4984750" cy="9883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Hence, given </a:t>
                </a:r>
                <a:r>
                  <a:rPr lang="en-GB" b="1" dirty="0"/>
                  <a:t>MLR{1 2 3* 4 5}</a:t>
                </a:r>
                <a:r>
                  <a:rPr lang="en-GB" dirty="0"/>
                  <a:t>, and under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oMath>
                </a14:m>
                <a:r>
                  <a:rPr lang="en-GB" dirty="0"/>
                  <a:t>, for </a:t>
                </a:r>
                <a14:m>
                  <m:oMath xmlns:m="http://schemas.openxmlformats.org/officeDocument/2006/math">
                    <m:r>
                      <a:rPr lang="en-GB" i="1" dirty="0">
                        <a:latin typeface="Cambria Math" panose="02040503050406030204" pitchFamily="18" charset="0"/>
                      </a:rPr>
                      <m:t>𝐽</m:t>
                    </m:r>
                  </m:oMath>
                </a14:m>
                <a:r>
                  <a:rPr lang="en-GB" dirty="0"/>
                  <a:t> restrictions</a:t>
                </a:r>
              </a:p>
              <a:p>
                <a:pPr algn="ct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𝐹</m:t>
                      </m:r>
                      <m:groupChr>
                        <m:groupChrPr>
                          <m:chr m:val="→"/>
                          <m:vertJc m:val="bot"/>
                          <m:ctrlPr>
                            <a:rPr lang="en-GB" i="1" dirty="0" smtClean="0">
                              <a:latin typeface="Cambria Math" panose="02040503050406030204" pitchFamily="18" charset="0"/>
                            </a:rPr>
                          </m:ctrlPr>
                        </m:groupChrPr>
                        <m:e>
                          <m:r>
                            <m:rPr>
                              <m:brk m:alnAt="2"/>
                            </m:rPr>
                            <a:rPr lang="en-GB" b="0" i="1" dirty="0" smtClean="0">
                              <a:latin typeface="Cambria Math" panose="02040503050406030204" pitchFamily="18" charset="0"/>
                            </a:rPr>
                            <m:t>𝑑</m:t>
                          </m:r>
                        </m:e>
                      </m:groupCh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𝐹</m:t>
                          </m:r>
                        </m:e>
                        <m:sub>
                          <m:r>
                            <a:rPr lang="en-GB" b="0" i="1" dirty="0" smtClean="0">
                              <a:latin typeface="Cambria Math" panose="02040503050406030204" pitchFamily="18" charset="0"/>
                            </a:rPr>
                            <m:t>𝐽</m:t>
                          </m:r>
                          <m:r>
                            <a:rPr lang="en-GB" b="0" i="1" dirty="0" smtClean="0">
                              <a:latin typeface="Cambria Math" panose="02040503050406030204" pitchFamily="18" charset="0"/>
                            </a:rPr>
                            <m:t>,</m:t>
                          </m:r>
                          <m:r>
                            <a:rPr lang="en-GB" b="0" i="1" dirty="0" smtClean="0">
                              <a:latin typeface="Cambria Math" panose="02040503050406030204" pitchFamily="18" charset="0"/>
                            </a:rPr>
                            <m:t>𝑛</m:t>
                          </m:r>
                          <m:r>
                            <a:rPr lang="en-GB" b="0" i="1" dirty="0" smtClean="0">
                              <a:latin typeface="Cambria Math" panose="02040503050406030204" pitchFamily="18" charset="0"/>
                            </a:rPr>
                            <m:t>−</m:t>
                          </m:r>
                          <m:r>
                            <a:rPr lang="en-GB" b="0" i="1" dirty="0" smtClean="0">
                              <a:latin typeface="Cambria Math" panose="02040503050406030204" pitchFamily="18" charset="0"/>
                            </a:rPr>
                            <m:t>𝐾</m:t>
                          </m:r>
                        </m:sub>
                      </m:sSub>
                    </m:oMath>
                  </m:oMathPara>
                </a14:m>
                <a:endParaRPr lang="en-GB" dirty="0"/>
              </a:p>
            </p:txBody>
          </p:sp>
        </mc:Choice>
        <mc:Fallback xmlns="">
          <p:sp>
            <p:nvSpPr>
              <p:cNvPr id="203" name="Rectangle 202">
                <a:extLst>
                  <a:ext uri="{FF2B5EF4-FFF2-40B4-BE49-F238E27FC236}">
                    <a16:creationId xmlns:a16="http://schemas.microsoft.com/office/drawing/2014/main" id="{3C6C039E-887B-4948-9907-FB55C7AAD72A}"/>
                  </a:ext>
                </a:extLst>
              </p:cNvPr>
              <p:cNvSpPr>
                <a:spLocks noRot="1" noChangeAspect="1" noMove="1" noResize="1" noEditPoints="1" noAdjustHandles="1" noChangeArrowheads="1" noChangeShapeType="1" noTextEdit="1"/>
              </p:cNvSpPr>
              <p:nvPr/>
            </p:nvSpPr>
            <p:spPr>
              <a:xfrm>
                <a:off x="9356830" y="-3972551"/>
                <a:ext cx="4984750" cy="988328"/>
              </a:xfrm>
              <a:prstGeom prst="rect">
                <a:avLst/>
              </a:prstGeom>
              <a:blipFill>
                <a:blip r:embed="rId19"/>
                <a:stretch>
                  <a:fillRect t="-5521"/>
                </a:stretch>
              </a:blipFill>
            </p:spPr>
            <p:txBody>
              <a:bodyPr/>
              <a:lstStyle/>
              <a:p>
                <a:r>
                  <a:rPr lang="en-GB">
                    <a:noFill/>
                  </a:rPr>
                  <a:t> </a:t>
                </a:r>
              </a:p>
            </p:txBody>
          </p:sp>
        </mc:Fallback>
      </mc:AlternateContent>
      <p:cxnSp>
        <p:nvCxnSpPr>
          <p:cNvPr id="205" name="Connector: Curved 204">
            <a:extLst>
              <a:ext uri="{FF2B5EF4-FFF2-40B4-BE49-F238E27FC236}">
                <a16:creationId xmlns:a16="http://schemas.microsoft.com/office/drawing/2014/main" id="{52CF6D10-0458-4A10-A323-CC1086A0E470}"/>
              </a:ext>
            </a:extLst>
          </p:cNvPr>
          <p:cNvCxnSpPr>
            <a:stCxn id="5" idx="0"/>
            <a:endCxn id="196" idx="2"/>
          </p:cNvCxnSpPr>
          <p:nvPr/>
        </p:nvCxnSpPr>
        <p:spPr>
          <a:xfrm rot="5400000" flipH="1" flipV="1">
            <a:off x="3925806" y="-1642739"/>
            <a:ext cx="1728817" cy="4385219"/>
          </a:xfrm>
          <a:prstGeom prst="curvedConnector3">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209" name="Connector: Curved 208">
            <a:extLst>
              <a:ext uri="{FF2B5EF4-FFF2-40B4-BE49-F238E27FC236}">
                <a16:creationId xmlns:a16="http://schemas.microsoft.com/office/drawing/2014/main" id="{566D207A-1269-4852-9E4D-EC55267B1802}"/>
              </a:ext>
            </a:extLst>
          </p:cNvPr>
          <p:cNvCxnSpPr>
            <a:cxnSpLocks/>
            <a:stCxn id="11" idx="0"/>
            <a:endCxn id="196" idx="2"/>
          </p:cNvCxnSpPr>
          <p:nvPr/>
        </p:nvCxnSpPr>
        <p:spPr>
          <a:xfrm rot="5400000" flipH="1" flipV="1">
            <a:off x="5901530" y="582575"/>
            <a:ext cx="1978408" cy="184180"/>
          </a:xfrm>
          <a:prstGeom prst="curvedConnector3">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211" name="Connector: Curved 210">
            <a:extLst>
              <a:ext uri="{FF2B5EF4-FFF2-40B4-BE49-F238E27FC236}">
                <a16:creationId xmlns:a16="http://schemas.microsoft.com/office/drawing/2014/main" id="{191B2E36-4960-40E2-BECD-BEB7CEDBD4E0}"/>
              </a:ext>
            </a:extLst>
          </p:cNvPr>
          <p:cNvCxnSpPr>
            <a:cxnSpLocks/>
            <a:stCxn id="12" idx="0"/>
            <a:endCxn id="196" idx="2"/>
          </p:cNvCxnSpPr>
          <p:nvPr/>
        </p:nvCxnSpPr>
        <p:spPr>
          <a:xfrm rot="16200000" flipV="1">
            <a:off x="6993089" y="-324804"/>
            <a:ext cx="2116168" cy="2136697"/>
          </a:xfrm>
          <a:prstGeom prst="curvedConnector3">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213" name="Connector: Curved 212">
            <a:extLst>
              <a:ext uri="{FF2B5EF4-FFF2-40B4-BE49-F238E27FC236}">
                <a16:creationId xmlns:a16="http://schemas.microsoft.com/office/drawing/2014/main" id="{8785F5F8-77D7-4EF9-969F-26F230CF6AF9}"/>
              </a:ext>
            </a:extLst>
          </p:cNvPr>
          <p:cNvCxnSpPr>
            <a:cxnSpLocks/>
            <a:stCxn id="13" idx="0"/>
            <a:endCxn id="196" idx="2"/>
          </p:cNvCxnSpPr>
          <p:nvPr/>
        </p:nvCxnSpPr>
        <p:spPr>
          <a:xfrm rot="16200000" flipV="1">
            <a:off x="8412908" y="-1744623"/>
            <a:ext cx="1413226" cy="4273393"/>
          </a:xfrm>
          <a:prstGeom prst="curvedConnector3">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215" name="Connector: Curved 214">
            <a:extLst>
              <a:ext uri="{FF2B5EF4-FFF2-40B4-BE49-F238E27FC236}">
                <a16:creationId xmlns:a16="http://schemas.microsoft.com/office/drawing/2014/main" id="{BB7538A3-9103-44BF-8F30-5157A9D05FAD}"/>
              </a:ext>
            </a:extLst>
          </p:cNvPr>
          <p:cNvCxnSpPr>
            <a:cxnSpLocks/>
            <a:stCxn id="14" idx="0"/>
            <a:endCxn id="196" idx="2"/>
          </p:cNvCxnSpPr>
          <p:nvPr/>
        </p:nvCxnSpPr>
        <p:spPr>
          <a:xfrm rot="16200000" flipV="1">
            <a:off x="9159805" y="-2491519"/>
            <a:ext cx="2088493" cy="6442453"/>
          </a:xfrm>
          <a:prstGeom prst="curvedConnector3">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217" name="Connector: Curved 216">
            <a:extLst>
              <a:ext uri="{FF2B5EF4-FFF2-40B4-BE49-F238E27FC236}">
                <a16:creationId xmlns:a16="http://schemas.microsoft.com/office/drawing/2014/main" id="{0BDFE41D-2C93-40EF-A04E-B3D2012E19E7}"/>
              </a:ext>
            </a:extLst>
          </p:cNvPr>
          <p:cNvCxnSpPr>
            <a:stCxn id="5" idx="0"/>
            <a:endCxn id="201" idx="2"/>
          </p:cNvCxnSpPr>
          <p:nvPr/>
        </p:nvCxnSpPr>
        <p:spPr>
          <a:xfrm rot="5400000" flipH="1" flipV="1">
            <a:off x="6698251" y="-4391278"/>
            <a:ext cx="1704910" cy="990620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1" name="Connector: Curved 220">
            <a:extLst>
              <a:ext uri="{FF2B5EF4-FFF2-40B4-BE49-F238E27FC236}">
                <a16:creationId xmlns:a16="http://schemas.microsoft.com/office/drawing/2014/main" id="{57860052-57C8-44B9-91A8-7E8C2A950D4D}"/>
              </a:ext>
            </a:extLst>
          </p:cNvPr>
          <p:cNvCxnSpPr>
            <a:cxnSpLocks/>
            <a:stCxn id="11" idx="0"/>
            <a:endCxn id="201" idx="2"/>
          </p:cNvCxnSpPr>
          <p:nvPr/>
        </p:nvCxnSpPr>
        <p:spPr>
          <a:xfrm rot="5400000" flipH="1" flipV="1">
            <a:off x="8673975" y="-2165962"/>
            <a:ext cx="1954501" cy="570516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3" name="Connector: Curved 222">
            <a:extLst>
              <a:ext uri="{FF2B5EF4-FFF2-40B4-BE49-F238E27FC236}">
                <a16:creationId xmlns:a16="http://schemas.microsoft.com/office/drawing/2014/main" id="{38AFFBA9-7A7D-498A-97C4-CB746D0AF210}"/>
              </a:ext>
            </a:extLst>
          </p:cNvPr>
          <p:cNvCxnSpPr>
            <a:cxnSpLocks/>
            <a:stCxn id="12" idx="0"/>
            <a:endCxn id="201" idx="2"/>
          </p:cNvCxnSpPr>
          <p:nvPr/>
        </p:nvCxnSpPr>
        <p:spPr>
          <a:xfrm rot="5400000" flipH="1" flipV="1">
            <a:off x="9765534" y="-936644"/>
            <a:ext cx="2092261" cy="3384286"/>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5" name="Connector: Curved 224">
            <a:extLst>
              <a:ext uri="{FF2B5EF4-FFF2-40B4-BE49-F238E27FC236}">
                <a16:creationId xmlns:a16="http://schemas.microsoft.com/office/drawing/2014/main" id="{5C3885ED-502D-4560-854B-7D33738B9DFB}"/>
              </a:ext>
            </a:extLst>
          </p:cNvPr>
          <p:cNvCxnSpPr>
            <a:cxnSpLocks/>
            <a:stCxn id="13" idx="0"/>
            <a:endCxn id="201" idx="2"/>
          </p:cNvCxnSpPr>
          <p:nvPr/>
        </p:nvCxnSpPr>
        <p:spPr>
          <a:xfrm rot="5400000" flipH="1" flipV="1">
            <a:off x="11185353" y="-219767"/>
            <a:ext cx="1389319" cy="124759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9" name="Connector: Curved 228">
            <a:extLst>
              <a:ext uri="{FF2B5EF4-FFF2-40B4-BE49-F238E27FC236}">
                <a16:creationId xmlns:a16="http://schemas.microsoft.com/office/drawing/2014/main" id="{E0DFD7F6-3256-4C55-AB5B-B25EA5C8FC3D}"/>
              </a:ext>
            </a:extLst>
          </p:cNvPr>
          <p:cNvCxnSpPr>
            <a:cxnSpLocks/>
            <a:stCxn id="196" idx="0"/>
            <a:endCxn id="197" idx="2"/>
          </p:cNvCxnSpPr>
          <p:nvPr/>
        </p:nvCxnSpPr>
        <p:spPr>
          <a:xfrm rot="16200000" flipV="1">
            <a:off x="6451723" y="-1760041"/>
            <a:ext cx="268897" cy="793307"/>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1" name="Connector: Curved 230">
            <a:extLst>
              <a:ext uri="{FF2B5EF4-FFF2-40B4-BE49-F238E27FC236}">
                <a16:creationId xmlns:a16="http://schemas.microsoft.com/office/drawing/2014/main" id="{58AABAB3-14AC-407F-BCB6-6BBBB3B43337}"/>
              </a:ext>
            </a:extLst>
          </p:cNvPr>
          <p:cNvCxnSpPr>
            <a:cxnSpLocks/>
            <a:stCxn id="196" idx="0"/>
            <a:endCxn id="198" idx="3"/>
          </p:cNvCxnSpPr>
          <p:nvPr/>
        </p:nvCxnSpPr>
        <p:spPr>
          <a:xfrm rot="5400000" flipH="1" flipV="1">
            <a:off x="6701493" y="-3197462"/>
            <a:ext cx="2249855" cy="1687193"/>
          </a:xfrm>
          <a:prstGeom prst="curvedConnector4">
            <a:avLst>
              <a:gd name="adj1" fmla="val 39018"/>
              <a:gd name="adj2" fmla="val 11354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3" name="Connector: Curved 232">
            <a:extLst>
              <a:ext uri="{FF2B5EF4-FFF2-40B4-BE49-F238E27FC236}">
                <a16:creationId xmlns:a16="http://schemas.microsoft.com/office/drawing/2014/main" id="{B3B6B008-2F3E-4918-998C-94499A388F9B}"/>
              </a:ext>
            </a:extLst>
          </p:cNvPr>
          <p:cNvCxnSpPr>
            <a:cxnSpLocks/>
            <a:stCxn id="201" idx="0"/>
            <a:endCxn id="202" idx="2"/>
          </p:cNvCxnSpPr>
          <p:nvPr/>
        </p:nvCxnSpPr>
        <p:spPr>
          <a:xfrm rot="16200000" flipV="1">
            <a:off x="12026222" y="-1682618"/>
            <a:ext cx="292804" cy="662367"/>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16E918F5-2FD9-4FBB-8963-8369A9402B3D}"/>
              </a:ext>
            </a:extLst>
          </p:cNvPr>
          <p:cNvCxnSpPr>
            <a:cxnSpLocks/>
            <a:stCxn id="5" idx="0"/>
            <a:endCxn id="84" idx="2"/>
          </p:cNvCxnSpPr>
          <p:nvPr/>
        </p:nvCxnSpPr>
        <p:spPr>
          <a:xfrm rot="16200000" flipV="1">
            <a:off x="1121684" y="-61643"/>
            <a:ext cx="1713756" cy="1238086"/>
          </a:xfrm>
          <a:prstGeom prst="curved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A1CCC679-E815-4547-A025-60F1E97FEE5F}"/>
              </a:ext>
            </a:extLst>
          </p:cNvPr>
          <p:cNvCxnSpPr>
            <a:cxnSpLocks/>
            <a:stCxn id="11" idx="0"/>
            <a:endCxn id="84" idx="2"/>
          </p:cNvCxnSpPr>
          <p:nvPr/>
        </p:nvCxnSpPr>
        <p:spPr>
          <a:xfrm rot="16200000" flipV="1">
            <a:off x="3097409" y="-2037367"/>
            <a:ext cx="1963347" cy="5439125"/>
          </a:xfrm>
          <a:prstGeom prst="curvedConnector3">
            <a:avLst>
              <a:gd name="adj1" fmla="val 50000"/>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A18DF363-19C5-42BF-87AF-031F9F722125}"/>
              </a:ext>
            </a:extLst>
          </p:cNvPr>
          <p:cNvCxnSpPr>
            <a:cxnSpLocks/>
            <a:stCxn id="12" idx="0"/>
            <a:endCxn id="84" idx="2"/>
          </p:cNvCxnSpPr>
          <p:nvPr/>
        </p:nvCxnSpPr>
        <p:spPr>
          <a:xfrm rot="16200000" flipV="1">
            <a:off x="4188967" y="-3128925"/>
            <a:ext cx="2101107" cy="7760002"/>
          </a:xfrm>
          <a:prstGeom prst="curvedConnector3">
            <a:avLst>
              <a:gd name="adj1" fmla="val 50000"/>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9FADDF79-8F28-4DE4-B79D-44EBA74F0CA2}"/>
              </a:ext>
            </a:extLst>
          </p:cNvPr>
          <p:cNvSpPr/>
          <p:nvPr/>
        </p:nvSpPr>
        <p:spPr>
          <a:xfrm>
            <a:off x="-537876" y="-4151987"/>
            <a:ext cx="3862180" cy="4003933"/>
          </a:xfrm>
          <a:prstGeom prst="rect">
            <a:avLst/>
          </a:prstGeom>
          <a:noFill/>
          <a:ln>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65" name="Rectangle 164">
            <a:extLst>
              <a:ext uri="{FF2B5EF4-FFF2-40B4-BE49-F238E27FC236}">
                <a16:creationId xmlns:a16="http://schemas.microsoft.com/office/drawing/2014/main" id="{0C4DBD94-F96D-4321-BEA6-7D23ED3BF3D7}"/>
              </a:ext>
            </a:extLst>
          </p:cNvPr>
          <p:cNvSpPr/>
          <p:nvPr/>
        </p:nvSpPr>
        <p:spPr>
          <a:xfrm>
            <a:off x="3531446" y="-4145596"/>
            <a:ext cx="5534212" cy="4013485"/>
          </a:xfrm>
          <a:prstGeom prst="rect">
            <a:avLst/>
          </a:prstGeom>
          <a:noFill/>
          <a:ln>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66" name="Rectangle 165">
            <a:extLst>
              <a:ext uri="{FF2B5EF4-FFF2-40B4-BE49-F238E27FC236}">
                <a16:creationId xmlns:a16="http://schemas.microsoft.com/office/drawing/2014/main" id="{0A30126F-DBE2-4DAA-ADED-216AB6FFD413}"/>
              </a:ext>
            </a:extLst>
          </p:cNvPr>
          <p:cNvSpPr/>
          <p:nvPr/>
        </p:nvSpPr>
        <p:spPr>
          <a:xfrm>
            <a:off x="9141923" y="-4145168"/>
            <a:ext cx="5423011" cy="4003933"/>
          </a:xfrm>
          <a:prstGeom prst="rect">
            <a:avLst/>
          </a:prstGeom>
          <a:noFill/>
          <a:ln>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67" name="Rectangle 166">
            <a:extLst>
              <a:ext uri="{FF2B5EF4-FFF2-40B4-BE49-F238E27FC236}">
                <a16:creationId xmlns:a16="http://schemas.microsoft.com/office/drawing/2014/main" id="{78495A54-6659-4E0D-8242-F3433547F36F}"/>
              </a:ext>
            </a:extLst>
          </p:cNvPr>
          <p:cNvSpPr/>
          <p:nvPr/>
        </p:nvSpPr>
        <p:spPr>
          <a:xfrm>
            <a:off x="-390347" y="3507943"/>
            <a:ext cx="4914370" cy="1885685"/>
          </a:xfrm>
          <a:prstGeom prst="rect">
            <a:avLst/>
          </a:prstGeom>
          <a:noFill/>
          <a:ln>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68" name="Rectangle 167">
            <a:extLst>
              <a:ext uri="{FF2B5EF4-FFF2-40B4-BE49-F238E27FC236}">
                <a16:creationId xmlns:a16="http://schemas.microsoft.com/office/drawing/2014/main" id="{DA20FCFB-1A53-4324-8D8C-B51982972B07}"/>
              </a:ext>
            </a:extLst>
          </p:cNvPr>
          <p:cNvSpPr/>
          <p:nvPr/>
        </p:nvSpPr>
        <p:spPr>
          <a:xfrm>
            <a:off x="4717511" y="3507943"/>
            <a:ext cx="8696294" cy="1885685"/>
          </a:xfrm>
          <a:prstGeom prst="rect">
            <a:avLst/>
          </a:prstGeom>
          <a:noFill/>
          <a:ln>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64" name="Rectangle: Rounded Corners 63">
                <a:extLst>
                  <a:ext uri="{FF2B5EF4-FFF2-40B4-BE49-F238E27FC236}">
                    <a16:creationId xmlns:a16="http://schemas.microsoft.com/office/drawing/2014/main" id="{2DE64663-B29D-44CF-80F7-E164424DCA93}"/>
                  </a:ext>
                </a:extLst>
              </p:cNvPr>
              <p:cNvSpPr/>
              <p:nvPr/>
            </p:nvSpPr>
            <p:spPr>
              <a:xfrm>
                <a:off x="5591206" y="63380"/>
                <a:ext cx="2400114" cy="1375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solidFill>
                      <a:schemeClr val="tx1"/>
                    </a:solidFill>
                  </a:rPr>
                  <a:t>MLR3*</a:t>
                </a:r>
              </a:p>
              <a:p>
                <a:pPr algn="ctr"/>
                <a14:m>
                  <m:oMath xmlns:m="http://schemas.openxmlformats.org/officeDocument/2006/math">
                    <m:r>
                      <a:rPr lang="en-GB" i="1" dirty="0">
                        <a:solidFill>
                          <a:schemeClr val="tx1"/>
                        </a:solidFill>
                        <a:latin typeface="Cambria Math" panose="02040503050406030204" pitchFamily="18" charset="0"/>
                      </a:rPr>
                      <m:t>𝑄</m:t>
                    </m:r>
                    <m:r>
                      <a:rPr lang="en-GB" i="1" dirty="0">
                        <a:solidFill>
                          <a:schemeClr val="tx1"/>
                        </a:solidFill>
                        <a:latin typeface="Cambria Math" panose="02040503050406030204" pitchFamily="18" charset="0"/>
                      </a:rPr>
                      <m:t> =</m:t>
                    </m:r>
                    <m:func>
                      <m:funcPr>
                        <m:ctrlPr>
                          <a:rPr lang="en-GB" i="1">
                            <a:solidFill>
                              <a:schemeClr val="tx1"/>
                            </a:solidFill>
                            <a:latin typeface="Cambria Math" panose="02040503050406030204" pitchFamily="18" charset="0"/>
                          </a:rPr>
                        </m:ctrlPr>
                      </m:funcPr>
                      <m:fName>
                        <m:limLow>
                          <m:limLowPr>
                            <m:ctrlPr>
                              <a:rPr lang="en-GB" i="1">
                                <a:solidFill>
                                  <a:schemeClr val="tx1"/>
                                </a:solidFill>
                                <a:latin typeface="Cambria Math" panose="02040503050406030204" pitchFamily="18" charset="0"/>
                              </a:rPr>
                            </m:ctrlPr>
                          </m:limLowPr>
                          <m:e>
                            <m:r>
                              <m:rPr>
                                <m:sty m:val="p"/>
                              </m:rPr>
                              <a:rPr lang="en-GB">
                                <a:solidFill>
                                  <a:schemeClr val="tx1"/>
                                </a:solidFill>
                                <a:latin typeface="Cambria Math" panose="02040503050406030204" pitchFamily="18" charset="0"/>
                              </a:rPr>
                              <m:t>plim</m:t>
                            </m:r>
                          </m:e>
                          <m:lim>
                            <m:r>
                              <a:rPr lang="en-GB" i="1">
                                <a:solidFill>
                                  <a:schemeClr val="tx1"/>
                                </a:solidFill>
                                <a:latin typeface="Cambria Math" panose="02040503050406030204" pitchFamily="18" charset="0"/>
                              </a:rPr>
                              <m:t>𝑛</m:t>
                            </m:r>
                            <m:r>
                              <a:rPr lang="en-GB" i="1">
                                <a:solidFill>
                                  <a:schemeClr val="tx1"/>
                                </a:solidFill>
                                <a:latin typeface="Cambria Math" panose="02040503050406030204" pitchFamily="18" charset="0"/>
                              </a:rPr>
                              <m:t>→∞</m:t>
                            </m:r>
                          </m:lim>
                        </m:limLow>
                      </m:fName>
                      <m:e>
                        <m:f>
                          <m:fPr>
                            <m:ctrlPr>
                              <a:rPr lang="en-GB" i="1">
                                <a:solidFill>
                                  <a:schemeClr val="tx1"/>
                                </a:solidFill>
                                <a:latin typeface="Cambria Math" panose="02040503050406030204" pitchFamily="18" charset="0"/>
                              </a:rPr>
                            </m:ctrlPr>
                          </m:fPr>
                          <m:num>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𝑋</m:t>
                                </m:r>
                              </m:e>
                              <m:sup>
                                <m:r>
                                  <a:rPr lang="en-GB" i="1">
                                    <a:solidFill>
                                      <a:schemeClr val="tx1"/>
                                    </a:solidFill>
                                    <a:latin typeface="Cambria Math" panose="02040503050406030204" pitchFamily="18" charset="0"/>
                                  </a:rPr>
                                  <m:t>′</m:t>
                                </m:r>
                              </m:sup>
                            </m:sSup>
                            <m:r>
                              <a:rPr lang="en-GB" i="1">
                                <a:solidFill>
                                  <a:schemeClr val="tx1"/>
                                </a:solidFill>
                                <a:latin typeface="Cambria Math" panose="02040503050406030204" pitchFamily="18" charset="0"/>
                              </a:rPr>
                              <m:t>𝑋</m:t>
                            </m:r>
                          </m:num>
                          <m:den>
                            <m:r>
                              <a:rPr lang="en-GB" i="1">
                                <a:solidFill>
                                  <a:schemeClr val="tx1"/>
                                </a:solidFill>
                                <a:latin typeface="Cambria Math" panose="02040503050406030204" pitchFamily="18" charset="0"/>
                              </a:rPr>
                              <m:t>𝑛</m:t>
                            </m:r>
                          </m:den>
                        </m:f>
                      </m:e>
                    </m:func>
                  </m:oMath>
                </a14:m>
                <a:r>
                  <a:rPr lang="en-GB" dirty="0">
                    <a:solidFill>
                      <a:schemeClr val="tx1"/>
                    </a:solidFill>
                  </a:rPr>
                  <a:t> has rank </a:t>
                </a:r>
                <a14:m>
                  <m:oMath xmlns:m="http://schemas.openxmlformats.org/officeDocument/2006/math">
                    <m:r>
                      <a:rPr lang="en-GB" i="1" dirty="0" smtClean="0">
                        <a:solidFill>
                          <a:schemeClr val="tx1"/>
                        </a:solidFill>
                        <a:latin typeface="Cambria Math" panose="02040503050406030204" pitchFamily="18" charset="0"/>
                      </a:rPr>
                      <m:t>𝐾</m:t>
                    </m:r>
                  </m:oMath>
                </a14:m>
                <a:r>
                  <a:rPr lang="en-GB" dirty="0">
                    <a:solidFill>
                      <a:schemeClr val="tx1"/>
                    </a:solidFill>
                  </a:rPr>
                  <a:t> i.e. is positive definite</a:t>
                </a:r>
              </a:p>
            </p:txBody>
          </p:sp>
        </mc:Choice>
        <mc:Fallback>
          <p:sp>
            <p:nvSpPr>
              <p:cNvPr id="64" name="Rectangle: Rounded Corners 63">
                <a:extLst>
                  <a:ext uri="{FF2B5EF4-FFF2-40B4-BE49-F238E27FC236}">
                    <a16:creationId xmlns:a16="http://schemas.microsoft.com/office/drawing/2014/main" id="{2DE64663-B29D-44CF-80F7-E164424DCA93}"/>
                  </a:ext>
                </a:extLst>
              </p:cNvPr>
              <p:cNvSpPr>
                <a:spLocks noRot="1" noChangeAspect="1" noMove="1" noResize="1" noEditPoints="1" noAdjustHandles="1" noChangeArrowheads="1" noChangeShapeType="1" noTextEdit="1"/>
              </p:cNvSpPr>
              <p:nvPr/>
            </p:nvSpPr>
            <p:spPr>
              <a:xfrm>
                <a:off x="5591206" y="63380"/>
                <a:ext cx="2400114" cy="1375652"/>
              </a:xfrm>
              <a:prstGeom prst="roundRect">
                <a:avLst/>
              </a:prstGeom>
              <a:blipFill>
                <a:blip r:embed="rId20"/>
                <a:stretch>
                  <a:fillRect t="-3524" b="-793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9" name="Rectangle: Rounded Corners 78">
                <a:extLst>
                  <a:ext uri="{FF2B5EF4-FFF2-40B4-BE49-F238E27FC236}">
                    <a16:creationId xmlns:a16="http://schemas.microsoft.com/office/drawing/2014/main" id="{4FAD7C23-C532-4340-93D5-5833491DCFFD}"/>
                  </a:ext>
                </a:extLst>
              </p:cNvPr>
              <p:cNvSpPr/>
              <p:nvPr/>
            </p:nvSpPr>
            <p:spPr>
              <a:xfrm>
                <a:off x="3716395" y="1661144"/>
                <a:ext cx="1774088" cy="10505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MLR2</a:t>
                </a:r>
              </a:p>
              <a:p>
                <a:pPr algn="ctr"/>
                <a:r>
                  <a:rPr lang="en-GB" b="0" dirty="0"/>
                  <a:t>{</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r>
                      <a:rPr lang="en-GB" b="0" i="1" smtClean="0">
                        <a:latin typeface="Cambria Math" panose="02040503050406030204" pitchFamily="18" charset="0"/>
                      </a:rPr>
                      <m:t>} ~ </m:t>
                    </m:r>
                    <m:r>
                      <a:rPr lang="en-GB" b="0" i="1" smtClean="0">
                        <a:latin typeface="Cambria Math" panose="02040503050406030204" pitchFamily="18" charset="0"/>
                      </a:rPr>
                      <m:t>𝑖𝑖𝑑</m:t>
                    </m:r>
                  </m:oMath>
                </a14:m>
                <a:endParaRPr lang="en-GB" b="0" i="1" dirty="0">
                  <a:latin typeface="Cambria Math" panose="02040503050406030204" pitchFamily="18" charset="0"/>
                </a:endParaRPr>
              </a:p>
            </p:txBody>
          </p:sp>
        </mc:Choice>
        <mc:Fallback>
          <p:sp>
            <p:nvSpPr>
              <p:cNvPr id="79" name="Rectangle: Rounded Corners 78">
                <a:extLst>
                  <a:ext uri="{FF2B5EF4-FFF2-40B4-BE49-F238E27FC236}">
                    <a16:creationId xmlns:a16="http://schemas.microsoft.com/office/drawing/2014/main" id="{4FAD7C23-C532-4340-93D5-5833491DCFFD}"/>
                  </a:ext>
                </a:extLst>
              </p:cNvPr>
              <p:cNvSpPr>
                <a:spLocks noRot="1" noChangeAspect="1" noMove="1" noResize="1" noEditPoints="1" noAdjustHandles="1" noChangeArrowheads="1" noChangeShapeType="1" noTextEdit="1"/>
              </p:cNvSpPr>
              <p:nvPr/>
            </p:nvSpPr>
            <p:spPr>
              <a:xfrm>
                <a:off x="3716395" y="1661144"/>
                <a:ext cx="1774088" cy="1050511"/>
              </a:xfrm>
              <a:prstGeom prst="roundRect">
                <a:avLst/>
              </a:prstGeom>
              <a:blipFill>
                <a:blip r:embed="rId21"/>
                <a:stretch>
                  <a:fillRect/>
                </a:stretch>
              </a:blipFill>
            </p:spPr>
            <p:txBody>
              <a:bodyPr/>
              <a:lstStyle/>
              <a:p>
                <a:r>
                  <a:rPr lang="en-GB">
                    <a:noFill/>
                  </a:rPr>
                  <a:t> </a:t>
                </a:r>
              </a:p>
            </p:txBody>
          </p:sp>
        </mc:Fallback>
      </mc:AlternateContent>
      <p:sp>
        <p:nvSpPr>
          <p:cNvPr id="89" name="TextBox 88">
            <a:extLst>
              <a:ext uri="{FF2B5EF4-FFF2-40B4-BE49-F238E27FC236}">
                <a16:creationId xmlns:a16="http://schemas.microsoft.com/office/drawing/2014/main" id="{42B80282-AE1A-41FE-A475-015D241A9E58}"/>
              </a:ext>
            </a:extLst>
          </p:cNvPr>
          <p:cNvSpPr txBox="1"/>
          <p:nvPr/>
        </p:nvSpPr>
        <p:spPr>
          <a:xfrm>
            <a:off x="3641076" y="-1278317"/>
            <a:ext cx="1634777" cy="646331"/>
          </a:xfrm>
          <a:prstGeom prst="rect">
            <a:avLst/>
          </a:prstGeom>
          <a:noFill/>
        </p:spPr>
        <p:txBody>
          <a:bodyPr wrap="square" rtlCol="0">
            <a:spAutoFit/>
          </a:bodyPr>
          <a:lstStyle/>
          <a:p>
            <a:r>
              <a:rPr lang="en-GB" b="1" dirty="0"/>
              <a:t>Inference (finite sample)</a:t>
            </a:r>
            <a:endParaRPr lang="en-GB" dirty="0"/>
          </a:p>
        </p:txBody>
      </p:sp>
      <p:sp>
        <p:nvSpPr>
          <p:cNvPr id="158" name="TextBox 157">
            <a:extLst>
              <a:ext uri="{FF2B5EF4-FFF2-40B4-BE49-F238E27FC236}">
                <a16:creationId xmlns:a16="http://schemas.microsoft.com/office/drawing/2014/main" id="{0AFEB1E8-86BC-4D6B-B54E-DD88800BDBF0}"/>
              </a:ext>
            </a:extLst>
          </p:cNvPr>
          <p:cNvSpPr txBox="1"/>
          <p:nvPr/>
        </p:nvSpPr>
        <p:spPr>
          <a:xfrm>
            <a:off x="8589410" y="5521991"/>
            <a:ext cx="4791340" cy="369332"/>
          </a:xfrm>
          <a:prstGeom prst="rect">
            <a:avLst/>
          </a:prstGeom>
          <a:noFill/>
        </p:spPr>
        <p:txBody>
          <a:bodyPr wrap="square" rtlCol="0">
            <a:spAutoFit/>
          </a:bodyPr>
          <a:lstStyle/>
          <a:p>
            <a:endParaRPr lang="en-GB" dirty="0"/>
          </a:p>
        </p:txBody>
      </p:sp>
      <mc:AlternateContent xmlns:mc="http://schemas.openxmlformats.org/markup-compatibility/2006" xmlns:a14="http://schemas.microsoft.com/office/drawing/2010/main">
        <mc:Choice Requires="a14">
          <p:sp>
            <p:nvSpPr>
              <p:cNvPr id="76" name="Rectangle: Rounded Corners 75">
                <a:extLst>
                  <a:ext uri="{FF2B5EF4-FFF2-40B4-BE49-F238E27FC236}">
                    <a16:creationId xmlns:a16="http://schemas.microsoft.com/office/drawing/2014/main" id="{D5F4A0CA-6800-4849-A4CA-5486EC00D1AA}"/>
                  </a:ext>
                </a:extLst>
              </p:cNvPr>
              <p:cNvSpPr/>
              <p:nvPr/>
            </p:nvSpPr>
            <p:spPr>
              <a:xfrm>
                <a:off x="8356184" y="184287"/>
                <a:ext cx="1683542"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t>MLR4’</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𝐸</m:t>
                      </m:r>
                      <m:d>
                        <m:dPr>
                          <m:begChr m:val="["/>
                          <m:endChr m:val="]"/>
                          <m:sepChr m:val="∣"/>
                          <m:ctrlPr>
                            <a:rPr lang="en-GB" b="0" i="1" smtClean="0">
                              <a:latin typeface="Cambria Math" panose="02040503050406030204" pitchFamily="18" charset="0"/>
                            </a:rPr>
                          </m:ctrlPr>
                        </m:dPr>
                        <m:e>
                          <m:r>
                            <a:rPr lang="en-GB" b="0" i="1" smtClean="0">
                              <a:latin typeface="Cambria Math" panose="02040503050406030204" pitchFamily="18" charset="0"/>
                            </a:rPr>
                            <m:t>𝑈</m:t>
                          </m:r>
                        </m:e>
                        <m:e>
                          <m:r>
                            <a:rPr lang="en-GB" b="0" i="1" smtClean="0">
                              <a:latin typeface="Cambria Math" panose="02040503050406030204" pitchFamily="18" charset="0"/>
                            </a:rPr>
                            <m:t>𝑋</m:t>
                          </m:r>
                        </m:e>
                      </m:d>
                      <m:r>
                        <a:rPr lang="en-GB" b="0" i="1" smtClean="0">
                          <a:latin typeface="Cambria Math" panose="02040503050406030204" pitchFamily="18" charset="0"/>
                        </a:rPr>
                        <m:t>=0</m:t>
                      </m:r>
                    </m:oMath>
                  </m:oMathPara>
                </a14:m>
                <a:endParaRPr lang="en-GB" dirty="0"/>
              </a:p>
            </p:txBody>
          </p:sp>
        </mc:Choice>
        <mc:Fallback xmlns="">
          <p:sp>
            <p:nvSpPr>
              <p:cNvPr id="76" name="Rectangle: Rounded Corners 75">
                <a:extLst>
                  <a:ext uri="{FF2B5EF4-FFF2-40B4-BE49-F238E27FC236}">
                    <a16:creationId xmlns:a16="http://schemas.microsoft.com/office/drawing/2014/main" id="{D5F4A0CA-6800-4849-A4CA-5486EC00D1AA}"/>
                  </a:ext>
                </a:extLst>
              </p:cNvPr>
              <p:cNvSpPr>
                <a:spLocks noRot="1" noChangeAspect="1" noMove="1" noResize="1" noEditPoints="1" noAdjustHandles="1" noChangeArrowheads="1" noChangeShapeType="1" noTextEdit="1"/>
              </p:cNvSpPr>
              <p:nvPr/>
            </p:nvSpPr>
            <p:spPr>
              <a:xfrm>
                <a:off x="8356184" y="184287"/>
                <a:ext cx="1683542" cy="914400"/>
              </a:xfrm>
              <a:prstGeom prst="roundRect">
                <a:avLst/>
              </a:prstGeom>
              <a:blipFill>
                <a:blip r:embed="rId24"/>
                <a:stretch>
                  <a:fillRect/>
                </a:stretch>
              </a:blipFill>
            </p:spPr>
            <p:txBody>
              <a:bodyPr/>
              <a:lstStyle/>
              <a:p>
                <a:r>
                  <a:rPr lang="en-GB">
                    <a:noFill/>
                  </a:rPr>
                  <a:t> </a:t>
                </a:r>
              </a:p>
            </p:txBody>
          </p:sp>
        </mc:Fallback>
      </mc:AlternateContent>
      <p:sp>
        <p:nvSpPr>
          <p:cNvPr id="83" name="Rectangle: Rounded Corners 82">
            <a:extLst>
              <a:ext uri="{FF2B5EF4-FFF2-40B4-BE49-F238E27FC236}">
                <a16:creationId xmlns:a16="http://schemas.microsoft.com/office/drawing/2014/main" id="{0ED4E38E-E8DC-4C74-A8B5-7ACB61FCDE8A}"/>
              </a:ext>
            </a:extLst>
          </p:cNvPr>
          <p:cNvSpPr/>
          <p:nvPr/>
        </p:nvSpPr>
        <p:spPr>
          <a:xfrm>
            <a:off x="8589410" y="1216736"/>
            <a:ext cx="1169911" cy="3312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t>MLR{2 4’}</a:t>
            </a:r>
          </a:p>
        </p:txBody>
      </p:sp>
      <p:cxnSp>
        <p:nvCxnSpPr>
          <p:cNvPr id="86" name="Straight Arrow Connector 85">
            <a:extLst>
              <a:ext uri="{FF2B5EF4-FFF2-40B4-BE49-F238E27FC236}">
                <a16:creationId xmlns:a16="http://schemas.microsoft.com/office/drawing/2014/main" id="{31B97502-2808-4B80-BD40-A5EFBBFA67AE}"/>
              </a:ext>
            </a:extLst>
          </p:cNvPr>
          <p:cNvCxnSpPr>
            <a:cxnSpLocks/>
          </p:cNvCxnSpPr>
          <p:nvPr/>
        </p:nvCxnSpPr>
        <p:spPr>
          <a:xfrm>
            <a:off x="9571151" y="1543933"/>
            <a:ext cx="0" cy="257696"/>
          </a:xfrm>
          <a:prstGeom prst="straightConnector1">
            <a:avLst/>
          </a:prstGeom>
          <a:ln w="38100">
            <a:solidFill>
              <a:schemeClr val="bg1">
                <a:lumMod val="65000"/>
              </a:schemeClr>
            </a:solidFill>
            <a:tailEnd type="triangle"/>
          </a:ln>
        </p:spPr>
        <p:style>
          <a:lnRef idx="1">
            <a:schemeClr val="accent3"/>
          </a:lnRef>
          <a:fillRef idx="2">
            <a:schemeClr val="accent3"/>
          </a:fillRef>
          <a:effectRef idx="1">
            <a:schemeClr val="accent3"/>
          </a:effectRef>
          <a:fontRef idx="minor">
            <a:schemeClr val="dk1"/>
          </a:fontRef>
        </p:style>
      </p:cxnSp>
      <p:cxnSp>
        <p:nvCxnSpPr>
          <p:cNvPr id="77" name="Straight Arrow Connector 76">
            <a:extLst>
              <a:ext uri="{FF2B5EF4-FFF2-40B4-BE49-F238E27FC236}">
                <a16:creationId xmlns:a16="http://schemas.microsoft.com/office/drawing/2014/main" id="{5D2B906D-4658-4C37-9A58-E2CCB2328AE8}"/>
              </a:ext>
            </a:extLst>
          </p:cNvPr>
          <p:cNvCxnSpPr>
            <a:cxnSpLocks/>
          </p:cNvCxnSpPr>
          <p:nvPr/>
        </p:nvCxnSpPr>
        <p:spPr>
          <a:xfrm>
            <a:off x="785937" y="-290632"/>
            <a:ext cx="0" cy="848032"/>
          </a:xfrm>
          <a:prstGeom prst="straightConnector1">
            <a:avLst/>
          </a:prstGeom>
          <a:ln w="38100">
            <a:tailEnd type="triangle"/>
          </a:ln>
        </p:spPr>
        <p:style>
          <a:lnRef idx="1">
            <a:schemeClr val="accent3"/>
          </a:lnRef>
          <a:fillRef idx="2">
            <a:schemeClr val="accent3"/>
          </a:fillRef>
          <a:effectRef idx="1">
            <a:schemeClr val="accent3"/>
          </a:effectRef>
          <a:fontRef idx="minor">
            <a:schemeClr val="dk1"/>
          </a:fontRef>
        </p:style>
      </p:cxnSp>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2C32473F-A952-4BB2-A1AA-92D31F83F40C}"/>
                  </a:ext>
                </a:extLst>
              </p:cNvPr>
              <p:cNvSpPr/>
              <p:nvPr/>
            </p:nvSpPr>
            <p:spPr>
              <a:xfrm>
                <a:off x="-561899" y="557400"/>
                <a:ext cx="2582543" cy="4695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Var</a:t>
                </a:r>
                <a14:m>
                  <m:oMath xmlns:m="http://schemas.openxmlformats.org/officeDocument/2006/math">
                    <m:d>
                      <m:dPr>
                        <m:begChr m:val="["/>
                        <m:endChr m:val="]"/>
                        <m:ctrlPr>
                          <a:rPr lang="en-GB" i="1">
                            <a:latin typeface="Cambria Math" panose="02040503050406030204" pitchFamily="18" charset="0"/>
                          </a:rPr>
                        </m:ctrlPr>
                      </m:dPr>
                      <m:e>
                        <m:r>
                          <a:rPr lang="en-GB" b="0" i="1" smtClean="0">
                            <a:latin typeface="Cambria Math" panose="02040503050406030204" pitchFamily="18" charset="0"/>
                          </a:rPr>
                          <m:t>𝑏</m:t>
                        </m:r>
                        <m:r>
                          <a:rPr lang="en-GB" i="1">
                            <a:latin typeface="Cambria Math" panose="02040503050406030204" pitchFamily="18" charset="0"/>
                          </a:rPr>
                          <m:t>| </m:t>
                        </m:r>
                        <m:r>
                          <a:rPr lang="en-GB" i="1">
                            <a:latin typeface="Cambria Math" panose="02040503050406030204" pitchFamily="18" charset="0"/>
                          </a:rPr>
                          <m:t>𝑋</m:t>
                        </m:r>
                      </m:e>
                    </m:d>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rPr>
                          <m:t>𝜎</m:t>
                        </m:r>
                      </m:e>
                      <m:sub>
                        <m:r>
                          <a:rPr lang="en-GB" i="1">
                            <a:latin typeface="Cambria Math" panose="02040503050406030204" pitchFamily="18" charset="0"/>
                          </a:rPr>
                          <m:t>𝑈</m:t>
                        </m:r>
                      </m:sub>
                      <m:sup>
                        <m:r>
                          <a:rPr lang="en-GB" i="1">
                            <a:latin typeface="Cambria Math" panose="02040503050406030204" pitchFamily="18" charset="0"/>
                          </a:rPr>
                          <m:t>2</m:t>
                        </m:r>
                      </m:sup>
                    </m:sSubSup>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m:t>
                                </m:r>
                              </m:sup>
                            </m:sSup>
                            <m:r>
                              <a:rPr lang="en-GB" i="1">
                                <a:latin typeface="Cambria Math" panose="02040503050406030204" pitchFamily="18" charset="0"/>
                              </a:rPr>
                              <m:t>𝑋</m:t>
                            </m:r>
                          </m:e>
                        </m:d>
                      </m:e>
                      <m:sup>
                        <m:r>
                          <a:rPr lang="en-GB" i="1">
                            <a:latin typeface="Cambria Math" panose="02040503050406030204" pitchFamily="18" charset="0"/>
                          </a:rPr>
                          <m:t>−1</m:t>
                        </m:r>
                      </m:sup>
                    </m:sSup>
                  </m:oMath>
                </a14:m>
                <a:endParaRPr lang="en-GB" dirty="0"/>
              </a:p>
            </p:txBody>
          </p:sp>
        </mc:Choice>
        <mc:Fallback xmlns="">
          <p:sp>
            <p:nvSpPr>
              <p:cNvPr id="78" name="Rectangle: Rounded Corners 77">
                <a:extLst>
                  <a:ext uri="{FF2B5EF4-FFF2-40B4-BE49-F238E27FC236}">
                    <a16:creationId xmlns:a16="http://schemas.microsoft.com/office/drawing/2014/main" id="{2C32473F-A952-4BB2-A1AA-92D31F83F40C}"/>
                  </a:ext>
                </a:extLst>
              </p:cNvPr>
              <p:cNvSpPr>
                <a:spLocks noRot="1" noChangeAspect="1" noMove="1" noResize="1" noEditPoints="1" noAdjustHandles="1" noChangeArrowheads="1" noChangeShapeType="1" noTextEdit="1"/>
              </p:cNvSpPr>
              <p:nvPr/>
            </p:nvSpPr>
            <p:spPr>
              <a:xfrm>
                <a:off x="-561899" y="557400"/>
                <a:ext cx="2582543" cy="469526"/>
              </a:xfrm>
              <a:prstGeom prst="roundRect">
                <a:avLst/>
              </a:prstGeom>
              <a:blipFill>
                <a:blip r:embed="rId25"/>
                <a:stretch>
                  <a:fillRect b="-8974"/>
                </a:stretch>
              </a:blipFill>
            </p:spPr>
            <p:txBody>
              <a:bodyPr/>
              <a:lstStyle/>
              <a:p>
                <a:r>
                  <a:rPr lang="en-GB">
                    <a:noFill/>
                  </a:rPr>
                  <a:t> </a:t>
                </a:r>
              </a:p>
            </p:txBody>
          </p:sp>
        </mc:Fallback>
      </mc:AlternateContent>
      <p:cxnSp>
        <p:nvCxnSpPr>
          <p:cNvPr id="85" name="Straight Arrow Connector 84">
            <a:extLst>
              <a:ext uri="{FF2B5EF4-FFF2-40B4-BE49-F238E27FC236}">
                <a16:creationId xmlns:a16="http://schemas.microsoft.com/office/drawing/2014/main" id="{64998BD8-DD1E-4DF3-A59C-0DDDE5873A30}"/>
              </a:ext>
            </a:extLst>
          </p:cNvPr>
          <p:cNvCxnSpPr>
            <a:cxnSpLocks/>
          </p:cNvCxnSpPr>
          <p:nvPr/>
        </p:nvCxnSpPr>
        <p:spPr>
          <a:xfrm>
            <a:off x="-188269" y="371045"/>
            <a:ext cx="0" cy="178825"/>
          </a:xfrm>
          <a:prstGeom prst="straightConnector1">
            <a:avLst/>
          </a:prstGeom>
          <a:ln w="38100">
            <a:tailEnd type="triangle"/>
          </a:ln>
        </p:spPr>
        <p:style>
          <a:lnRef idx="1">
            <a:schemeClr val="accent3"/>
          </a:lnRef>
          <a:fillRef idx="2">
            <a:schemeClr val="accent3"/>
          </a:fillRef>
          <a:effectRef idx="1">
            <a:schemeClr val="accent3"/>
          </a:effectRef>
          <a:fontRef idx="minor">
            <a:schemeClr val="dk1"/>
          </a:fontRef>
        </p:style>
      </p:cxnSp>
      <p:sp>
        <p:nvSpPr>
          <p:cNvPr id="87" name="Rectangle: Rounded Corners 86">
            <a:extLst>
              <a:ext uri="{FF2B5EF4-FFF2-40B4-BE49-F238E27FC236}">
                <a16:creationId xmlns:a16="http://schemas.microsoft.com/office/drawing/2014/main" id="{9A89C94B-9586-471C-93FB-D5E3C5FD5742}"/>
              </a:ext>
            </a:extLst>
          </p:cNvPr>
          <p:cNvSpPr/>
          <p:nvPr/>
        </p:nvSpPr>
        <p:spPr>
          <a:xfrm>
            <a:off x="-561899" y="37296"/>
            <a:ext cx="1169911" cy="3312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t>MLR5</a:t>
            </a:r>
          </a:p>
        </p:txBody>
      </p:sp>
      <mc:AlternateContent xmlns:mc="http://schemas.openxmlformats.org/markup-compatibility/2006" xmlns:a14="http://schemas.microsoft.com/office/drawing/2010/main">
        <mc:Choice Requires="a14">
          <p:sp>
            <p:nvSpPr>
              <p:cNvPr id="96" name="Rectangle 95">
                <a:extLst>
                  <a:ext uri="{FF2B5EF4-FFF2-40B4-BE49-F238E27FC236}">
                    <a16:creationId xmlns:a16="http://schemas.microsoft.com/office/drawing/2014/main" id="{CA2E3F0D-A5FD-4EB9-BE6F-5056D762C281}"/>
                  </a:ext>
                </a:extLst>
              </p:cNvPr>
              <p:cNvSpPr/>
              <p:nvPr/>
            </p:nvSpPr>
            <p:spPr>
              <a:xfrm>
                <a:off x="11055336" y="6263009"/>
                <a:ext cx="2230442" cy="107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Given </a:t>
                </a:r>
                <a:r>
                  <a:rPr lang="en-GB" b="1" dirty="0"/>
                  <a:t>MLR{1 3 4 5}</a:t>
                </a:r>
                <a:endParaRPr lang="en-GB" dirty="0"/>
              </a:p>
              <a:p>
                <a:pPr algn="ct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b="0" i="1" smtClean="0">
                              <a:latin typeface="Cambria Math" panose="02040503050406030204" pitchFamily="18" charset="0"/>
                            </a:rPr>
                            <m:t>𝐸</m:t>
                          </m:r>
                          <m:r>
                            <a:rPr lang="en-GB" b="0" i="1" smtClean="0">
                              <a:latin typeface="Cambria Math" panose="02040503050406030204" pitchFamily="18" charset="0"/>
                            </a:rPr>
                            <m:t>[</m:t>
                          </m:r>
                          <m:r>
                            <a:rPr lang="en-GB" i="1">
                              <a:latin typeface="Cambria Math" panose="02040503050406030204" pitchFamily="18" charset="0"/>
                            </a:rPr>
                            <m:t>𝑠</m:t>
                          </m:r>
                        </m:e>
                        <m:sup>
                          <m:r>
                            <a:rPr lang="en-GB">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𝜎</m:t>
                          </m:r>
                        </m:e>
                        <m:sub>
                          <m:r>
                            <a:rPr lang="en-GB" b="0" i="1" smtClean="0">
                              <a:latin typeface="Cambria Math" panose="02040503050406030204" pitchFamily="18" charset="0"/>
                            </a:rPr>
                            <m:t>𝑈</m:t>
                          </m:r>
                        </m:sub>
                        <m:sup>
                          <m:r>
                            <a:rPr lang="en-GB" b="0" i="1" smtClean="0">
                              <a:latin typeface="Cambria Math" panose="02040503050406030204" pitchFamily="18" charset="0"/>
                            </a:rPr>
                            <m:t>2</m:t>
                          </m:r>
                        </m:sup>
                      </m:sSubSup>
                      <m:r>
                        <a:rPr lang="en-GB" b="0" i="1" smtClean="0">
                          <a:latin typeface="Cambria Math" panose="02040503050406030204" pitchFamily="18" charset="0"/>
                        </a:rPr>
                        <m:t>  </m:t>
                      </m:r>
                    </m:oMath>
                  </m:oMathPara>
                </a14:m>
                <a:endParaRPr lang="en-GB" dirty="0"/>
              </a:p>
              <a:p>
                <a:pPr algn="ctr"/>
                <a:r>
                  <a:rPr lang="en-GB" dirty="0"/>
                  <a:t>[1.2 30]</a:t>
                </a:r>
              </a:p>
            </p:txBody>
          </p:sp>
        </mc:Choice>
        <mc:Fallback xmlns="">
          <p:sp>
            <p:nvSpPr>
              <p:cNvPr id="96" name="Rectangle 95">
                <a:extLst>
                  <a:ext uri="{FF2B5EF4-FFF2-40B4-BE49-F238E27FC236}">
                    <a16:creationId xmlns:a16="http://schemas.microsoft.com/office/drawing/2014/main" id="{CA2E3F0D-A5FD-4EB9-BE6F-5056D762C281}"/>
                  </a:ext>
                </a:extLst>
              </p:cNvPr>
              <p:cNvSpPr>
                <a:spLocks noRot="1" noChangeAspect="1" noMove="1" noResize="1" noEditPoints="1" noAdjustHandles="1" noChangeArrowheads="1" noChangeShapeType="1" noTextEdit="1"/>
              </p:cNvSpPr>
              <p:nvPr/>
            </p:nvSpPr>
            <p:spPr>
              <a:xfrm>
                <a:off x="11055336" y="6263009"/>
                <a:ext cx="2230442" cy="1070113"/>
              </a:xfrm>
              <a:prstGeom prst="rect">
                <a:avLst/>
              </a:prstGeom>
              <a:blipFill>
                <a:blip r:embed="rId26"/>
                <a:stretch>
                  <a:fillRect b="-16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5BA427D4-6DBB-458D-B611-E6D0C4FA979D}"/>
                  </a:ext>
                </a:extLst>
              </p:cNvPr>
              <p:cNvSpPr/>
              <p:nvPr/>
            </p:nvSpPr>
            <p:spPr>
              <a:xfrm>
                <a:off x="8436863" y="6263009"/>
                <a:ext cx="2540967" cy="107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Given </a:t>
                </a:r>
                <a:r>
                  <a:rPr lang="en-GB" b="1" dirty="0"/>
                  <a:t>MLR{1 2 3* 4 5}</a:t>
                </a:r>
              </a:p>
              <a:p>
                <a:pPr algn="ctr"/>
                <a:r>
                  <a:rPr lang="en-GB" dirty="0"/>
                  <a:t>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a:latin typeface="Cambria Math" panose="02040503050406030204" pitchFamily="18" charset="0"/>
                          </a:rPr>
                          <m:t>2</m:t>
                        </m:r>
                      </m:sup>
                    </m:sSup>
                    <m:groupChr>
                      <m:groupChrPr>
                        <m:chr m:val="→"/>
                        <m:vertJc m:val="bot"/>
                        <m:ctrlPr>
                          <a:rPr lang="en-GB" i="1">
                            <a:latin typeface="Cambria Math" panose="02040503050406030204" pitchFamily="18" charset="0"/>
                          </a:rPr>
                        </m:ctrlPr>
                      </m:groupChrPr>
                      <m:e>
                        <m:r>
                          <m:rPr>
                            <m:brk m:alnAt="2"/>
                          </m:rPr>
                          <a:rPr lang="en-GB" i="1">
                            <a:latin typeface="Cambria Math" panose="02040503050406030204" pitchFamily="18" charset="0"/>
                          </a:rPr>
                          <m:t>𝑝</m:t>
                        </m:r>
                      </m:e>
                    </m:groupChr>
                    <m:sSubSup>
                      <m:sSubSupPr>
                        <m:ctrlPr>
                          <a:rPr lang="en-GB" i="1" dirty="0">
                            <a:latin typeface="Cambria Math" panose="02040503050406030204" pitchFamily="18" charset="0"/>
                          </a:rPr>
                        </m:ctrlPr>
                      </m:sSubSupPr>
                      <m:e>
                        <m:r>
                          <a:rPr lang="en-GB" i="1" dirty="0">
                            <a:latin typeface="Cambria Math" panose="02040503050406030204" pitchFamily="18" charset="0"/>
                          </a:rPr>
                          <m:t>𝜎</m:t>
                        </m:r>
                      </m:e>
                      <m:sub>
                        <m:r>
                          <a:rPr lang="en-GB" i="1" dirty="0">
                            <a:latin typeface="Cambria Math" panose="02040503050406030204" pitchFamily="18" charset="0"/>
                          </a:rPr>
                          <m:t>𝑈</m:t>
                        </m:r>
                      </m:sub>
                      <m:sup>
                        <m:r>
                          <a:rPr lang="en-GB" i="1" dirty="0">
                            <a:latin typeface="Cambria Math" panose="02040503050406030204" pitchFamily="18" charset="0"/>
                          </a:rPr>
                          <m:t>2</m:t>
                        </m:r>
                      </m:sup>
                    </m:sSubSup>
                  </m:oMath>
                </a14:m>
                <a:r>
                  <a:rPr lang="en-GB" dirty="0"/>
                  <a:t> </a:t>
                </a:r>
              </a:p>
              <a:p>
                <a:pPr algn="ctr"/>
                <a:r>
                  <a:rPr lang="en-GB" dirty="0"/>
                  <a:t>[2.2 115]</a:t>
                </a:r>
              </a:p>
            </p:txBody>
          </p:sp>
        </mc:Choice>
        <mc:Fallback xmlns="">
          <p:sp>
            <p:nvSpPr>
              <p:cNvPr id="97" name="Rectangle 96">
                <a:extLst>
                  <a:ext uri="{FF2B5EF4-FFF2-40B4-BE49-F238E27FC236}">
                    <a16:creationId xmlns:a16="http://schemas.microsoft.com/office/drawing/2014/main" id="{5BA427D4-6DBB-458D-B611-E6D0C4FA979D}"/>
                  </a:ext>
                </a:extLst>
              </p:cNvPr>
              <p:cNvSpPr>
                <a:spLocks noRot="1" noChangeAspect="1" noMove="1" noResize="1" noEditPoints="1" noAdjustHandles="1" noChangeArrowheads="1" noChangeShapeType="1" noTextEdit="1"/>
              </p:cNvSpPr>
              <p:nvPr/>
            </p:nvSpPr>
            <p:spPr>
              <a:xfrm>
                <a:off x="8436863" y="6263009"/>
                <a:ext cx="2540967" cy="1070113"/>
              </a:xfrm>
              <a:prstGeom prst="rect">
                <a:avLst/>
              </a:prstGeom>
              <a:blipFill>
                <a:blip r:embed="rId27"/>
                <a:stretch>
                  <a:fillRect b="-44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F02818A4-BB47-407E-BC21-CA5141FFD7D5}"/>
                  </a:ext>
                </a:extLst>
              </p:cNvPr>
              <p:cNvSpPr/>
              <p:nvPr/>
            </p:nvSpPr>
            <p:spPr>
              <a:xfrm>
                <a:off x="6780440" y="6657259"/>
                <a:ext cx="1600200" cy="675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Let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0" smtClean="0">
                            <a:latin typeface="Cambria Math" panose="02040503050406030204" pitchFamily="18" charset="0"/>
                          </a:rPr>
                          <m:t>2</m:t>
                        </m:r>
                      </m:sup>
                    </m:sSup>
                    <m:r>
                      <a:rPr lang="en-GB" b="0" i="0" smtClean="0">
                        <a:latin typeface="Cambria Math" panose="02040503050406030204" pitchFamily="18" charset="0"/>
                      </a:rPr>
                      <m:t>=</m:t>
                    </m:r>
                    <m:f>
                      <m:fPr>
                        <m:ctrlPr>
                          <a:rPr lang="en-GB" i="1">
                            <a:latin typeface="Cambria Math" panose="02040503050406030204" pitchFamily="18" charset="0"/>
                          </a:rPr>
                        </m:ctrlPr>
                      </m:fPr>
                      <m:num>
                        <m:sSup>
                          <m:sSupPr>
                            <m:ctrlPr>
                              <a:rPr lang="en-GB" i="1" dirty="0">
                                <a:latin typeface="Cambria Math" panose="02040503050406030204" pitchFamily="18" charset="0"/>
                              </a:rPr>
                            </m:ctrlPr>
                          </m:sSupPr>
                          <m:e>
                            <m:acc>
                              <m:accPr>
                                <m:chr m:val="̂"/>
                                <m:ctrlPr>
                                  <a:rPr lang="en-GB" i="1">
                                    <a:latin typeface="Cambria Math" panose="02040503050406030204" pitchFamily="18" charset="0"/>
                                  </a:rPr>
                                </m:ctrlPr>
                              </m:accPr>
                              <m:e>
                                <m:r>
                                  <a:rPr lang="en-GB" i="1">
                                    <a:latin typeface="Cambria Math" panose="02040503050406030204" pitchFamily="18" charset="0"/>
                                  </a:rPr>
                                  <m:t>𝑈</m:t>
                                </m:r>
                              </m:e>
                            </m:acc>
                          </m:e>
                          <m:sup>
                            <m:r>
                              <a:rPr lang="en-GB" i="1" dirty="0">
                                <a:latin typeface="Cambria Math" panose="02040503050406030204" pitchFamily="18" charset="0"/>
                              </a:rPr>
                              <m:t>′</m:t>
                            </m:r>
                          </m:sup>
                        </m:sSup>
                        <m:acc>
                          <m:accPr>
                            <m:chr m:val="̂"/>
                            <m:ctrlPr>
                              <a:rPr lang="en-GB" i="1" dirty="0">
                                <a:latin typeface="Cambria Math" panose="02040503050406030204" pitchFamily="18" charset="0"/>
                              </a:rPr>
                            </m:ctrlPr>
                          </m:accPr>
                          <m:e>
                            <m:r>
                              <a:rPr lang="en-GB" i="1" dirty="0">
                                <a:latin typeface="Cambria Math" panose="02040503050406030204" pitchFamily="18" charset="0"/>
                              </a:rPr>
                              <m:t>𝑈</m:t>
                            </m:r>
                          </m:e>
                        </m:acc>
                      </m:num>
                      <m:den>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𝐾</m:t>
                        </m:r>
                      </m:den>
                    </m:f>
                  </m:oMath>
                </a14:m>
                <a:r>
                  <a:rPr lang="en-GB" dirty="0"/>
                  <a:t> </a:t>
                </a:r>
              </a:p>
            </p:txBody>
          </p:sp>
        </mc:Choice>
        <mc:Fallback xmlns="">
          <p:sp>
            <p:nvSpPr>
              <p:cNvPr id="98" name="Rectangle 97">
                <a:extLst>
                  <a:ext uri="{FF2B5EF4-FFF2-40B4-BE49-F238E27FC236}">
                    <a16:creationId xmlns:a16="http://schemas.microsoft.com/office/drawing/2014/main" id="{F02818A4-BB47-407E-BC21-CA5141FFD7D5}"/>
                  </a:ext>
                </a:extLst>
              </p:cNvPr>
              <p:cNvSpPr>
                <a:spLocks noRot="1" noChangeAspect="1" noMove="1" noResize="1" noEditPoints="1" noAdjustHandles="1" noChangeArrowheads="1" noChangeShapeType="1" noTextEdit="1"/>
              </p:cNvSpPr>
              <p:nvPr/>
            </p:nvSpPr>
            <p:spPr>
              <a:xfrm>
                <a:off x="6780440" y="6657259"/>
                <a:ext cx="1600200" cy="675863"/>
              </a:xfrm>
              <a:prstGeom prst="rect">
                <a:avLst/>
              </a:prstGeom>
              <a:blipFill>
                <a:blip r:embed="rId2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id="{C9F62DA7-9E65-40A9-8A64-F317F8581BDE}"/>
                  </a:ext>
                </a:extLst>
              </p:cNvPr>
              <p:cNvSpPr/>
              <p:nvPr/>
            </p:nvSpPr>
            <p:spPr>
              <a:xfrm>
                <a:off x="3697142" y="-2815858"/>
                <a:ext cx="4984750" cy="131802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Hence, given </a:t>
                </a:r>
                <a:r>
                  <a:rPr lang="en-GB" b="1" dirty="0"/>
                  <a:t>MLR{1 3 4 5 6}</a:t>
                </a:r>
                <a:r>
                  <a:rPr lang="en-GB" dirty="0"/>
                  <a:t>, for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=1,…,</m:t>
                    </m:r>
                    <m:r>
                      <a:rPr lang="en-GB" b="0" i="1" smtClean="0">
                        <a:latin typeface="Cambria Math" panose="02040503050406030204" pitchFamily="18" charset="0"/>
                      </a:rPr>
                      <m:t>𝐾</m:t>
                    </m:r>
                  </m:oMath>
                </a14:m>
                <a:endParaRPr lang="en-GB" dirty="0"/>
              </a:p>
              <a:p>
                <a:pPr algn="ctr"/>
                <a14:m>
                  <m:oMath xmlns:m="http://schemas.openxmlformats.org/officeDocument/2006/math">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𝑏</m:t>
                            </m:r>
                          </m:e>
                          <m:sub>
                            <m:r>
                              <a:rPr lang="en-GB" b="0" i="1" dirty="0" smtClean="0">
                                <a:latin typeface="Cambria Math" panose="02040503050406030204" pitchFamily="18" charset="0"/>
                              </a:rPr>
                              <m:t>𝑘</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𝛽</m:t>
                            </m:r>
                          </m:e>
                          <m:sub>
                            <m:r>
                              <a:rPr lang="en-GB" b="0" i="1" dirty="0" smtClean="0">
                                <a:latin typeface="Cambria Math" panose="02040503050406030204" pitchFamily="18" charset="0"/>
                              </a:rPr>
                              <m:t>𝑘</m:t>
                            </m:r>
                          </m:sub>
                        </m:sSub>
                      </m:num>
                      <m:den>
                        <m:r>
                          <a:rPr lang="en-GB" b="0" i="1" dirty="0" smtClean="0">
                            <a:latin typeface="Cambria Math" panose="02040503050406030204" pitchFamily="18" charset="0"/>
                          </a:rPr>
                          <m:t>𝑠𝑒</m:t>
                        </m:r>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𝑏</m:t>
                            </m:r>
                          </m:e>
                          <m:sub>
                            <m:r>
                              <a:rPr lang="en-GB" b="0" i="1" dirty="0" smtClean="0">
                                <a:latin typeface="Cambria Math" panose="02040503050406030204" pitchFamily="18" charset="0"/>
                              </a:rPr>
                              <m:t>𝑘</m:t>
                            </m:r>
                          </m:sub>
                        </m:sSub>
                        <m:r>
                          <a:rPr lang="en-GB" b="0" i="1" dirty="0" smtClean="0">
                            <a:latin typeface="Cambria Math" panose="02040503050406030204" pitchFamily="18" charset="0"/>
                          </a:rPr>
                          <m:t>)</m:t>
                        </m:r>
                      </m:den>
                    </m:f>
                    <m:r>
                      <a:rPr lang="en-GB"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𝑡</m:t>
                        </m:r>
                      </m:e>
                      <m:sub>
                        <m:r>
                          <a:rPr lang="en-GB" b="0" i="1" dirty="0" smtClean="0">
                            <a:latin typeface="Cambria Math" panose="02040503050406030204" pitchFamily="18" charset="0"/>
                          </a:rPr>
                          <m:t>𝑛</m:t>
                        </m:r>
                        <m:r>
                          <a:rPr lang="en-GB" b="0" i="1" dirty="0" smtClean="0">
                            <a:latin typeface="Cambria Math" panose="02040503050406030204" pitchFamily="18" charset="0"/>
                          </a:rPr>
                          <m:t>−</m:t>
                        </m:r>
                        <m:r>
                          <a:rPr lang="en-GB" b="0" i="1" dirty="0" smtClean="0">
                            <a:latin typeface="Cambria Math" panose="02040503050406030204" pitchFamily="18" charset="0"/>
                          </a:rPr>
                          <m:t>𝐾</m:t>
                        </m:r>
                      </m:sub>
                    </m:sSub>
                  </m:oMath>
                </a14:m>
                <a:r>
                  <a:rPr lang="en-GB" dirty="0"/>
                  <a:t> [1.4.5 36]</a:t>
                </a:r>
              </a:p>
              <a:p>
                <a:pPr algn="ctr"/>
                <a:r>
                  <a:rPr lang="en-GB" dirty="0"/>
                  <a:t>Where </a:t>
                </a:r>
                <a14:m>
                  <m:oMath xmlns:m="http://schemas.openxmlformats.org/officeDocument/2006/math">
                    <m:r>
                      <a:rPr lang="en-GB" b="0" i="1" dirty="0" smtClean="0">
                        <a:latin typeface="Cambria Math" panose="02040503050406030204" pitchFamily="18" charset="0"/>
                      </a:rPr>
                      <m:t>𝑠𝑒</m:t>
                    </m:r>
                    <m:d>
                      <m:dPr>
                        <m:ctrlPr>
                          <a:rPr lang="en-GB" i="1" dirty="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𝑏</m:t>
                            </m:r>
                          </m:e>
                          <m:sub>
                            <m:r>
                              <a:rPr lang="en-GB" b="0" i="1" dirty="0" smtClean="0">
                                <a:latin typeface="Cambria Math" panose="02040503050406030204" pitchFamily="18" charset="0"/>
                              </a:rPr>
                              <m:t>𝑘</m:t>
                            </m:r>
                          </m:sub>
                        </m:sSub>
                      </m:e>
                    </m:d>
                    <m:r>
                      <a:rPr lang="en-GB" i="1" dirty="0">
                        <a:latin typeface="Cambria Math" panose="02040503050406030204" pitchFamily="18" charset="0"/>
                      </a:rPr>
                      <m:t>=</m:t>
                    </m:r>
                  </m:oMath>
                </a14:m>
                <a:r>
                  <a:rPr lang="en-GB" dirty="0"/>
                  <a:t> </a:t>
                </a:r>
                <a14:m>
                  <m:oMath xmlns:m="http://schemas.openxmlformats.org/officeDocument/2006/math">
                    <m:rad>
                      <m:radPr>
                        <m:degHide m:val="on"/>
                        <m:ctrlPr>
                          <a:rPr lang="en-GB"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2</m:t>
                            </m:r>
                          </m:sup>
                        </m:sSup>
                        <m:sSub>
                          <m:sSubPr>
                            <m:ctrlPr>
                              <a:rPr lang="en-GB" b="0" i="1" smtClean="0">
                                <a:latin typeface="Cambria Math" panose="02040503050406030204" pitchFamily="18" charset="0"/>
                              </a:rPr>
                            </m:ctrlPr>
                          </m:sSubPr>
                          <m:e>
                            <m:sSup>
                              <m:sSupPr>
                                <m:ctrlPr>
                                  <a:rPr lang="en-GB" i="1">
                                    <a:latin typeface="Cambria Math" panose="02040503050406030204" pitchFamily="18" charset="0"/>
                                  </a:rPr>
                                </m:ctrlPr>
                              </m:sSupPr>
                              <m:e>
                                <m:r>
                                  <a:rPr lang="en-GB" i="1">
                                    <a:latin typeface="Cambria Math" panose="02040503050406030204" pitchFamily="18" charset="0"/>
                                  </a:rPr>
                                  <m:t>(</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m:t>
                                        </m:r>
                                      </m:sup>
                                    </m:sSup>
                                    <m:r>
                                      <a:rPr lang="en-GB" i="1">
                                        <a:latin typeface="Cambria Math" panose="02040503050406030204" pitchFamily="18" charset="0"/>
                                      </a:rPr>
                                      <m:t>𝑋</m:t>
                                    </m:r>
                                  </m:e>
                                </m:d>
                              </m:e>
                              <m:sup>
                                <m:r>
                                  <a:rPr lang="en-GB" i="1">
                                    <a:latin typeface="Cambria Math" panose="02040503050406030204" pitchFamily="18" charset="0"/>
                                  </a:rPr>
                                  <m:t>−1</m:t>
                                </m:r>
                              </m:sup>
                            </m:sSup>
                            <m:r>
                              <a:rPr lang="en-GB" i="1">
                                <a:latin typeface="Cambria Math" panose="02040503050406030204" pitchFamily="18" charset="0"/>
                              </a:rPr>
                              <m:t>)</m:t>
                            </m:r>
                          </m:e>
                          <m:sub>
                            <m:r>
                              <a:rPr lang="en-GB" b="0" i="1" smtClean="0">
                                <a:latin typeface="Cambria Math" panose="02040503050406030204" pitchFamily="18" charset="0"/>
                              </a:rPr>
                              <m:t>𝑘𝑘</m:t>
                            </m:r>
                          </m:sub>
                        </m:sSub>
                        <m:r>
                          <a:rPr lang="en-GB" b="0" i="1" smtClean="0">
                            <a:latin typeface="Cambria Math" panose="02040503050406030204" pitchFamily="18" charset="0"/>
                          </a:rPr>
                          <m:t> </m:t>
                        </m:r>
                      </m:e>
                    </m:rad>
                  </m:oMath>
                </a14:m>
                <a:endParaRPr lang="en-GB" dirty="0"/>
              </a:p>
            </p:txBody>
          </p:sp>
        </mc:Choice>
        <mc:Fallback xmlns="">
          <p:sp>
            <p:nvSpPr>
              <p:cNvPr id="197" name="Rectangle 196">
                <a:extLst>
                  <a:ext uri="{FF2B5EF4-FFF2-40B4-BE49-F238E27FC236}">
                    <a16:creationId xmlns:a16="http://schemas.microsoft.com/office/drawing/2014/main" id="{C9F62DA7-9E65-40A9-8A64-F317F8581BDE}"/>
                  </a:ext>
                </a:extLst>
              </p:cNvPr>
              <p:cNvSpPr>
                <a:spLocks noRot="1" noChangeAspect="1" noMove="1" noResize="1" noEditPoints="1" noAdjustHandles="1" noChangeArrowheads="1" noChangeShapeType="1" noTextEdit="1"/>
              </p:cNvSpPr>
              <p:nvPr/>
            </p:nvSpPr>
            <p:spPr>
              <a:xfrm>
                <a:off x="3697142" y="-2815858"/>
                <a:ext cx="4984750" cy="1318022"/>
              </a:xfrm>
              <a:prstGeom prst="rect">
                <a:avLst/>
              </a:prstGeom>
              <a:blipFill>
                <a:blip r:embed="rId2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9" name="Rectangle 98">
                <a:extLst>
                  <a:ext uri="{FF2B5EF4-FFF2-40B4-BE49-F238E27FC236}">
                    <a16:creationId xmlns:a16="http://schemas.microsoft.com/office/drawing/2014/main" id="{4DD2010F-8343-4C86-961A-8A254E209913}"/>
                  </a:ext>
                </a:extLst>
              </p:cNvPr>
              <p:cNvSpPr/>
              <p:nvPr/>
            </p:nvSpPr>
            <p:spPr>
              <a:xfrm>
                <a:off x="6595138" y="-5426271"/>
                <a:ext cx="4984750" cy="9883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Let</a:t>
                </a:r>
                <a14:m>
                  <m:oMath xmlns:m="http://schemas.openxmlformats.org/officeDocument/2006/math">
                    <m:r>
                      <a:rPr lang="en-GB" b="0" i="0" dirty="0" smtClean="0">
                        <a:latin typeface="Cambria Math" panose="02040503050406030204" pitchFamily="18" charset="0"/>
                      </a:rPr>
                      <m:t> </m:t>
                    </m:r>
                    <m:r>
                      <a:rPr lang="en-GB" b="0" i="1" dirty="0" smtClean="0">
                        <a:latin typeface="Cambria Math" panose="02040503050406030204" pitchFamily="18" charset="0"/>
                      </a:rPr>
                      <m:t>𝐹</m:t>
                    </m:r>
                    <m:r>
                      <a:rPr lang="en-GB" i="1" dirty="0" smtClean="0">
                        <a:latin typeface="Cambria Math" panose="02040503050406030204" pitchFamily="18" charset="0"/>
                      </a:rPr>
                      <m:t>=</m:t>
                    </m:r>
                    <m:f>
                      <m:fPr>
                        <m:ctrlPr>
                          <a:rPr lang="en-GB" b="0" i="1" dirty="0" smtClean="0">
                            <a:latin typeface="Cambria Math" panose="02040503050406030204" pitchFamily="18" charset="0"/>
                          </a:rPr>
                        </m:ctrlPr>
                      </m:fPr>
                      <m:num>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𝑅𝑏</m:t>
                                </m:r>
                                <m:r>
                                  <a:rPr lang="en-GB" b="0" i="1" dirty="0" smtClean="0">
                                    <a:latin typeface="Cambria Math" panose="02040503050406030204" pitchFamily="18" charset="0"/>
                                  </a:rPr>
                                  <m:t> −</m:t>
                                </m:r>
                                <m:r>
                                  <a:rPr lang="en-GB" b="0" i="1" dirty="0" smtClean="0">
                                    <a:latin typeface="Cambria Math" panose="02040503050406030204" pitchFamily="18" charset="0"/>
                                  </a:rPr>
                                  <m:t>𝑟</m:t>
                                </m:r>
                              </m:e>
                            </m:d>
                          </m:e>
                          <m:sup>
                            <m:r>
                              <a:rPr lang="en-GB" b="0" i="1" dirty="0" smtClean="0">
                                <a:latin typeface="Cambria Math" panose="02040503050406030204" pitchFamily="18" charset="0"/>
                              </a:rPr>
                              <m:t>′</m:t>
                            </m:r>
                          </m:sup>
                        </m:sSup>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𝑅</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𝑠</m:t>
                                    </m:r>
                                  </m:e>
                                  <m:sup>
                                    <m:r>
                                      <a:rPr lang="en-GB" b="0" i="1" dirty="0" smtClean="0">
                                        <a:latin typeface="Cambria Math" panose="02040503050406030204" pitchFamily="18" charset="0"/>
                                      </a:rPr>
                                      <m:t>2</m:t>
                                    </m:r>
                                  </m:sup>
                                </m:sSup>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𝑋</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𝑋</m:t>
                                        </m:r>
                                      </m:e>
                                    </m:d>
                                  </m:e>
                                  <m:sup>
                                    <m:r>
                                      <a:rPr lang="en-GB" b="0" i="1" dirty="0" smtClean="0">
                                        <a:latin typeface="Cambria Math" panose="02040503050406030204" pitchFamily="18" charset="0"/>
                                      </a:rPr>
                                      <m:t>−1</m:t>
                                    </m:r>
                                  </m:sup>
                                </m:sSup>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𝑅</m:t>
                                    </m:r>
                                  </m:e>
                                  <m:sup>
                                    <m:r>
                                      <a:rPr lang="en-GB" b="0" i="1" dirty="0" smtClean="0">
                                        <a:latin typeface="Cambria Math" panose="02040503050406030204" pitchFamily="18" charset="0"/>
                                      </a:rPr>
                                      <m:t>′</m:t>
                                    </m:r>
                                  </m:sup>
                                </m:sSup>
                              </m:e>
                            </m:d>
                          </m:e>
                          <m:sup>
                            <m:r>
                              <a:rPr lang="en-GB" b="0" i="1" dirty="0" smtClean="0">
                                <a:latin typeface="Cambria Math" panose="02040503050406030204" pitchFamily="18" charset="0"/>
                              </a:rPr>
                              <m:t>−1</m:t>
                            </m:r>
                          </m:sup>
                        </m:sSup>
                        <m:r>
                          <a:rPr lang="en-GB" b="0" i="1" dirty="0" smtClean="0">
                            <a:latin typeface="Cambria Math" panose="02040503050406030204" pitchFamily="18" charset="0"/>
                          </a:rPr>
                          <m:t>(</m:t>
                        </m:r>
                        <m:r>
                          <a:rPr lang="en-GB" b="0" i="1" dirty="0" smtClean="0">
                            <a:latin typeface="Cambria Math" panose="02040503050406030204" pitchFamily="18" charset="0"/>
                          </a:rPr>
                          <m:t>𝑅𝑏</m:t>
                        </m:r>
                        <m:r>
                          <a:rPr lang="en-GB" b="0" i="1" dirty="0" smtClean="0">
                            <a:latin typeface="Cambria Math" panose="02040503050406030204" pitchFamily="18" charset="0"/>
                          </a:rPr>
                          <m:t> −</m:t>
                        </m:r>
                        <m:r>
                          <a:rPr lang="en-GB" b="0" i="1" dirty="0" smtClean="0">
                            <a:latin typeface="Cambria Math" panose="02040503050406030204" pitchFamily="18" charset="0"/>
                          </a:rPr>
                          <m:t>𝑟</m:t>
                        </m:r>
                        <m:r>
                          <a:rPr lang="en-GB" b="0" i="1" dirty="0" smtClean="0">
                            <a:latin typeface="Cambria Math" panose="02040503050406030204" pitchFamily="18" charset="0"/>
                          </a:rPr>
                          <m:t>)</m:t>
                        </m:r>
                      </m:num>
                      <m:den>
                        <m:r>
                          <a:rPr lang="en-GB" b="0" i="1" dirty="0" smtClean="0">
                            <a:latin typeface="Cambria Math" panose="02040503050406030204" pitchFamily="18" charset="0"/>
                          </a:rPr>
                          <m:t>𝐽</m:t>
                        </m:r>
                      </m:den>
                    </m:f>
                  </m:oMath>
                </a14:m>
                <a:r>
                  <a:rPr lang="en-GB" dirty="0"/>
                  <a:t> [1.4.9 41]</a:t>
                </a:r>
              </a:p>
              <a:p>
                <a:pPr algn="ctr"/>
                <a:r>
                  <a:rPr lang="en-GB" dirty="0"/>
                  <a:t>Let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𝑅</m:t>
                    </m:r>
                    <m:r>
                      <a:rPr lang="en-GB" b="0" i="1" smtClean="0">
                        <a:latin typeface="Cambria Math" panose="02040503050406030204" pitchFamily="18" charset="0"/>
                      </a:rPr>
                      <m:t>𝛽</m:t>
                    </m:r>
                    <m:r>
                      <a:rPr lang="en-GB" b="0" i="1" smtClean="0">
                        <a:latin typeface="Cambria Math" panose="02040503050406030204" pitchFamily="18" charset="0"/>
                      </a:rPr>
                      <m:t>=</m:t>
                    </m:r>
                    <m:r>
                      <a:rPr lang="en-GB" b="0" i="1" smtClean="0">
                        <a:latin typeface="Cambria Math" panose="02040503050406030204" pitchFamily="18" charset="0"/>
                      </a:rPr>
                      <m:t>𝑟</m:t>
                    </m:r>
                  </m:oMath>
                </a14:m>
                <a:r>
                  <a:rPr lang="en-GB" dirty="0"/>
                  <a:t> (system of linear equations)</a:t>
                </a:r>
              </a:p>
            </p:txBody>
          </p:sp>
        </mc:Choice>
        <mc:Fallback xmlns="">
          <p:sp>
            <p:nvSpPr>
              <p:cNvPr id="99" name="Rectangle 98">
                <a:extLst>
                  <a:ext uri="{FF2B5EF4-FFF2-40B4-BE49-F238E27FC236}">
                    <a16:creationId xmlns:a16="http://schemas.microsoft.com/office/drawing/2014/main" id="{4DD2010F-8343-4C86-961A-8A254E209913}"/>
                  </a:ext>
                </a:extLst>
              </p:cNvPr>
              <p:cNvSpPr>
                <a:spLocks noRot="1" noChangeAspect="1" noMove="1" noResize="1" noEditPoints="1" noAdjustHandles="1" noChangeArrowheads="1" noChangeShapeType="1" noTextEdit="1"/>
              </p:cNvSpPr>
              <p:nvPr/>
            </p:nvSpPr>
            <p:spPr>
              <a:xfrm>
                <a:off x="6595138" y="-5426271"/>
                <a:ext cx="4984750" cy="988328"/>
              </a:xfrm>
              <a:prstGeom prst="rect">
                <a:avLst/>
              </a:prstGeom>
              <a:blipFill>
                <a:blip r:embed="rId30"/>
                <a:stretch>
                  <a:fillRect b="-792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4D36C1B0-B30B-4688-B04F-FB25B339AA63}"/>
                  </a:ext>
                </a:extLst>
              </p:cNvPr>
              <p:cNvSpPr txBox="1"/>
              <p:nvPr/>
            </p:nvSpPr>
            <p:spPr>
              <a:xfrm>
                <a:off x="4918087" y="6997729"/>
                <a:ext cx="1862353" cy="375039"/>
              </a:xfrm>
              <a:prstGeom prst="rect">
                <a:avLst/>
              </a:prstGeom>
              <a:noFill/>
            </p:spPr>
            <p:txBody>
              <a:bodyPr wrap="square" rtlCol="0">
                <a:spAutoFit/>
              </a:bodyPr>
              <a:lstStyle/>
              <a:p>
                <a:r>
                  <a:rPr lang="en-GB" b="1" dirty="0"/>
                  <a:t>Estimation of </a:t>
                </a:r>
                <a14:m>
                  <m:oMath xmlns:m="http://schemas.openxmlformats.org/officeDocument/2006/math">
                    <m:sSubSup>
                      <m:sSubSupPr>
                        <m:ctrlPr>
                          <a:rPr lang="en-GB" i="1" dirty="0">
                            <a:latin typeface="Cambria Math" panose="02040503050406030204" pitchFamily="18" charset="0"/>
                          </a:rPr>
                        </m:ctrlPr>
                      </m:sSubSupPr>
                      <m:e>
                        <m:r>
                          <a:rPr lang="en-GB" i="1" dirty="0">
                            <a:latin typeface="Cambria Math" panose="02040503050406030204" pitchFamily="18" charset="0"/>
                          </a:rPr>
                          <m:t>𝜎</m:t>
                        </m:r>
                      </m:e>
                      <m:sub>
                        <m:r>
                          <a:rPr lang="en-GB" i="1" dirty="0">
                            <a:latin typeface="Cambria Math" panose="02040503050406030204" pitchFamily="18" charset="0"/>
                          </a:rPr>
                          <m:t>𝑈</m:t>
                        </m:r>
                      </m:sub>
                      <m:sup>
                        <m:r>
                          <a:rPr lang="en-GB" i="1" dirty="0">
                            <a:latin typeface="Cambria Math" panose="02040503050406030204" pitchFamily="18" charset="0"/>
                          </a:rPr>
                          <m:t>2</m:t>
                        </m:r>
                      </m:sup>
                    </m:sSubSup>
                  </m:oMath>
                </a14:m>
                <a:r>
                  <a:rPr lang="en-GB" b="1" dirty="0"/>
                  <a:t> </a:t>
                </a:r>
              </a:p>
            </p:txBody>
          </p:sp>
        </mc:Choice>
        <mc:Fallback xmlns="">
          <p:sp>
            <p:nvSpPr>
              <p:cNvPr id="105" name="TextBox 104">
                <a:extLst>
                  <a:ext uri="{FF2B5EF4-FFF2-40B4-BE49-F238E27FC236}">
                    <a16:creationId xmlns:a16="http://schemas.microsoft.com/office/drawing/2014/main" id="{4D36C1B0-B30B-4688-B04F-FB25B339AA63}"/>
                  </a:ext>
                </a:extLst>
              </p:cNvPr>
              <p:cNvSpPr txBox="1">
                <a:spLocks noRot="1" noChangeAspect="1" noMove="1" noResize="1" noEditPoints="1" noAdjustHandles="1" noChangeArrowheads="1" noChangeShapeType="1" noTextEdit="1"/>
              </p:cNvSpPr>
              <p:nvPr/>
            </p:nvSpPr>
            <p:spPr>
              <a:xfrm>
                <a:off x="4918087" y="6997729"/>
                <a:ext cx="1862353" cy="375039"/>
              </a:xfrm>
              <a:prstGeom prst="rect">
                <a:avLst/>
              </a:prstGeom>
              <a:blipFill>
                <a:blip r:embed="rId31"/>
                <a:stretch>
                  <a:fillRect l="-2951" t="-8197" b="-26230"/>
                </a:stretch>
              </a:blipFill>
            </p:spPr>
            <p:txBody>
              <a:bodyPr/>
              <a:lstStyle/>
              <a:p>
                <a:r>
                  <a:rPr lang="en-GB">
                    <a:noFill/>
                  </a:rPr>
                  <a:t> </a:t>
                </a:r>
              </a:p>
            </p:txBody>
          </p:sp>
        </mc:Fallback>
      </mc:AlternateContent>
      <p:sp>
        <p:nvSpPr>
          <p:cNvPr id="106" name="Rectangle 105">
            <a:extLst>
              <a:ext uri="{FF2B5EF4-FFF2-40B4-BE49-F238E27FC236}">
                <a16:creationId xmlns:a16="http://schemas.microsoft.com/office/drawing/2014/main" id="{9FE21884-3103-4205-A3D9-BE617DA60E95}"/>
              </a:ext>
            </a:extLst>
          </p:cNvPr>
          <p:cNvSpPr/>
          <p:nvPr/>
        </p:nvSpPr>
        <p:spPr>
          <a:xfrm>
            <a:off x="4717511" y="5641671"/>
            <a:ext cx="8696294" cy="1885685"/>
          </a:xfrm>
          <a:prstGeom prst="rect">
            <a:avLst/>
          </a:prstGeom>
          <a:noFill/>
          <a:ln>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cxnSp>
        <p:nvCxnSpPr>
          <p:cNvPr id="240" name="Connector: Elbow 239">
            <a:extLst>
              <a:ext uri="{FF2B5EF4-FFF2-40B4-BE49-F238E27FC236}">
                <a16:creationId xmlns:a16="http://schemas.microsoft.com/office/drawing/2014/main" id="{C20D8B6F-9951-4888-8D32-8E332E32F649}"/>
              </a:ext>
            </a:extLst>
          </p:cNvPr>
          <p:cNvCxnSpPr>
            <a:stCxn id="106" idx="3"/>
            <a:endCxn id="166" idx="3"/>
          </p:cNvCxnSpPr>
          <p:nvPr/>
        </p:nvCxnSpPr>
        <p:spPr>
          <a:xfrm flipV="1">
            <a:off x="13413805" y="-2143201"/>
            <a:ext cx="1151129" cy="8727715"/>
          </a:xfrm>
          <a:prstGeom prst="bentConnector3">
            <a:avLst>
              <a:gd name="adj1" fmla="val 119859"/>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Rounded Corners 79">
            <a:extLst>
              <a:ext uri="{FF2B5EF4-FFF2-40B4-BE49-F238E27FC236}">
                <a16:creationId xmlns:a16="http://schemas.microsoft.com/office/drawing/2014/main" id="{F576A3BE-4F5E-47ED-A1FF-D7D484955219}"/>
              </a:ext>
            </a:extLst>
          </p:cNvPr>
          <p:cNvSpPr/>
          <p:nvPr/>
        </p:nvSpPr>
        <p:spPr>
          <a:xfrm>
            <a:off x="2795297" y="863127"/>
            <a:ext cx="2366585" cy="3312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t>MLR3 + Q is finite</a:t>
            </a:r>
          </a:p>
        </p:txBody>
      </p:sp>
      <p:cxnSp>
        <p:nvCxnSpPr>
          <p:cNvPr id="26" name="Straight Arrow Connector 25">
            <a:extLst>
              <a:ext uri="{FF2B5EF4-FFF2-40B4-BE49-F238E27FC236}">
                <a16:creationId xmlns:a16="http://schemas.microsoft.com/office/drawing/2014/main" id="{7E24E35D-ACC5-4F23-80CE-5F766C6983EE}"/>
              </a:ext>
            </a:extLst>
          </p:cNvPr>
          <p:cNvCxnSpPr>
            <a:cxnSpLocks/>
            <a:stCxn id="80" idx="3"/>
          </p:cNvCxnSpPr>
          <p:nvPr/>
        </p:nvCxnSpPr>
        <p:spPr>
          <a:xfrm>
            <a:off x="5161882" y="1028730"/>
            <a:ext cx="433591" cy="6279"/>
          </a:xfrm>
          <a:prstGeom prst="straightConnector1">
            <a:avLst/>
          </a:prstGeom>
          <a:ln w="381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02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31D85F9-F18D-413F-B0F5-0916DEEF7C67}"/>
              </a:ext>
            </a:extLst>
          </p:cNvPr>
          <p:cNvSpPr/>
          <p:nvPr/>
        </p:nvSpPr>
        <p:spPr>
          <a:xfrm>
            <a:off x="-817245" y="-6435292"/>
            <a:ext cx="15741570" cy="16188690"/>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58C9920-D1A1-4FAF-AB89-F9E687D9A7EE}"/>
                  </a:ext>
                </a:extLst>
              </p:cNvPr>
              <p:cNvSpPr/>
              <p:nvPr/>
            </p:nvSpPr>
            <p:spPr>
              <a:xfrm>
                <a:off x="-493406" y="-6102808"/>
                <a:ext cx="3622090" cy="26267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The instrument matrix </a:t>
                </a:r>
                <a14:m>
                  <m:oMath xmlns:m="http://schemas.openxmlformats.org/officeDocument/2006/math">
                    <m:r>
                      <a:rPr lang="en-GB" b="0" i="1" smtClean="0">
                        <a:latin typeface="Cambria Math" panose="02040503050406030204" pitchFamily="18" charset="0"/>
                      </a:rPr>
                      <m:t>𝑍</m:t>
                    </m:r>
                    <m:r>
                      <a:rPr lang="en-GB" b="0" i="1" smtClean="0">
                        <a:latin typeface="Cambria Math" panose="02040503050406030204" pitchFamily="18" charset="0"/>
                      </a:rPr>
                      <m:t> (</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𝐾</m:t>
                    </m:r>
                    <m:r>
                      <a:rPr lang="en-GB" b="0" i="1" smtClean="0">
                        <a:latin typeface="Cambria Math" panose="02040503050406030204" pitchFamily="18" charset="0"/>
                      </a:rPr>
                      <m:t>) </m:t>
                    </m:r>
                  </m:oMath>
                </a14:m>
                <a:r>
                  <a:rPr lang="en-GB" b="0" dirty="0"/>
                  <a:t>(just-identified case) is obtained by taking </a:t>
                </a:r>
                <a14:m>
                  <m:oMath xmlns:m="http://schemas.openxmlformats.org/officeDocument/2006/math">
                    <m:r>
                      <a:rPr lang="en-GB" b="0" i="1" smtClean="0">
                        <a:latin typeface="Cambria Math" panose="02040503050406030204" pitchFamily="18" charset="0"/>
                      </a:rPr>
                      <m:t>𝑋</m:t>
                    </m:r>
                  </m:oMath>
                </a14:m>
                <a:r>
                  <a:rPr lang="en-GB" b="0" dirty="0"/>
                  <a:t> and replacing each column for which we have an instrument by the values of the instrument.</a:t>
                </a:r>
              </a:p>
            </p:txBody>
          </p:sp>
        </mc:Choice>
        <mc:Fallback xmlns="">
          <p:sp>
            <p:nvSpPr>
              <p:cNvPr id="10" name="Rectangle 9">
                <a:extLst>
                  <a:ext uri="{FF2B5EF4-FFF2-40B4-BE49-F238E27FC236}">
                    <a16:creationId xmlns:a16="http://schemas.microsoft.com/office/drawing/2014/main" id="{D58C9920-D1A1-4FAF-AB89-F9E687D9A7EE}"/>
                  </a:ext>
                </a:extLst>
              </p:cNvPr>
              <p:cNvSpPr>
                <a:spLocks noRot="1" noChangeAspect="1" noMove="1" noResize="1" noEditPoints="1" noAdjustHandles="1" noChangeArrowheads="1" noChangeShapeType="1" noTextEdit="1"/>
              </p:cNvSpPr>
              <p:nvPr/>
            </p:nvSpPr>
            <p:spPr>
              <a:xfrm>
                <a:off x="-493406" y="-6102808"/>
                <a:ext cx="3622090" cy="2626706"/>
              </a:xfrm>
              <a:prstGeom prst="rect">
                <a:avLst/>
              </a:prstGeom>
              <a:blipFill>
                <a:blip r:embed="rId3"/>
                <a:stretch>
                  <a:fillRect r="-50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2" name="Rectangle: Rounded Corners 91">
                <a:extLst>
                  <a:ext uri="{FF2B5EF4-FFF2-40B4-BE49-F238E27FC236}">
                    <a16:creationId xmlns:a16="http://schemas.microsoft.com/office/drawing/2014/main" id="{02605D5E-696A-43BD-84C8-FD12154F22FC}"/>
                  </a:ext>
                </a:extLst>
              </p:cNvPr>
              <p:cNvSpPr/>
              <p:nvPr/>
            </p:nvSpPr>
            <p:spPr>
              <a:xfrm>
                <a:off x="7619501" y="3418404"/>
                <a:ext cx="3034617" cy="144713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b="1" dirty="0"/>
                  <a:t>IV5 (relevance)</a:t>
                </a:r>
              </a:p>
              <a:p>
                <a:pPr algn="ct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𝑄</m:t>
                        </m:r>
                      </m:e>
                      <m:sub>
                        <m:r>
                          <a:rPr lang="en-GB" b="0" i="1" smtClean="0">
                            <a:latin typeface="Cambria Math" panose="02040503050406030204" pitchFamily="18" charset="0"/>
                          </a:rPr>
                          <m:t>𝑍𝑋</m:t>
                        </m:r>
                      </m:sub>
                    </m:sSub>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limLow>
                          <m:limLowPr>
                            <m:ctrlPr>
                              <a:rPr lang="en-GB" b="0" i="1" smtClean="0">
                                <a:latin typeface="Cambria Math" panose="02040503050406030204" pitchFamily="18" charset="0"/>
                              </a:rPr>
                            </m:ctrlPr>
                          </m:limLowPr>
                          <m:e>
                            <m:r>
                              <a:rPr lang="en-GB" b="0" i="1" smtClean="0">
                                <a:latin typeface="Cambria Math" panose="02040503050406030204" pitchFamily="18" charset="0"/>
                              </a:rPr>
                              <m:t>𝑝</m:t>
                            </m:r>
                            <m:r>
                              <m:rPr>
                                <m:sty m:val="p"/>
                              </m:rPr>
                              <a:rPr lang="en-GB" b="0" i="0" smtClean="0">
                                <a:latin typeface="Cambria Math" panose="02040503050406030204" pitchFamily="18" charset="0"/>
                              </a:rPr>
                              <m:t>lim</m:t>
                            </m:r>
                          </m:e>
                          <m:lim>
                            <m:r>
                              <a:rPr lang="en-GB" b="0" i="1" smtClean="0">
                                <a:latin typeface="Cambria Math" panose="02040503050406030204" pitchFamily="18" charset="0"/>
                              </a:rPr>
                              <m:t>𝑛</m:t>
                            </m:r>
                            <m:r>
                              <a:rPr lang="en-GB" b="0" i="1" smtClean="0">
                                <a:latin typeface="Cambria Math" panose="02040503050406030204" pitchFamily="18" charset="0"/>
                              </a:rPr>
                              <m:t>→∞</m:t>
                            </m:r>
                          </m:lim>
                        </m:limLow>
                      </m:fName>
                      <m:e>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m:t>
                            </m:r>
                          </m:sup>
                        </m:sSup>
                        <m:r>
                          <a:rPr lang="en-GB" b="0" i="1" smtClean="0">
                            <a:latin typeface="Cambria Math" panose="02040503050406030204" pitchFamily="18" charset="0"/>
                          </a:rPr>
                          <m:t>𝑋</m:t>
                        </m:r>
                        <m:r>
                          <a:rPr lang="en-GB" b="0" i="1" smtClean="0">
                            <a:latin typeface="Cambria Math" panose="02040503050406030204" pitchFamily="18" charset="0"/>
                          </a:rPr>
                          <m:t>)</m:t>
                        </m:r>
                      </m:e>
                    </m:func>
                  </m:oMath>
                </a14:m>
                <a:r>
                  <a:rPr lang="en-GB" dirty="0"/>
                  <a:t> has rank </a:t>
                </a:r>
                <a14:m>
                  <m:oMath xmlns:m="http://schemas.openxmlformats.org/officeDocument/2006/math">
                    <m:r>
                      <a:rPr lang="en-GB" b="0" i="1" smtClean="0">
                        <a:latin typeface="Cambria Math" panose="02040503050406030204" pitchFamily="18" charset="0"/>
                      </a:rPr>
                      <m:t>𝐾</m:t>
                    </m:r>
                  </m:oMath>
                </a14:m>
                <a:endParaRPr lang="en-GB" dirty="0"/>
              </a:p>
            </p:txBody>
          </p:sp>
        </mc:Choice>
        <mc:Fallback>
          <p:sp>
            <p:nvSpPr>
              <p:cNvPr id="92" name="Rectangle: Rounded Corners 91">
                <a:extLst>
                  <a:ext uri="{FF2B5EF4-FFF2-40B4-BE49-F238E27FC236}">
                    <a16:creationId xmlns:a16="http://schemas.microsoft.com/office/drawing/2014/main" id="{02605D5E-696A-43BD-84C8-FD12154F22FC}"/>
                  </a:ext>
                </a:extLst>
              </p:cNvPr>
              <p:cNvSpPr>
                <a:spLocks noRot="1" noChangeAspect="1" noMove="1" noResize="1" noEditPoints="1" noAdjustHandles="1" noChangeArrowheads="1" noChangeShapeType="1" noTextEdit="1"/>
              </p:cNvSpPr>
              <p:nvPr/>
            </p:nvSpPr>
            <p:spPr>
              <a:xfrm>
                <a:off x="7619501" y="3418404"/>
                <a:ext cx="3034617" cy="1447137"/>
              </a:xfrm>
              <a:prstGeom prst="round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4DEA1CC-68C1-460E-B912-482A2C87811A}"/>
                  </a:ext>
                </a:extLst>
              </p:cNvPr>
              <p:cNvSpPr/>
              <p:nvPr/>
            </p:nvSpPr>
            <p:spPr>
              <a:xfrm>
                <a:off x="3455414" y="-6130520"/>
                <a:ext cx="4950274" cy="264876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The IV estimator</a:t>
                </a:r>
              </a:p>
              <a:p>
                <a:pPr algn="ct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smtClean="0">
                              <a:latin typeface="Cambria Math" panose="02040503050406030204" pitchFamily="18" charset="0"/>
                            </a:rPr>
                            <m:t>𝑏</m:t>
                          </m:r>
                        </m:e>
                        <m:sub>
                          <m:r>
                            <a:rPr lang="en-GB" b="0" i="1" dirty="0" smtClean="0">
                              <a:latin typeface="Cambria Math" panose="02040503050406030204" pitchFamily="18" charset="0"/>
                            </a:rPr>
                            <m:t>𝐼𝑉</m:t>
                          </m:r>
                        </m:sub>
                      </m:sSub>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𝑍</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𝑋</m:t>
                              </m:r>
                            </m:e>
                          </m:d>
                        </m:e>
                        <m:sup>
                          <m:r>
                            <a:rPr lang="en-GB" b="0" i="1" dirty="0" smtClean="0">
                              <a:latin typeface="Cambria Math" panose="02040503050406030204" pitchFamily="18" charset="0"/>
                            </a:rPr>
                            <m:t>−1</m:t>
                          </m:r>
                        </m:sup>
                      </m:sSup>
                      <m:d>
                        <m:dPr>
                          <m:ctrlPr>
                            <a:rPr lang="en-GB" b="0"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𝑍</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𝑌</m:t>
                          </m:r>
                        </m:e>
                      </m:d>
                    </m:oMath>
                  </m:oMathPara>
                </a14:m>
                <a:endParaRPr lang="en-GB" b="0" dirty="0"/>
              </a:p>
              <a:p>
                <a:pPr algn="ctr"/>
                <a:r>
                  <a:rPr lang="en-GB" dirty="0"/>
                  <a:t>can be expressed as</a:t>
                </a:r>
              </a:p>
              <a:p>
                <a:pPr algn="ct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b="0" i="1" smtClean="0">
                              <a:latin typeface="Cambria Math" panose="02040503050406030204" pitchFamily="18" charset="0"/>
                            </a:rPr>
                            <m:t>𝑏</m:t>
                          </m:r>
                        </m:e>
                        <m:sub>
                          <m:r>
                            <a:rPr lang="en-GB" i="1" dirty="0">
                              <a:latin typeface="Cambria Math" panose="02040503050406030204" pitchFamily="18" charset="0"/>
                            </a:rPr>
                            <m:t>𝐼𝑉</m:t>
                          </m:r>
                        </m:sub>
                      </m:sSub>
                      <m:r>
                        <a:rPr lang="en-GB" i="1" dirty="0">
                          <a:latin typeface="Cambria Math" panose="02040503050406030204" pitchFamily="18" charset="0"/>
                        </a:rPr>
                        <m:t>=</m:t>
                      </m:r>
                      <m:r>
                        <a:rPr lang="en-GB" b="0" i="1" dirty="0" smtClean="0">
                          <a:latin typeface="Cambria Math" panose="02040503050406030204" pitchFamily="18" charset="0"/>
                        </a:rPr>
                        <m:t>𝛽</m:t>
                      </m:r>
                      <m:r>
                        <a:rPr lang="en-GB" b="0" i="1" dirty="0" smtClean="0">
                          <a:latin typeface="Cambria Math" panose="02040503050406030204" pitchFamily="18" charset="0"/>
                        </a:rPr>
                        <m:t>+ </m:t>
                      </m:r>
                      <m:sSup>
                        <m:sSupPr>
                          <m:ctrlPr>
                            <a:rPr lang="en-GB" i="1" dirty="0">
                              <a:latin typeface="Cambria Math" panose="02040503050406030204" pitchFamily="18" charset="0"/>
                            </a:rPr>
                          </m:ctrlPr>
                        </m:sSupPr>
                        <m:e>
                          <m:d>
                            <m:dPr>
                              <m:ctrlPr>
                                <a:rPr lang="en-GB" i="1" dirty="0">
                                  <a:latin typeface="Cambria Math" panose="02040503050406030204" pitchFamily="18" charset="0"/>
                                </a:rPr>
                              </m:ctrlPr>
                            </m:dPr>
                            <m:e>
                              <m:sSup>
                                <m:sSupPr>
                                  <m:ctrlPr>
                                    <a:rPr lang="en-GB" i="1" dirty="0">
                                      <a:latin typeface="Cambria Math" panose="02040503050406030204" pitchFamily="18" charset="0"/>
                                    </a:rPr>
                                  </m:ctrlPr>
                                </m:sSupPr>
                                <m:e>
                                  <m:r>
                                    <a:rPr lang="en-GB" i="1" dirty="0">
                                      <a:latin typeface="Cambria Math" panose="02040503050406030204" pitchFamily="18" charset="0"/>
                                    </a:rPr>
                                    <m:t>𝑍</m:t>
                                  </m:r>
                                </m:e>
                                <m:sup>
                                  <m:r>
                                    <a:rPr lang="en-GB" i="1" dirty="0">
                                      <a:latin typeface="Cambria Math" panose="02040503050406030204" pitchFamily="18" charset="0"/>
                                    </a:rPr>
                                    <m:t>′</m:t>
                                  </m:r>
                                </m:sup>
                              </m:sSup>
                              <m:r>
                                <a:rPr lang="en-GB" i="1" dirty="0">
                                  <a:latin typeface="Cambria Math" panose="02040503050406030204" pitchFamily="18" charset="0"/>
                                </a:rPr>
                                <m:t>𝑋</m:t>
                              </m:r>
                            </m:e>
                          </m:d>
                        </m:e>
                        <m:sup>
                          <m:r>
                            <a:rPr lang="en-GB" i="1" dirty="0">
                              <a:latin typeface="Cambria Math" panose="02040503050406030204" pitchFamily="18" charset="0"/>
                            </a:rPr>
                            <m:t>−1</m:t>
                          </m:r>
                        </m:sup>
                      </m:sSup>
                      <m:d>
                        <m:dPr>
                          <m:ctrlPr>
                            <a:rPr lang="en-GB" i="1" dirty="0">
                              <a:latin typeface="Cambria Math" panose="02040503050406030204" pitchFamily="18" charset="0"/>
                            </a:rPr>
                          </m:ctrlPr>
                        </m:dPr>
                        <m:e>
                          <m:sSup>
                            <m:sSupPr>
                              <m:ctrlPr>
                                <a:rPr lang="en-GB" i="1" dirty="0">
                                  <a:latin typeface="Cambria Math" panose="02040503050406030204" pitchFamily="18" charset="0"/>
                                </a:rPr>
                              </m:ctrlPr>
                            </m:sSupPr>
                            <m:e>
                              <m:r>
                                <a:rPr lang="en-GB" i="1" dirty="0">
                                  <a:latin typeface="Cambria Math" panose="02040503050406030204" pitchFamily="18" charset="0"/>
                                </a:rPr>
                                <m:t>𝑍</m:t>
                              </m:r>
                            </m:e>
                            <m:sup>
                              <m:r>
                                <a:rPr lang="en-GB" i="1" dirty="0">
                                  <a:latin typeface="Cambria Math" panose="02040503050406030204" pitchFamily="18" charset="0"/>
                                </a:rPr>
                                <m:t>′</m:t>
                              </m:r>
                            </m:sup>
                          </m:sSup>
                          <m:r>
                            <a:rPr lang="en-GB" b="0" i="1" dirty="0" smtClean="0">
                              <a:latin typeface="Cambria Math" panose="02040503050406030204" pitchFamily="18" charset="0"/>
                            </a:rPr>
                            <m:t>𝑈</m:t>
                          </m:r>
                        </m:e>
                      </m:d>
                    </m:oMath>
                  </m:oMathPara>
                </a14:m>
                <a:endParaRPr lang="en-GB" dirty="0"/>
              </a:p>
              <a:p>
                <a:pPr algn="ctr"/>
                <a:endParaRPr lang="en-GB" dirty="0"/>
              </a:p>
              <a:p>
                <a:pPr algn="ctr"/>
                <a:r>
                  <a:rPr lang="en-GB" dirty="0"/>
                  <a:t>Under </a:t>
                </a:r>
                <a:r>
                  <a:rPr lang="en-GB" b="1" dirty="0"/>
                  <a:t>MLR{1 3* 5} and IV2-5:</a:t>
                </a:r>
              </a:p>
              <a:p>
                <a:pPr algn="ct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rPr>
                          </m:ctrlPr>
                        </m:sSubPr>
                        <m:e>
                          <m:rad>
                            <m:radPr>
                              <m:degHide m:val="on"/>
                              <m:ctrlPr>
                                <a:rPr lang="en-GB" b="1" i="1" dirty="0" smtClean="0">
                                  <a:latin typeface="Cambria Math" panose="02040503050406030204" pitchFamily="18" charset="0"/>
                                </a:rPr>
                              </m:ctrlPr>
                            </m:radPr>
                            <m:deg/>
                            <m:e>
                              <m:r>
                                <a:rPr lang="en-GB" b="1" i="1" dirty="0" smtClean="0">
                                  <a:latin typeface="Cambria Math" panose="02040503050406030204" pitchFamily="18" charset="0"/>
                                </a:rPr>
                                <m:t>𝒏</m:t>
                              </m:r>
                            </m:e>
                          </m:rad>
                          <m:r>
                            <a:rPr lang="en-GB" b="1" i="1" dirty="0" smtClean="0">
                              <a:latin typeface="Cambria Math" panose="02040503050406030204" pitchFamily="18" charset="0"/>
                            </a:rPr>
                            <m:t>(</m:t>
                          </m:r>
                          <m:r>
                            <a:rPr lang="en-GB" b="1" i="1" smtClean="0">
                              <a:latin typeface="Cambria Math" panose="02040503050406030204" pitchFamily="18" charset="0"/>
                            </a:rPr>
                            <m:t>𝒃</m:t>
                          </m:r>
                        </m:e>
                        <m:sub>
                          <m:r>
                            <a:rPr lang="en-GB" b="1" i="1" dirty="0" smtClean="0">
                              <a:latin typeface="Cambria Math" panose="02040503050406030204" pitchFamily="18" charset="0"/>
                            </a:rPr>
                            <m:t>𝑰𝑽</m:t>
                          </m:r>
                        </m:sub>
                      </m:sSub>
                      <m:r>
                        <a:rPr lang="en-GB" b="1" i="1" dirty="0" smtClean="0">
                          <a:latin typeface="Cambria Math" panose="02040503050406030204" pitchFamily="18" charset="0"/>
                        </a:rPr>
                        <m:t>−</m:t>
                      </m:r>
                      <m:r>
                        <a:rPr lang="en-GB" b="1" i="1" dirty="0" smtClean="0">
                          <a:latin typeface="Cambria Math" panose="02040503050406030204" pitchFamily="18" charset="0"/>
                        </a:rPr>
                        <m:t>𝜷</m:t>
                      </m:r>
                      <m:r>
                        <a:rPr lang="en-GB" b="1" i="1" dirty="0" smtClean="0">
                          <a:latin typeface="Cambria Math" panose="02040503050406030204" pitchFamily="18" charset="0"/>
                        </a:rPr>
                        <m:t>)</m:t>
                      </m:r>
                      <m:groupChr>
                        <m:groupChrPr>
                          <m:chr m:val="→"/>
                          <m:vertJc m:val="bot"/>
                          <m:ctrlPr>
                            <a:rPr lang="en-GB" b="1" i="1" dirty="0" smtClean="0">
                              <a:latin typeface="Cambria Math" panose="02040503050406030204" pitchFamily="18" charset="0"/>
                            </a:rPr>
                          </m:ctrlPr>
                        </m:groupChrPr>
                        <m:e>
                          <m:r>
                            <m:rPr>
                              <m:brk m:alnAt="2"/>
                            </m:rPr>
                            <a:rPr lang="en-GB" b="1" i="1" dirty="0" smtClean="0">
                              <a:latin typeface="Cambria Math" panose="02040503050406030204" pitchFamily="18" charset="0"/>
                            </a:rPr>
                            <m:t>𝒅</m:t>
                          </m:r>
                        </m:e>
                      </m:groupChr>
                      <m:r>
                        <a:rPr lang="en-GB" b="1" i="1" dirty="0" smtClean="0">
                          <a:latin typeface="Cambria Math" panose="02040503050406030204" pitchFamily="18" charset="0"/>
                        </a:rPr>
                        <m:t>𝑵</m:t>
                      </m:r>
                      <m:r>
                        <a:rPr lang="en-GB" b="1" i="1" dirty="0" smtClean="0">
                          <a:latin typeface="Cambria Math" panose="02040503050406030204" pitchFamily="18" charset="0"/>
                        </a:rPr>
                        <m:t>(</m:t>
                      </m:r>
                      <m:r>
                        <a:rPr lang="en-GB" b="1" i="1" dirty="0" smtClean="0">
                          <a:latin typeface="Cambria Math" panose="02040503050406030204" pitchFamily="18" charset="0"/>
                        </a:rPr>
                        <m:t>𝟎</m:t>
                      </m:r>
                      <m:r>
                        <a:rPr lang="en-GB" b="1" i="1" dirty="0" smtClean="0">
                          <a:latin typeface="Cambria Math" panose="02040503050406030204" pitchFamily="18" charset="0"/>
                        </a:rPr>
                        <m:t>,</m:t>
                      </m:r>
                      <m:sSubSup>
                        <m:sSubSupPr>
                          <m:ctrlPr>
                            <a:rPr lang="en-GB" b="1" i="1" dirty="0" smtClean="0">
                              <a:latin typeface="Cambria Math" panose="02040503050406030204" pitchFamily="18" charset="0"/>
                            </a:rPr>
                          </m:ctrlPr>
                        </m:sSubSupPr>
                        <m:e>
                          <m:r>
                            <a:rPr lang="en-GB" b="1" i="1" dirty="0" smtClean="0">
                              <a:latin typeface="Cambria Math" panose="02040503050406030204" pitchFamily="18" charset="0"/>
                            </a:rPr>
                            <m:t>𝝈</m:t>
                          </m:r>
                        </m:e>
                        <m:sub>
                          <m:r>
                            <a:rPr lang="en-GB" b="1" i="1" dirty="0" smtClean="0">
                              <a:latin typeface="Cambria Math" panose="02040503050406030204" pitchFamily="18" charset="0"/>
                            </a:rPr>
                            <m:t>𝑼</m:t>
                          </m:r>
                        </m:sub>
                        <m:sup>
                          <m:r>
                            <a:rPr lang="en-GB" b="1" i="1" dirty="0" smtClean="0">
                              <a:latin typeface="Cambria Math" panose="02040503050406030204" pitchFamily="18" charset="0"/>
                            </a:rPr>
                            <m:t>𝟐</m:t>
                          </m:r>
                        </m:sup>
                      </m:sSubSup>
                      <m:sSubSup>
                        <m:sSubSupPr>
                          <m:ctrlPr>
                            <a:rPr lang="en-GB" b="1" i="1" dirty="0" smtClean="0">
                              <a:latin typeface="Cambria Math" panose="02040503050406030204" pitchFamily="18" charset="0"/>
                            </a:rPr>
                          </m:ctrlPr>
                        </m:sSubSupPr>
                        <m:e>
                          <m:r>
                            <a:rPr lang="en-GB" b="1" i="1" dirty="0" smtClean="0">
                              <a:latin typeface="Cambria Math" panose="02040503050406030204" pitchFamily="18" charset="0"/>
                            </a:rPr>
                            <m:t>𝑸</m:t>
                          </m:r>
                        </m:e>
                        <m:sub>
                          <m:r>
                            <a:rPr lang="en-GB" b="1" i="1" dirty="0" smtClean="0">
                              <a:latin typeface="Cambria Math" panose="02040503050406030204" pitchFamily="18" charset="0"/>
                            </a:rPr>
                            <m:t>𝒁𝑿</m:t>
                          </m:r>
                        </m:sub>
                        <m:sup>
                          <m:r>
                            <a:rPr lang="en-GB" b="1" i="1" dirty="0" smtClean="0">
                              <a:latin typeface="Cambria Math" panose="02040503050406030204" pitchFamily="18" charset="0"/>
                            </a:rPr>
                            <m:t>−</m:t>
                          </m:r>
                          <m:r>
                            <a:rPr lang="en-GB" b="1" i="1" dirty="0" smtClean="0">
                              <a:latin typeface="Cambria Math" panose="02040503050406030204" pitchFamily="18" charset="0"/>
                            </a:rPr>
                            <m:t>𝟏</m:t>
                          </m:r>
                        </m:sup>
                      </m:sSubSup>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𝑸</m:t>
                          </m:r>
                        </m:e>
                        <m:sub>
                          <m:r>
                            <a:rPr lang="en-GB" b="1" i="1" dirty="0" smtClean="0">
                              <a:latin typeface="Cambria Math" panose="02040503050406030204" pitchFamily="18" charset="0"/>
                            </a:rPr>
                            <m:t>𝒁𝒁</m:t>
                          </m:r>
                        </m:sub>
                      </m:sSub>
                      <m:sSubSup>
                        <m:sSubSupPr>
                          <m:ctrlPr>
                            <a:rPr lang="en-GB" b="1" i="1" dirty="0" smtClean="0">
                              <a:latin typeface="Cambria Math" panose="02040503050406030204" pitchFamily="18" charset="0"/>
                            </a:rPr>
                          </m:ctrlPr>
                        </m:sSubSupPr>
                        <m:e>
                          <m:r>
                            <a:rPr lang="en-GB" b="1" i="1" dirty="0" smtClean="0">
                              <a:latin typeface="Cambria Math" panose="02040503050406030204" pitchFamily="18" charset="0"/>
                            </a:rPr>
                            <m:t>𝑸</m:t>
                          </m:r>
                        </m:e>
                        <m:sub>
                          <m:r>
                            <a:rPr lang="en-GB" b="1" i="1" dirty="0" smtClean="0">
                              <a:latin typeface="Cambria Math" panose="02040503050406030204" pitchFamily="18" charset="0"/>
                            </a:rPr>
                            <m:t>𝑿𝒁</m:t>
                          </m:r>
                        </m:sub>
                        <m:sup>
                          <m:r>
                            <a:rPr lang="en-GB" b="1" i="1" dirty="0" smtClean="0">
                              <a:latin typeface="Cambria Math" panose="02040503050406030204" pitchFamily="18" charset="0"/>
                            </a:rPr>
                            <m:t>−</m:t>
                          </m:r>
                          <m:r>
                            <a:rPr lang="en-GB" b="1" i="1" dirty="0" smtClean="0">
                              <a:latin typeface="Cambria Math" panose="02040503050406030204" pitchFamily="18" charset="0"/>
                            </a:rPr>
                            <m:t>𝟏</m:t>
                          </m:r>
                        </m:sup>
                      </m:sSubSup>
                      <m:r>
                        <a:rPr lang="en-GB" b="1" i="1" dirty="0" smtClean="0">
                          <a:latin typeface="Cambria Math" panose="02040503050406030204" pitchFamily="18" charset="0"/>
                        </a:rPr>
                        <m:t>)</m:t>
                      </m:r>
                    </m:oMath>
                  </m:oMathPara>
                </a14:m>
                <a:endParaRPr lang="en-GB" b="1" dirty="0"/>
              </a:p>
              <a:p>
                <a:pPr algn="ctr"/>
                <a:endParaRPr lang="en-GB" dirty="0"/>
              </a:p>
            </p:txBody>
          </p:sp>
        </mc:Choice>
        <mc:Fallback xmlns="">
          <p:sp>
            <p:nvSpPr>
              <p:cNvPr id="17" name="Rectangle 16">
                <a:extLst>
                  <a:ext uri="{FF2B5EF4-FFF2-40B4-BE49-F238E27FC236}">
                    <a16:creationId xmlns:a16="http://schemas.microsoft.com/office/drawing/2014/main" id="{A4DEA1CC-68C1-460E-B912-482A2C87811A}"/>
                  </a:ext>
                </a:extLst>
              </p:cNvPr>
              <p:cNvSpPr>
                <a:spLocks noRot="1" noChangeAspect="1" noMove="1" noResize="1" noEditPoints="1" noAdjustHandles="1" noChangeArrowheads="1" noChangeShapeType="1" noTextEdit="1"/>
              </p:cNvSpPr>
              <p:nvPr/>
            </p:nvSpPr>
            <p:spPr>
              <a:xfrm>
                <a:off x="3455414" y="-6130520"/>
                <a:ext cx="4950274" cy="2648766"/>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Rectangle: Rounded Corners 14">
                <a:extLst>
                  <a:ext uri="{FF2B5EF4-FFF2-40B4-BE49-F238E27FC236}">
                    <a16:creationId xmlns:a16="http://schemas.microsoft.com/office/drawing/2014/main" id="{FA109332-6125-4345-89F8-4AF00EB2BEA8}"/>
                  </a:ext>
                </a:extLst>
              </p:cNvPr>
              <p:cNvSpPr/>
              <p:nvPr/>
            </p:nvSpPr>
            <p:spPr>
              <a:xfrm>
                <a:off x="5598587" y="1661144"/>
                <a:ext cx="2400114" cy="10548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b="1" dirty="0"/>
                  <a:t>IV3</a:t>
                </a:r>
              </a:p>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𝑄</m:t>
                          </m:r>
                        </m:e>
                        <m:sub>
                          <m:r>
                            <a:rPr lang="en-GB" b="0" i="1" smtClean="0">
                              <a:latin typeface="Cambria Math" panose="02040503050406030204" pitchFamily="18" charset="0"/>
                            </a:rPr>
                            <m:t>𝑍𝑍</m:t>
                          </m:r>
                        </m:sub>
                      </m:sSub>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limLow>
                            <m:limLowPr>
                              <m:ctrlPr>
                                <a:rPr lang="en-GB" b="0" i="1" smtClean="0">
                                  <a:latin typeface="Cambria Math" panose="02040503050406030204" pitchFamily="18" charset="0"/>
                                </a:rPr>
                              </m:ctrlPr>
                            </m:limLowPr>
                            <m:e>
                              <m:r>
                                <a:rPr lang="en-GB" b="0" i="1" smtClean="0">
                                  <a:latin typeface="Cambria Math" panose="02040503050406030204" pitchFamily="18" charset="0"/>
                                </a:rPr>
                                <m:t>𝑝</m:t>
                              </m:r>
                              <m:r>
                                <m:rPr>
                                  <m:sty m:val="p"/>
                                </m:rPr>
                                <a:rPr lang="en-GB" b="0" i="0" smtClean="0">
                                  <a:latin typeface="Cambria Math" panose="02040503050406030204" pitchFamily="18" charset="0"/>
                                </a:rPr>
                                <m:t>lim</m:t>
                              </m:r>
                            </m:e>
                            <m:lim>
                              <m:r>
                                <a:rPr lang="en-GB" b="0" i="1" smtClean="0">
                                  <a:latin typeface="Cambria Math" panose="02040503050406030204" pitchFamily="18" charset="0"/>
                                </a:rPr>
                                <m:t>𝑛</m:t>
                              </m:r>
                              <m:r>
                                <a:rPr lang="en-GB" b="0" i="1" smtClean="0">
                                  <a:latin typeface="Cambria Math" panose="02040503050406030204" pitchFamily="18" charset="0"/>
                                </a:rPr>
                                <m:t>→∞</m:t>
                              </m:r>
                            </m:lim>
                          </m:limLow>
                        </m:fName>
                        <m:e>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m:t>
                              </m:r>
                            </m:sup>
                          </m:sSup>
                          <m:r>
                            <a:rPr lang="en-GB" b="0" i="1" smtClean="0">
                              <a:latin typeface="Cambria Math" panose="02040503050406030204" pitchFamily="18" charset="0"/>
                            </a:rPr>
                            <m:t>𝑍</m:t>
                          </m:r>
                          <m:r>
                            <a:rPr lang="en-GB" b="0" i="1" smtClean="0">
                              <a:latin typeface="Cambria Math" panose="02040503050406030204" pitchFamily="18" charset="0"/>
                            </a:rPr>
                            <m:t>)</m:t>
                          </m:r>
                        </m:e>
                      </m:func>
                    </m:oMath>
                  </m:oMathPara>
                </a14:m>
                <a:endParaRPr lang="en-GB" b="0" dirty="0"/>
              </a:p>
              <a:p>
                <a:pPr algn="ctr"/>
                <a:r>
                  <a:rPr lang="en-GB" dirty="0"/>
                  <a:t>has rank </a:t>
                </a:r>
                <a14:m>
                  <m:oMath xmlns:m="http://schemas.openxmlformats.org/officeDocument/2006/math">
                    <m:r>
                      <a:rPr lang="en-GB" i="1" dirty="0" smtClean="0">
                        <a:latin typeface="Cambria Math" panose="02040503050406030204" pitchFamily="18" charset="0"/>
                      </a:rPr>
                      <m:t>𝐾</m:t>
                    </m:r>
                  </m:oMath>
                </a14:m>
                <a:endParaRPr lang="en-GB" dirty="0"/>
              </a:p>
            </p:txBody>
          </p:sp>
        </mc:Choice>
        <mc:Fallback>
          <p:sp>
            <p:nvSpPr>
              <p:cNvPr id="15" name="Rectangle: Rounded Corners 14">
                <a:extLst>
                  <a:ext uri="{FF2B5EF4-FFF2-40B4-BE49-F238E27FC236}">
                    <a16:creationId xmlns:a16="http://schemas.microsoft.com/office/drawing/2014/main" id="{FA109332-6125-4345-89F8-4AF00EB2BEA8}"/>
                  </a:ext>
                </a:extLst>
              </p:cNvPr>
              <p:cNvSpPr>
                <a:spLocks noRot="1" noChangeAspect="1" noMove="1" noResize="1" noEditPoints="1" noAdjustHandles="1" noChangeArrowheads="1" noChangeShapeType="1" noTextEdit="1"/>
              </p:cNvSpPr>
              <p:nvPr/>
            </p:nvSpPr>
            <p:spPr>
              <a:xfrm>
                <a:off x="5598587" y="1661144"/>
                <a:ext cx="2400114" cy="1054885"/>
              </a:xfrm>
              <a:prstGeom prst="roundRect">
                <a:avLst/>
              </a:prstGeom>
              <a:blipFill>
                <a:blip r:embed="rId7"/>
                <a:stretch>
                  <a:fillRect t="-2273" b="-795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5318CB3C-DF9D-4321-90C8-F82818BDA46A}"/>
                  </a:ext>
                </a:extLst>
              </p:cNvPr>
              <p:cNvSpPr/>
              <p:nvPr/>
            </p:nvSpPr>
            <p:spPr>
              <a:xfrm>
                <a:off x="8359760" y="190167"/>
                <a:ext cx="1683542" cy="9085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t>IV4’</a:t>
                </a:r>
                <a:endParaRPr lang="en-GB" b="1" baseline="-25000"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𝑈</m:t>
                          </m:r>
                        </m:e>
                      </m:d>
                      <m:r>
                        <a:rPr lang="en-GB" b="0" i="1" smtClean="0">
                          <a:latin typeface="Cambria Math" panose="02040503050406030204" pitchFamily="18" charset="0"/>
                        </a:rPr>
                        <m:t>𝑍</m:t>
                      </m:r>
                      <m:r>
                        <a:rPr lang="en-GB" b="0" i="1" smtClean="0">
                          <a:latin typeface="Cambria Math" panose="02040503050406030204" pitchFamily="18" charset="0"/>
                        </a:rPr>
                        <m:t>]=0</m:t>
                      </m:r>
                    </m:oMath>
                  </m:oMathPara>
                </a14:m>
                <a:endParaRPr lang="en-GB" dirty="0"/>
              </a:p>
            </p:txBody>
          </p:sp>
        </mc:Choice>
        <mc:Fallback>
          <p:sp>
            <p:nvSpPr>
              <p:cNvPr id="16" name="Rectangle: Rounded Corners 15">
                <a:extLst>
                  <a:ext uri="{FF2B5EF4-FFF2-40B4-BE49-F238E27FC236}">
                    <a16:creationId xmlns:a16="http://schemas.microsoft.com/office/drawing/2014/main" id="{5318CB3C-DF9D-4321-90C8-F82818BDA46A}"/>
                  </a:ext>
                </a:extLst>
              </p:cNvPr>
              <p:cNvSpPr>
                <a:spLocks noRot="1" noChangeAspect="1" noMove="1" noResize="1" noEditPoints="1" noAdjustHandles="1" noChangeArrowheads="1" noChangeShapeType="1" noTextEdit="1"/>
              </p:cNvSpPr>
              <p:nvPr/>
            </p:nvSpPr>
            <p:spPr>
              <a:xfrm>
                <a:off x="8359760" y="190167"/>
                <a:ext cx="1683542" cy="908520"/>
              </a:xfrm>
              <a:prstGeom prst="roundRect">
                <a:avLst/>
              </a:prstGeom>
              <a:blipFill>
                <a:blip r:embed="rId8"/>
                <a:stretch>
                  <a:fillRect/>
                </a:stretch>
              </a:blipFill>
            </p:spPr>
            <p:txBody>
              <a:bodyPr/>
              <a:lstStyle/>
              <a:p>
                <a:r>
                  <a:rPr lang="en-GB">
                    <a:noFill/>
                  </a:rPr>
                  <a:t> </a:t>
                </a:r>
              </a:p>
            </p:txBody>
          </p:sp>
        </mc:Fallback>
      </mc:AlternateContent>
      <p:sp>
        <p:nvSpPr>
          <p:cNvPr id="32" name="Rectangle: Rounded Corners 31">
            <a:extLst>
              <a:ext uri="{FF2B5EF4-FFF2-40B4-BE49-F238E27FC236}">
                <a16:creationId xmlns:a16="http://schemas.microsoft.com/office/drawing/2014/main" id="{0A68AC66-317A-45FC-9649-9ECF50012123}"/>
              </a:ext>
            </a:extLst>
          </p:cNvPr>
          <p:cNvSpPr/>
          <p:nvPr/>
        </p:nvSpPr>
        <p:spPr>
          <a:xfrm>
            <a:off x="8587840" y="1216736"/>
            <a:ext cx="1169910" cy="3312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t>IV{2 4’}</a:t>
            </a:r>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3F1DD323-E62A-46C8-AB13-0419EBCC65A3}"/>
                  </a:ext>
                </a:extLst>
              </p:cNvPr>
              <p:cNvSpPr/>
              <p:nvPr/>
            </p:nvSpPr>
            <p:spPr>
              <a:xfrm>
                <a:off x="1575255" y="1414278"/>
                <a:ext cx="2044700" cy="13017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MLR1</a:t>
                </a:r>
                <a:r>
                  <a:rPr lang="en-GB" dirty="0"/>
                  <a:t>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𝛽</m:t>
                      </m:r>
                      <m:r>
                        <a:rPr lang="en-GB" b="0" i="1" smtClean="0">
                          <a:latin typeface="Cambria Math" panose="02040503050406030204" pitchFamily="18" charset="0"/>
                        </a:rPr>
                        <m:t>+</m:t>
                      </m:r>
                      <m:r>
                        <a:rPr lang="en-GB" b="0" i="1" smtClean="0">
                          <a:latin typeface="Cambria Math" panose="02040503050406030204" pitchFamily="18" charset="0"/>
                        </a:rPr>
                        <m:t>𝑈</m:t>
                      </m:r>
                    </m:oMath>
                  </m:oMathPara>
                </a14:m>
                <a:endParaRPr lang="en-GB" dirty="0"/>
              </a:p>
            </p:txBody>
          </p:sp>
        </mc:Choice>
        <mc:Fallback xmlns="">
          <p:sp>
            <p:nvSpPr>
              <p:cNvPr id="18" name="Rectangle: Rounded Corners 17">
                <a:extLst>
                  <a:ext uri="{FF2B5EF4-FFF2-40B4-BE49-F238E27FC236}">
                    <a16:creationId xmlns:a16="http://schemas.microsoft.com/office/drawing/2014/main" id="{3F1DD323-E62A-46C8-AB13-0419EBCC65A3}"/>
                  </a:ext>
                </a:extLst>
              </p:cNvPr>
              <p:cNvSpPr>
                <a:spLocks noRot="1" noChangeAspect="1" noMove="1" noResize="1" noEditPoints="1" noAdjustHandles="1" noChangeArrowheads="1" noChangeShapeType="1" noTextEdit="1"/>
              </p:cNvSpPr>
              <p:nvPr/>
            </p:nvSpPr>
            <p:spPr>
              <a:xfrm>
                <a:off x="1575255" y="1414278"/>
                <a:ext cx="2044700" cy="1301750"/>
              </a:xfrm>
              <a:prstGeom prst="round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9432B6C3-3EC7-44C7-A108-FE8D327F2B49}"/>
                  </a:ext>
                </a:extLst>
              </p:cNvPr>
              <p:cNvSpPr/>
              <p:nvPr/>
            </p:nvSpPr>
            <p:spPr>
              <a:xfrm>
                <a:off x="-493406" y="6512468"/>
                <a:ext cx="3622090" cy="27684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In the over-identified case, the 2SLS proposal is to use as instruments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r>
                        <a:rPr lang="en-GB" b="0" i="1" smtClean="0">
                          <a:latin typeface="Cambria Math" panose="02040503050406030204" pitchFamily="18" charset="0"/>
                        </a:rPr>
                        <m:t>𝑍</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m:t>
                                  </m:r>
                                </m:sup>
                              </m:sSup>
                              <m:r>
                                <a:rPr lang="en-GB" b="0" i="1" smtClean="0">
                                  <a:latin typeface="Cambria Math" panose="02040503050406030204" pitchFamily="18" charset="0"/>
                                </a:rPr>
                                <m:t>𝑍</m:t>
                              </m:r>
                            </m:e>
                          </m:d>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m:t>
                              </m:r>
                            </m:sup>
                          </m:sSup>
                          <m:r>
                            <a:rPr lang="en-GB" b="0" i="1" smtClean="0">
                              <a:latin typeface="Cambria Math" panose="02040503050406030204" pitchFamily="18" charset="0"/>
                            </a:rPr>
                            <m:t>𝑋</m:t>
                          </m:r>
                        </m:e>
                      </m:d>
                    </m:oMath>
                  </m:oMathPara>
                </a14:m>
                <a:endParaRPr lang="en-GB" b="0" dirty="0"/>
              </a:p>
              <a:p>
                <a:pPr algn="ctr"/>
                <a:r>
                  <a:rPr lang="en-GB" dirty="0"/>
                  <a:t>(The predicted value of </a:t>
                </a:r>
                <a14:m>
                  <m:oMath xmlns:m="http://schemas.openxmlformats.org/officeDocument/2006/math">
                    <m:r>
                      <a:rPr lang="en-GB" b="0" i="1" smtClean="0">
                        <a:latin typeface="Cambria Math" panose="02040503050406030204" pitchFamily="18" charset="0"/>
                      </a:rPr>
                      <m:t>𝑋</m:t>
                    </m:r>
                  </m:oMath>
                </a14:m>
                <a:r>
                  <a:rPr lang="en-GB" dirty="0"/>
                  <a:t> from a first-stage regression </a:t>
                </a:r>
                <a14:m>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𝑍</m:t>
                    </m:r>
                    <m:r>
                      <m:rPr>
                        <m:sty m:val="p"/>
                      </m:rPr>
                      <a:rPr lang="en-GB" b="0" i="0" smtClean="0">
                        <a:latin typeface="Cambria Math" panose="02040503050406030204" pitchFamily="18" charset="0"/>
                      </a:rPr>
                      <m:t>Θ</m:t>
                    </m:r>
                    <m:r>
                      <a:rPr lang="en-GB" b="0" i="1" smtClean="0">
                        <a:latin typeface="Cambria Math" panose="02040503050406030204" pitchFamily="18" charset="0"/>
                      </a:rPr>
                      <m:t>+</m:t>
                    </m:r>
                    <m:r>
                      <a:rPr lang="en-GB" b="0" i="1" smtClean="0">
                        <a:latin typeface="Cambria Math" panose="02040503050406030204" pitchFamily="18" charset="0"/>
                      </a:rPr>
                      <m:t>𝐸</m:t>
                    </m:r>
                  </m:oMath>
                </a14:m>
                <a:r>
                  <a:rPr lang="en-GB" dirty="0"/>
                  <a:t>.) </a:t>
                </a:r>
              </a:p>
            </p:txBody>
          </p:sp>
        </mc:Choice>
        <mc:Fallback>
          <p:sp>
            <p:nvSpPr>
              <p:cNvPr id="20" name="Rectangle 19">
                <a:extLst>
                  <a:ext uri="{FF2B5EF4-FFF2-40B4-BE49-F238E27FC236}">
                    <a16:creationId xmlns:a16="http://schemas.microsoft.com/office/drawing/2014/main" id="{9432B6C3-3EC7-44C7-A108-FE8D327F2B49}"/>
                  </a:ext>
                </a:extLst>
              </p:cNvPr>
              <p:cNvSpPr>
                <a:spLocks noRot="1" noChangeAspect="1" noMove="1" noResize="1" noEditPoints="1" noAdjustHandles="1" noChangeArrowheads="1" noChangeShapeType="1" noTextEdit="1"/>
              </p:cNvSpPr>
              <p:nvPr/>
            </p:nvSpPr>
            <p:spPr>
              <a:xfrm>
                <a:off x="-493406" y="6512468"/>
                <a:ext cx="3622090" cy="2768497"/>
              </a:xfrm>
              <a:prstGeom prst="rect">
                <a:avLst/>
              </a:prstGeom>
              <a:blipFill>
                <a:blip r:embed="rId11"/>
                <a:stretch>
                  <a:fillRect r="-117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FB7F6EAF-3FF3-4CAC-AD18-DC798E729DE9}"/>
                  </a:ext>
                </a:extLst>
              </p:cNvPr>
              <p:cNvSpPr/>
              <p:nvPr/>
            </p:nvSpPr>
            <p:spPr>
              <a:xfrm>
                <a:off x="3455414" y="6512468"/>
                <a:ext cx="4950274" cy="27917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The 2SLS estimator is </a:t>
                </a:r>
              </a:p>
              <a:p>
                <a:pPr algn="ct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2</m:t>
                          </m:r>
                          <m:r>
                            <a:rPr lang="en-GB" b="0" i="1" smtClean="0">
                              <a:latin typeface="Cambria Math" panose="02040503050406030204" pitchFamily="18" charset="0"/>
                            </a:rPr>
                            <m:t>𝑆𝐿𝑆</m:t>
                          </m:r>
                        </m:sub>
                      </m:sSub>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acc>
                                    <m:accPr>
                                      <m:chr m:val="̂"/>
                                      <m:ctrlPr>
                                        <a:rPr lang="en-GB" b="0" i="1" dirty="0" smtClean="0">
                                          <a:latin typeface="Cambria Math" panose="02040503050406030204" pitchFamily="18" charset="0"/>
                                        </a:rPr>
                                      </m:ctrlPr>
                                    </m:accPr>
                                    <m:e>
                                      <m:r>
                                        <a:rPr lang="en-GB" b="0" i="1" dirty="0" smtClean="0">
                                          <a:latin typeface="Cambria Math" panose="02040503050406030204" pitchFamily="18" charset="0"/>
                                        </a:rPr>
                                        <m:t>𝑋</m:t>
                                      </m:r>
                                    </m:e>
                                  </m:acc>
                                </m:e>
                                <m:sup>
                                  <m:r>
                                    <a:rPr lang="en-GB" b="0" i="1" dirty="0" smtClean="0">
                                      <a:latin typeface="Cambria Math" panose="02040503050406030204" pitchFamily="18" charset="0"/>
                                    </a:rPr>
                                    <m:t>′</m:t>
                                  </m:r>
                                </m:sup>
                              </m:sSup>
                              <m:r>
                                <a:rPr lang="en-GB" b="0" i="1" dirty="0" smtClean="0">
                                  <a:latin typeface="Cambria Math" panose="02040503050406030204" pitchFamily="18" charset="0"/>
                                </a:rPr>
                                <m:t>𝑋</m:t>
                              </m:r>
                            </m:e>
                          </m:d>
                        </m:e>
                        <m:sup>
                          <m:r>
                            <a:rPr lang="en-GB" b="0" i="1" dirty="0" smtClean="0">
                              <a:latin typeface="Cambria Math" panose="02040503050406030204" pitchFamily="18" charset="0"/>
                            </a:rPr>
                            <m:t>−1</m:t>
                          </m:r>
                        </m:sup>
                      </m:sSup>
                      <m:d>
                        <m:dPr>
                          <m:ctrlPr>
                            <a:rPr lang="en-GB" b="0"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acc>
                                <m:accPr>
                                  <m:chr m:val="̂"/>
                                  <m:ctrlPr>
                                    <a:rPr lang="en-GB" i="1" dirty="0">
                                      <a:latin typeface="Cambria Math" panose="02040503050406030204" pitchFamily="18" charset="0"/>
                                    </a:rPr>
                                  </m:ctrlPr>
                                </m:accPr>
                                <m:e>
                                  <m:r>
                                    <a:rPr lang="en-GB" i="1" dirty="0">
                                      <a:latin typeface="Cambria Math" panose="02040503050406030204" pitchFamily="18" charset="0"/>
                                    </a:rPr>
                                    <m:t>𝑋</m:t>
                                  </m:r>
                                </m:e>
                              </m:acc>
                            </m:e>
                            <m:sup>
                              <m:r>
                                <a:rPr lang="en-GB" b="0" i="1" dirty="0" smtClean="0">
                                  <a:latin typeface="Cambria Math" panose="02040503050406030204" pitchFamily="18" charset="0"/>
                                </a:rPr>
                                <m:t>′</m:t>
                              </m:r>
                            </m:sup>
                          </m:sSup>
                          <m:r>
                            <a:rPr lang="en-GB" b="0" i="1" dirty="0" smtClean="0">
                              <a:latin typeface="Cambria Math" panose="02040503050406030204" pitchFamily="18" charset="0"/>
                            </a:rPr>
                            <m:t>𝑌</m:t>
                          </m:r>
                        </m:e>
                      </m:d>
                    </m:oMath>
                  </m:oMathPara>
                </a14:m>
                <a:endParaRPr lang="en-GB"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sSup>
                            <m:sSupPr>
                              <m:ctrlPr>
                                <a:rPr lang="en-GB" i="1" dirty="0">
                                  <a:latin typeface="Cambria Math" panose="02040503050406030204" pitchFamily="18" charset="0"/>
                                </a:rPr>
                              </m:ctrlPr>
                            </m:sSupPr>
                            <m:e>
                              <m:r>
                                <a:rPr lang="en-GB" i="1" dirty="0">
                                  <a:latin typeface="Cambria Math" panose="02040503050406030204" pitchFamily="18" charset="0"/>
                                </a:rPr>
                                <m:t>(</m:t>
                              </m:r>
                              <m:r>
                                <a:rPr lang="en-GB" i="1" dirty="0">
                                  <a:latin typeface="Cambria Math" panose="02040503050406030204" pitchFamily="18" charset="0"/>
                                </a:rPr>
                                <m:t>𝑋</m:t>
                              </m:r>
                            </m:e>
                            <m:sup>
                              <m:r>
                                <a:rPr lang="en-GB" i="1" dirty="0">
                                  <a:latin typeface="Cambria Math" panose="02040503050406030204" pitchFamily="18" charset="0"/>
                                </a:rPr>
                                <m:t>′</m:t>
                              </m:r>
                            </m:sup>
                          </m:sSup>
                          <m:r>
                            <a:rPr lang="en-GB" i="1" dirty="0">
                              <a:latin typeface="Cambria Math" panose="02040503050406030204" pitchFamily="18" charset="0"/>
                            </a:rPr>
                            <m:t>𝑍</m:t>
                          </m:r>
                          <m:r>
                            <a:rPr lang="en-GB" i="1" dirty="0">
                              <a:latin typeface="Cambria Math" panose="02040503050406030204" pitchFamily="18" charset="0"/>
                            </a:rPr>
                            <m:t> </m:t>
                          </m:r>
                          <m:sSup>
                            <m:sSupPr>
                              <m:ctrlPr>
                                <a:rPr lang="en-GB" i="1" dirty="0">
                                  <a:latin typeface="Cambria Math" panose="02040503050406030204" pitchFamily="18" charset="0"/>
                                </a:rPr>
                              </m:ctrlPr>
                            </m:sSupPr>
                            <m:e>
                              <m:d>
                                <m:dPr>
                                  <m:ctrlPr>
                                    <a:rPr lang="en-GB" i="1" dirty="0">
                                      <a:latin typeface="Cambria Math" panose="02040503050406030204" pitchFamily="18" charset="0"/>
                                    </a:rPr>
                                  </m:ctrlPr>
                                </m:dPr>
                                <m:e>
                                  <m:sSup>
                                    <m:sSupPr>
                                      <m:ctrlPr>
                                        <a:rPr lang="en-GB" i="1" dirty="0">
                                          <a:latin typeface="Cambria Math" panose="02040503050406030204" pitchFamily="18" charset="0"/>
                                        </a:rPr>
                                      </m:ctrlPr>
                                    </m:sSupPr>
                                    <m:e>
                                      <m:r>
                                        <a:rPr lang="en-GB" i="1" dirty="0">
                                          <a:latin typeface="Cambria Math" panose="02040503050406030204" pitchFamily="18" charset="0"/>
                                        </a:rPr>
                                        <m:t>𝑍</m:t>
                                      </m:r>
                                    </m:e>
                                    <m:sup>
                                      <m:r>
                                        <a:rPr lang="en-GB" i="1" dirty="0">
                                          <a:latin typeface="Cambria Math" panose="02040503050406030204" pitchFamily="18" charset="0"/>
                                        </a:rPr>
                                        <m:t>′</m:t>
                                      </m:r>
                                    </m:sup>
                                  </m:sSup>
                                  <m:r>
                                    <a:rPr lang="en-GB" i="1" dirty="0">
                                      <a:latin typeface="Cambria Math" panose="02040503050406030204" pitchFamily="18" charset="0"/>
                                    </a:rPr>
                                    <m:t>𝑍</m:t>
                                  </m:r>
                                </m:e>
                              </m:d>
                            </m:e>
                            <m:sup>
                              <m:r>
                                <a:rPr lang="en-GB" i="1" dirty="0">
                                  <a:latin typeface="Cambria Math" panose="02040503050406030204" pitchFamily="18" charset="0"/>
                                </a:rPr>
                                <m:t>−1</m:t>
                              </m:r>
                            </m:sup>
                          </m:sSup>
                          <m:sSup>
                            <m:sSupPr>
                              <m:ctrlPr>
                                <a:rPr lang="en-GB" i="1" dirty="0">
                                  <a:latin typeface="Cambria Math" panose="02040503050406030204" pitchFamily="18" charset="0"/>
                                </a:rPr>
                              </m:ctrlPr>
                            </m:sSupPr>
                            <m:e>
                              <m:r>
                                <a:rPr lang="en-GB" i="1" dirty="0">
                                  <a:latin typeface="Cambria Math" panose="02040503050406030204" pitchFamily="18" charset="0"/>
                                </a:rPr>
                                <m:t>𝑍</m:t>
                              </m:r>
                            </m:e>
                            <m:sup>
                              <m:r>
                                <a:rPr lang="en-GB" i="1" dirty="0">
                                  <a:latin typeface="Cambria Math" panose="02040503050406030204" pitchFamily="18" charset="0"/>
                                </a:rPr>
                                <m:t>′</m:t>
                              </m:r>
                            </m:sup>
                          </m:sSup>
                          <m:r>
                            <a:rPr lang="en-GB" i="1" dirty="0">
                              <a:latin typeface="Cambria Math" panose="02040503050406030204" pitchFamily="18" charset="0"/>
                            </a:rPr>
                            <m:t>𝑋</m:t>
                          </m:r>
                          <m:r>
                            <a:rPr lang="en-GB" i="1" dirty="0">
                              <a:latin typeface="Cambria Math" panose="02040503050406030204" pitchFamily="18" charset="0"/>
                            </a:rPr>
                            <m:t>)</m:t>
                          </m:r>
                        </m:e>
                        <m:sup>
                          <m:r>
                            <a:rPr lang="en-GB" b="0" i="1" dirty="0" smtClean="0">
                              <a:latin typeface="Cambria Math" panose="02040503050406030204" pitchFamily="18" charset="0"/>
                            </a:rPr>
                            <m:t>−1</m:t>
                          </m:r>
                        </m:sup>
                      </m:sSup>
                      <m:r>
                        <a:rPr lang="en-GB" b="0" i="1" dirty="0" smtClean="0">
                          <a:latin typeface="Cambria Math" panose="02040503050406030204" pitchFamily="18" charset="0"/>
                        </a:rPr>
                        <m:t>(</m:t>
                      </m:r>
                      <m:sSup>
                        <m:sSupPr>
                          <m:ctrlPr>
                            <a:rPr lang="en-GB" i="1" dirty="0">
                              <a:latin typeface="Cambria Math" panose="02040503050406030204" pitchFamily="18" charset="0"/>
                            </a:rPr>
                          </m:ctrlPr>
                        </m:sSupPr>
                        <m:e>
                          <m:r>
                            <a:rPr lang="en-GB" i="1" dirty="0">
                              <a:latin typeface="Cambria Math" panose="02040503050406030204" pitchFamily="18" charset="0"/>
                            </a:rPr>
                            <m:t>(</m:t>
                          </m:r>
                          <m:r>
                            <a:rPr lang="en-GB" i="1" dirty="0">
                              <a:latin typeface="Cambria Math" panose="02040503050406030204" pitchFamily="18" charset="0"/>
                            </a:rPr>
                            <m:t>𝑋</m:t>
                          </m:r>
                        </m:e>
                        <m:sup>
                          <m:r>
                            <a:rPr lang="en-GB" i="1" dirty="0">
                              <a:latin typeface="Cambria Math" panose="02040503050406030204" pitchFamily="18" charset="0"/>
                            </a:rPr>
                            <m:t>′</m:t>
                          </m:r>
                        </m:sup>
                      </m:sSup>
                      <m:r>
                        <a:rPr lang="en-GB" i="1" dirty="0">
                          <a:latin typeface="Cambria Math" panose="02040503050406030204" pitchFamily="18" charset="0"/>
                        </a:rPr>
                        <m:t>𝑍</m:t>
                      </m:r>
                      <m:r>
                        <a:rPr lang="en-GB" i="1" dirty="0">
                          <a:latin typeface="Cambria Math" panose="02040503050406030204" pitchFamily="18" charset="0"/>
                        </a:rPr>
                        <m:t> </m:t>
                      </m:r>
                      <m:sSup>
                        <m:sSupPr>
                          <m:ctrlPr>
                            <a:rPr lang="en-GB" i="1" dirty="0">
                              <a:latin typeface="Cambria Math" panose="02040503050406030204" pitchFamily="18" charset="0"/>
                            </a:rPr>
                          </m:ctrlPr>
                        </m:sSupPr>
                        <m:e>
                          <m:d>
                            <m:dPr>
                              <m:ctrlPr>
                                <a:rPr lang="en-GB" i="1" dirty="0">
                                  <a:latin typeface="Cambria Math" panose="02040503050406030204" pitchFamily="18" charset="0"/>
                                </a:rPr>
                              </m:ctrlPr>
                            </m:dPr>
                            <m:e>
                              <m:sSup>
                                <m:sSupPr>
                                  <m:ctrlPr>
                                    <a:rPr lang="en-GB" i="1" dirty="0">
                                      <a:latin typeface="Cambria Math" panose="02040503050406030204" pitchFamily="18" charset="0"/>
                                    </a:rPr>
                                  </m:ctrlPr>
                                </m:sSupPr>
                                <m:e>
                                  <m:r>
                                    <a:rPr lang="en-GB" i="1" dirty="0">
                                      <a:latin typeface="Cambria Math" panose="02040503050406030204" pitchFamily="18" charset="0"/>
                                    </a:rPr>
                                    <m:t>𝑍</m:t>
                                  </m:r>
                                </m:e>
                                <m:sup>
                                  <m:r>
                                    <a:rPr lang="en-GB" i="1" dirty="0">
                                      <a:latin typeface="Cambria Math" panose="02040503050406030204" pitchFamily="18" charset="0"/>
                                    </a:rPr>
                                    <m:t>′</m:t>
                                  </m:r>
                                </m:sup>
                              </m:sSup>
                              <m:r>
                                <a:rPr lang="en-GB" i="1" dirty="0">
                                  <a:latin typeface="Cambria Math" panose="02040503050406030204" pitchFamily="18" charset="0"/>
                                </a:rPr>
                                <m:t>𝑍</m:t>
                              </m:r>
                            </m:e>
                          </m:d>
                        </m:e>
                        <m:sup>
                          <m:r>
                            <a:rPr lang="en-GB" i="1" dirty="0">
                              <a:latin typeface="Cambria Math" panose="02040503050406030204" pitchFamily="18" charset="0"/>
                            </a:rPr>
                            <m:t>−1</m:t>
                          </m:r>
                        </m:sup>
                      </m:sSup>
                      <m:sSup>
                        <m:sSupPr>
                          <m:ctrlPr>
                            <a:rPr lang="en-GB" i="1" dirty="0">
                              <a:latin typeface="Cambria Math" panose="02040503050406030204" pitchFamily="18" charset="0"/>
                            </a:rPr>
                          </m:ctrlPr>
                        </m:sSupPr>
                        <m:e>
                          <m:r>
                            <a:rPr lang="en-GB" i="1" dirty="0">
                              <a:latin typeface="Cambria Math" panose="02040503050406030204" pitchFamily="18" charset="0"/>
                            </a:rPr>
                            <m:t>𝑍</m:t>
                          </m:r>
                        </m:e>
                        <m:sup>
                          <m:r>
                            <a:rPr lang="en-GB" i="1" dirty="0">
                              <a:latin typeface="Cambria Math" panose="02040503050406030204" pitchFamily="18" charset="0"/>
                            </a:rPr>
                            <m:t>′</m:t>
                          </m:r>
                        </m:sup>
                      </m:sSup>
                      <m:r>
                        <a:rPr lang="en-GB" b="0" i="1" dirty="0" smtClean="0">
                          <a:latin typeface="Cambria Math" panose="02040503050406030204" pitchFamily="18" charset="0"/>
                        </a:rPr>
                        <m:t>𝑌</m:t>
                      </m:r>
                      <m:r>
                        <a:rPr lang="en-GB" b="0" i="1" dirty="0" smtClean="0">
                          <a:latin typeface="Cambria Math" panose="02040503050406030204" pitchFamily="18" charset="0"/>
                        </a:rPr>
                        <m:t>)   </m:t>
                      </m:r>
                    </m:oMath>
                  </m:oMathPara>
                </a14:m>
                <a:endParaRPr lang="en-GB" b="0" dirty="0"/>
              </a:p>
              <a:p>
                <a:pPr algn="ctr"/>
                <a:endParaRPr lang="en-GB" dirty="0"/>
              </a:p>
              <a:p>
                <a:pPr algn="ctr"/>
                <a:endParaRPr lang="en-GB" dirty="0"/>
              </a:p>
              <a:p>
                <a:pPr algn="ctr"/>
                <a:r>
                  <a:rPr lang="en-GB" dirty="0"/>
                  <a:t>Under </a:t>
                </a:r>
                <a:r>
                  <a:rPr lang="en-GB" b="1" dirty="0"/>
                  <a:t>MLR{1 3* 5} and IV2-5:</a:t>
                </a:r>
              </a:p>
              <a:p>
                <a:pPr algn="ct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rPr>
                          </m:ctrlPr>
                        </m:sSubPr>
                        <m:e>
                          <m:rad>
                            <m:radPr>
                              <m:degHide m:val="on"/>
                              <m:ctrlPr>
                                <a:rPr lang="en-GB" b="1" i="1" dirty="0" smtClean="0">
                                  <a:latin typeface="Cambria Math" panose="02040503050406030204" pitchFamily="18" charset="0"/>
                                </a:rPr>
                              </m:ctrlPr>
                            </m:radPr>
                            <m:deg/>
                            <m:e>
                              <m:r>
                                <a:rPr lang="en-GB" b="1" i="1" dirty="0" smtClean="0">
                                  <a:latin typeface="Cambria Math" panose="02040503050406030204" pitchFamily="18" charset="0"/>
                                </a:rPr>
                                <m:t>𝒏</m:t>
                              </m:r>
                            </m:e>
                          </m:rad>
                          <m:r>
                            <a:rPr lang="en-GB" b="1" i="1" dirty="0" smtClean="0">
                              <a:latin typeface="Cambria Math" panose="02040503050406030204" pitchFamily="18" charset="0"/>
                            </a:rPr>
                            <m:t>(</m:t>
                          </m:r>
                          <m:r>
                            <a:rPr lang="en-GB" b="1" i="1" smtClean="0">
                              <a:latin typeface="Cambria Math" panose="02040503050406030204" pitchFamily="18" charset="0"/>
                            </a:rPr>
                            <m:t>𝒃</m:t>
                          </m:r>
                        </m:e>
                        <m:sub>
                          <m:r>
                            <a:rPr lang="en-GB" b="1" i="1" smtClean="0">
                              <a:latin typeface="Cambria Math" panose="02040503050406030204" pitchFamily="18" charset="0"/>
                            </a:rPr>
                            <m:t>𝟐</m:t>
                          </m:r>
                          <m:r>
                            <a:rPr lang="en-GB" b="1" i="1" smtClean="0">
                              <a:latin typeface="Cambria Math" panose="02040503050406030204" pitchFamily="18" charset="0"/>
                            </a:rPr>
                            <m:t>𝑺𝑳𝑺</m:t>
                          </m:r>
                        </m:sub>
                      </m:sSub>
                      <m:r>
                        <a:rPr lang="en-GB" b="1" i="1" dirty="0" smtClean="0">
                          <a:latin typeface="Cambria Math" panose="02040503050406030204" pitchFamily="18" charset="0"/>
                        </a:rPr>
                        <m:t>−</m:t>
                      </m:r>
                      <m:r>
                        <a:rPr lang="en-GB" b="1" i="1" dirty="0" smtClean="0">
                          <a:latin typeface="Cambria Math" panose="02040503050406030204" pitchFamily="18" charset="0"/>
                        </a:rPr>
                        <m:t>𝜷</m:t>
                      </m:r>
                      <m:r>
                        <a:rPr lang="en-GB" b="1" i="1" dirty="0" smtClean="0">
                          <a:latin typeface="Cambria Math" panose="02040503050406030204" pitchFamily="18" charset="0"/>
                        </a:rPr>
                        <m:t>)</m:t>
                      </m:r>
                      <m:groupChr>
                        <m:groupChrPr>
                          <m:chr m:val="→"/>
                          <m:vertJc m:val="bot"/>
                          <m:ctrlPr>
                            <a:rPr lang="en-GB" b="1" i="1" dirty="0" smtClean="0">
                              <a:latin typeface="Cambria Math" panose="02040503050406030204" pitchFamily="18" charset="0"/>
                            </a:rPr>
                          </m:ctrlPr>
                        </m:groupChrPr>
                        <m:e>
                          <m:r>
                            <m:rPr>
                              <m:brk m:alnAt="2"/>
                            </m:rPr>
                            <a:rPr lang="en-GB" b="1" i="1" dirty="0" smtClean="0">
                              <a:latin typeface="Cambria Math" panose="02040503050406030204" pitchFamily="18" charset="0"/>
                            </a:rPr>
                            <m:t>𝒅</m:t>
                          </m:r>
                        </m:e>
                      </m:groupChr>
                      <m:r>
                        <a:rPr lang="en-GB" b="1" i="1" dirty="0" smtClean="0">
                          <a:latin typeface="Cambria Math" panose="02040503050406030204" pitchFamily="18" charset="0"/>
                        </a:rPr>
                        <m:t>𝑵</m:t>
                      </m:r>
                      <m:r>
                        <a:rPr lang="en-GB" b="1" i="1" dirty="0" smtClean="0">
                          <a:latin typeface="Cambria Math" panose="02040503050406030204" pitchFamily="18" charset="0"/>
                        </a:rPr>
                        <m:t>(</m:t>
                      </m:r>
                      <m:r>
                        <a:rPr lang="en-GB" b="1" i="1" dirty="0" smtClean="0">
                          <a:latin typeface="Cambria Math" panose="02040503050406030204" pitchFamily="18" charset="0"/>
                        </a:rPr>
                        <m:t>𝟎</m:t>
                      </m:r>
                      <m:r>
                        <a:rPr lang="en-GB" b="1" i="1" dirty="0" smtClean="0">
                          <a:latin typeface="Cambria Math" panose="02040503050406030204" pitchFamily="18" charset="0"/>
                        </a:rPr>
                        <m:t>,</m:t>
                      </m:r>
                      <m:sSubSup>
                        <m:sSubSupPr>
                          <m:ctrlPr>
                            <a:rPr lang="en-GB" b="1" i="1" dirty="0" smtClean="0">
                              <a:latin typeface="Cambria Math" panose="02040503050406030204" pitchFamily="18" charset="0"/>
                            </a:rPr>
                          </m:ctrlPr>
                        </m:sSubSupPr>
                        <m:e>
                          <m:r>
                            <a:rPr lang="en-GB" b="1" i="1" dirty="0" smtClean="0">
                              <a:latin typeface="Cambria Math" panose="02040503050406030204" pitchFamily="18" charset="0"/>
                            </a:rPr>
                            <m:t>𝝈</m:t>
                          </m:r>
                        </m:e>
                        <m:sub>
                          <m:r>
                            <a:rPr lang="en-GB" b="1" i="1" dirty="0" smtClean="0">
                              <a:latin typeface="Cambria Math" panose="02040503050406030204" pitchFamily="18" charset="0"/>
                            </a:rPr>
                            <m:t>𝑼</m:t>
                          </m:r>
                        </m:sub>
                        <m:sup>
                          <m:r>
                            <a:rPr lang="en-GB" b="1" i="1" dirty="0" smtClean="0">
                              <a:latin typeface="Cambria Math" panose="02040503050406030204" pitchFamily="18" charset="0"/>
                            </a:rPr>
                            <m:t>𝟐</m:t>
                          </m:r>
                        </m:sup>
                      </m:sSubSup>
                      <m:sSup>
                        <m:sSupPr>
                          <m:ctrlPr>
                            <a:rPr lang="en-GB" b="1" i="1" dirty="0" smtClean="0">
                              <a:latin typeface="Cambria Math" panose="02040503050406030204" pitchFamily="18" charset="0"/>
                            </a:rPr>
                          </m:ctrlPr>
                        </m:sSupPr>
                        <m:e>
                          <m:d>
                            <m:dPr>
                              <m:ctrlPr>
                                <a:rPr lang="en-GB" b="1" i="1" dirty="0" smtClean="0">
                                  <a:latin typeface="Cambria Math" panose="02040503050406030204" pitchFamily="18" charset="0"/>
                                </a:rPr>
                              </m:ctrlPr>
                            </m:dPr>
                            <m:e>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𝑸</m:t>
                                  </m:r>
                                </m:e>
                                <m:sub>
                                  <m:r>
                                    <a:rPr lang="en-GB" b="1" i="1" dirty="0" smtClean="0">
                                      <a:latin typeface="Cambria Math" panose="02040503050406030204" pitchFamily="18" charset="0"/>
                                    </a:rPr>
                                    <m:t>𝑿𝒁</m:t>
                                  </m:r>
                                </m:sub>
                              </m:sSub>
                              <m:sSubSup>
                                <m:sSubSupPr>
                                  <m:ctrlPr>
                                    <a:rPr lang="en-GB" b="1" i="1" dirty="0" smtClean="0">
                                      <a:latin typeface="Cambria Math" panose="02040503050406030204" pitchFamily="18" charset="0"/>
                                    </a:rPr>
                                  </m:ctrlPr>
                                </m:sSubSupPr>
                                <m:e>
                                  <m:r>
                                    <a:rPr lang="en-GB" b="1" i="1" dirty="0" smtClean="0">
                                      <a:latin typeface="Cambria Math" panose="02040503050406030204" pitchFamily="18" charset="0"/>
                                    </a:rPr>
                                    <m:t>𝑸</m:t>
                                  </m:r>
                                </m:e>
                                <m:sub>
                                  <m:r>
                                    <a:rPr lang="en-GB" b="1" i="1" dirty="0" smtClean="0">
                                      <a:latin typeface="Cambria Math" panose="02040503050406030204" pitchFamily="18" charset="0"/>
                                    </a:rPr>
                                    <m:t>𝒁𝒁</m:t>
                                  </m:r>
                                </m:sub>
                                <m:sup>
                                  <m:r>
                                    <a:rPr lang="en-GB" b="1" i="1" dirty="0" smtClean="0">
                                      <a:latin typeface="Cambria Math" panose="02040503050406030204" pitchFamily="18" charset="0"/>
                                    </a:rPr>
                                    <m:t>−</m:t>
                                  </m:r>
                                  <m:r>
                                    <a:rPr lang="en-GB" b="1" i="1" dirty="0" smtClean="0">
                                      <a:latin typeface="Cambria Math" panose="02040503050406030204" pitchFamily="18" charset="0"/>
                                    </a:rPr>
                                    <m:t>𝟏</m:t>
                                  </m:r>
                                </m:sup>
                              </m:sSubSup>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𝑸</m:t>
                                  </m:r>
                                </m:e>
                                <m:sub>
                                  <m:r>
                                    <a:rPr lang="en-GB" b="1" i="1" dirty="0" smtClean="0">
                                      <a:latin typeface="Cambria Math" panose="02040503050406030204" pitchFamily="18" charset="0"/>
                                    </a:rPr>
                                    <m:t>𝒁𝑿</m:t>
                                  </m:r>
                                </m:sub>
                              </m:sSub>
                            </m:e>
                          </m:d>
                        </m:e>
                        <m:sup>
                          <m:r>
                            <a:rPr lang="en-GB" b="1" i="1" dirty="0" smtClean="0">
                              <a:latin typeface="Cambria Math" panose="02040503050406030204" pitchFamily="18" charset="0"/>
                            </a:rPr>
                            <m:t>−</m:t>
                          </m:r>
                          <m:r>
                            <a:rPr lang="en-GB" b="1" i="1" dirty="0" smtClean="0">
                              <a:latin typeface="Cambria Math" panose="02040503050406030204" pitchFamily="18" charset="0"/>
                            </a:rPr>
                            <m:t>𝟏</m:t>
                          </m:r>
                        </m:sup>
                      </m:sSup>
                      <m:r>
                        <a:rPr lang="en-GB" b="1" i="1" dirty="0" smtClean="0">
                          <a:latin typeface="Cambria Math" panose="02040503050406030204" pitchFamily="18" charset="0"/>
                        </a:rPr>
                        <m:t>)</m:t>
                      </m:r>
                    </m:oMath>
                  </m:oMathPara>
                </a14:m>
                <a:endParaRPr lang="en-GB" b="1" dirty="0"/>
              </a:p>
              <a:p>
                <a:pPr algn="ctr"/>
                <a:endParaRPr lang="en-GB" dirty="0"/>
              </a:p>
            </p:txBody>
          </p:sp>
        </mc:Choice>
        <mc:Fallback>
          <p:sp>
            <p:nvSpPr>
              <p:cNvPr id="21" name="Rectangle 20">
                <a:extLst>
                  <a:ext uri="{FF2B5EF4-FFF2-40B4-BE49-F238E27FC236}">
                    <a16:creationId xmlns:a16="http://schemas.microsoft.com/office/drawing/2014/main" id="{FB7F6EAF-3FF3-4CAC-AD18-DC798E729DE9}"/>
                  </a:ext>
                </a:extLst>
              </p:cNvPr>
              <p:cNvSpPr>
                <a:spLocks noRot="1" noChangeAspect="1" noMove="1" noResize="1" noEditPoints="1" noAdjustHandles="1" noChangeArrowheads="1" noChangeShapeType="1" noTextEdit="1"/>
              </p:cNvSpPr>
              <p:nvPr/>
            </p:nvSpPr>
            <p:spPr>
              <a:xfrm>
                <a:off x="3455414" y="6512468"/>
                <a:ext cx="4950274" cy="2791748"/>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Rectangle: Rounded Corners 26">
                <a:extLst>
                  <a:ext uri="{FF2B5EF4-FFF2-40B4-BE49-F238E27FC236}">
                    <a16:creationId xmlns:a16="http://schemas.microsoft.com/office/drawing/2014/main" id="{9F353AB0-D434-4AFD-9677-A446C2E1AAE2}"/>
                  </a:ext>
                </a:extLst>
              </p:cNvPr>
              <p:cNvSpPr/>
              <p:nvPr/>
            </p:nvSpPr>
            <p:spPr>
              <a:xfrm>
                <a:off x="8105786" y="1796139"/>
                <a:ext cx="2049055"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b="1" dirty="0"/>
                  <a:t>IV4</a:t>
                </a: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 </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𝑖</m:t>
                              </m:r>
                            </m:sub>
                          </m:sSub>
                          <m:r>
                            <a:rPr lang="en-GB" i="1">
                              <a:latin typeface="Cambria Math" panose="02040503050406030204" pitchFamily="18" charset="0"/>
                            </a:rPr>
                            <m:t> </m:t>
                          </m:r>
                        </m:e>
                      </m:d>
                      <m:r>
                        <a:rPr lang="en-GB" b="0" i="1" smtClean="0">
                          <a:latin typeface="Cambria Math" panose="02040503050406030204" pitchFamily="18" charset="0"/>
                        </a:rPr>
                        <m:t>𝑍</m:t>
                      </m:r>
                      <m:r>
                        <a:rPr lang="en-GB" i="1">
                          <a:latin typeface="Cambria Math" panose="02040503050406030204" pitchFamily="18" charset="0"/>
                        </a:rPr>
                        <m:t>]=0</m:t>
                      </m:r>
                    </m:oMath>
                  </m:oMathPara>
                </a14:m>
                <a:endParaRPr lang="en-GB" dirty="0"/>
              </a:p>
            </p:txBody>
          </p:sp>
        </mc:Choice>
        <mc:Fallback>
          <p:sp>
            <p:nvSpPr>
              <p:cNvPr id="27" name="Rectangle: Rounded Corners 26">
                <a:extLst>
                  <a:ext uri="{FF2B5EF4-FFF2-40B4-BE49-F238E27FC236}">
                    <a16:creationId xmlns:a16="http://schemas.microsoft.com/office/drawing/2014/main" id="{9F353AB0-D434-4AFD-9677-A446C2E1AAE2}"/>
                  </a:ext>
                </a:extLst>
              </p:cNvPr>
              <p:cNvSpPr>
                <a:spLocks noRot="1" noChangeAspect="1" noMove="1" noResize="1" noEditPoints="1" noAdjustHandles="1" noChangeArrowheads="1" noChangeShapeType="1" noTextEdit="1"/>
              </p:cNvSpPr>
              <p:nvPr/>
            </p:nvSpPr>
            <p:spPr>
              <a:xfrm>
                <a:off x="8105786" y="1796139"/>
                <a:ext cx="2049055" cy="914400"/>
              </a:xfrm>
              <a:prstGeom prst="roundRect">
                <a:avLst/>
              </a:prstGeom>
              <a:blipFill>
                <a:blip r:embed="rId13"/>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CF28E946-B2C2-43A2-BEFD-4BD09B665651}"/>
              </a:ext>
            </a:extLst>
          </p:cNvPr>
          <p:cNvCxnSpPr>
            <a:cxnSpLocks/>
          </p:cNvCxnSpPr>
          <p:nvPr/>
        </p:nvCxnSpPr>
        <p:spPr>
          <a:xfrm>
            <a:off x="9571151" y="1543933"/>
            <a:ext cx="0" cy="257696"/>
          </a:xfrm>
          <a:prstGeom prst="straightConnector1">
            <a:avLst/>
          </a:prstGeom>
          <a:ln w="38100">
            <a:solidFill>
              <a:schemeClr val="bg1">
                <a:lumMod val="65000"/>
              </a:schemeClr>
            </a:solidFill>
            <a:tailEnd type="triangle"/>
          </a:ln>
        </p:spPr>
        <p:style>
          <a:lnRef idx="1">
            <a:schemeClr val="accent3"/>
          </a:lnRef>
          <a:fillRef idx="2">
            <a:schemeClr val="accent3"/>
          </a:fillRef>
          <a:effectRef idx="1">
            <a:schemeClr val="accent3"/>
          </a:effectRef>
          <a:fontRef idx="minor">
            <a:schemeClr val="dk1"/>
          </a:fontRef>
        </p:style>
      </p:cxnSp>
      <mc:AlternateContent xmlns:mc="http://schemas.openxmlformats.org/markup-compatibility/2006">
        <mc:Choice xmlns:a14="http://schemas.microsoft.com/office/drawing/2010/main" Requires="a14">
          <p:sp>
            <p:nvSpPr>
              <p:cNvPr id="35" name="Rectangle: Rounded Corners 34">
                <a:extLst>
                  <a:ext uri="{FF2B5EF4-FFF2-40B4-BE49-F238E27FC236}">
                    <a16:creationId xmlns:a16="http://schemas.microsoft.com/office/drawing/2014/main" id="{6CD8D595-503D-4C29-B96F-AC9CFE63761F}"/>
                  </a:ext>
                </a:extLst>
              </p:cNvPr>
              <p:cNvSpPr/>
              <p:nvPr/>
            </p:nvSpPr>
            <p:spPr>
              <a:xfrm>
                <a:off x="3716395" y="1661144"/>
                <a:ext cx="1774088" cy="105051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b="1" dirty="0"/>
                  <a:t>IV2</a:t>
                </a:r>
              </a:p>
              <a:p>
                <a:pPr algn="ctr"/>
                <a:r>
                  <a:rPr lang="en-GB" b="0" dirty="0"/>
                  <a:t>{</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𝑖</m:t>
                        </m:r>
                      </m:sub>
                    </m:sSub>
                    <m:r>
                      <a:rPr lang="en-GB" b="0" i="1" smtClean="0">
                        <a:latin typeface="Cambria Math" panose="02040503050406030204" pitchFamily="18" charset="0"/>
                      </a:rPr>
                      <m:t>} ~ </m:t>
                    </m:r>
                    <m:r>
                      <a:rPr lang="en-GB" b="0" i="1" smtClean="0">
                        <a:latin typeface="Cambria Math" panose="02040503050406030204" pitchFamily="18" charset="0"/>
                      </a:rPr>
                      <m:t>𝑖𝑖𝑑</m:t>
                    </m:r>
                  </m:oMath>
                </a14:m>
                <a:endParaRPr lang="en-GB" b="0" i="1" dirty="0">
                  <a:latin typeface="Cambria Math" panose="02040503050406030204" pitchFamily="18" charset="0"/>
                </a:endParaRPr>
              </a:p>
            </p:txBody>
          </p:sp>
        </mc:Choice>
        <mc:Fallback>
          <p:sp>
            <p:nvSpPr>
              <p:cNvPr id="35" name="Rectangle: Rounded Corners 34">
                <a:extLst>
                  <a:ext uri="{FF2B5EF4-FFF2-40B4-BE49-F238E27FC236}">
                    <a16:creationId xmlns:a16="http://schemas.microsoft.com/office/drawing/2014/main" id="{6CD8D595-503D-4C29-B96F-AC9CFE63761F}"/>
                  </a:ext>
                </a:extLst>
              </p:cNvPr>
              <p:cNvSpPr>
                <a:spLocks noRot="1" noChangeAspect="1" noMove="1" noResize="1" noEditPoints="1" noAdjustHandles="1" noChangeArrowheads="1" noChangeShapeType="1" noTextEdit="1"/>
              </p:cNvSpPr>
              <p:nvPr/>
            </p:nvSpPr>
            <p:spPr>
              <a:xfrm>
                <a:off x="3716395" y="1661144"/>
                <a:ext cx="1774088" cy="1050511"/>
              </a:xfrm>
              <a:prstGeom prst="round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6" name="Rectangle: Rounded Corners 35">
                <a:extLst>
                  <a:ext uri="{FF2B5EF4-FFF2-40B4-BE49-F238E27FC236}">
                    <a16:creationId xmlns:a16="http://schemas.microsoft.com/office/drawing/2014/main" id="{51F93385-D625-464D-A534-51B6CAF3A1D4}"/>
                  </a:ext>
                </a:extLst>
              </p:cNvPr>
              <p:cNvSpPr/>
              <p:nvPr/>
            </p:nvSpPr>
            <p:spPr>
              <a:xfrm>
                <a:off x="10270170" y="1098687"/>
                <a:ext cx="1972094" cy="16014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MLR5</a:t>
                </a:r>
              </a:p>
              <a:p>
                <a:pPr algn="ct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𝐸</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𝑈</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𝑈</m:t>
                              </m:r>
                            </m:e>
                            <m:sup>
                              <m:r>
                                <a:rPr lang="en-GB" b="0" i="1" dirty="0" smtClean="0">
                                  <a:latin typeface="Cambria Math" panose="02040503050406030204" pitchFamily="18" charset="0"/>
                                </a:rPr>
                                <m:t>′</m:t>
                              </m:r>
                            </m:sup>
                          </m:sSup>
                        </m:e>
                      </m:d>
                      <m:r>
                        <a:rPr lang="en-GB" b="0" i="1" dirty="0" smtClean="0">
                          <a:latin typeface="Cambria Math" panose="02040503050406030204" pitchFamily="18" charset="0"/>
                        </a:rPr>
                        <m:t>𝑋</m:t>
                      </m:r>
                      <m:r>
                        <a:rPr lang="en-GB" b="0" i="1" dirty="0"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𝜎</m:t>
                          </m:r>
                        </m:e>
                        <m:sub>
                          <m:r>
                            <a:rPr lang="en-GB" b="0" i="1" smtClean="0">
                              <a:latin typeface="Cambria Math" panose="02040503050406030204" pitchFamily="18" charset="0"/>
                            </a:rPr>
                            <m:t>𝑈</m:t>
                          </m:r>
                        </m:sub>
                        <m:sup>
                          <m:r>
                            <a:rPr lang="en-GB" b="0" i="1" smtClean="0">
                              <a:latin typeface="Cambria Math" panose="02040503050406030204" pitchFamily="18" charset="0"/>
                            </a:rPr>
                            <m:t>2</m:t>
                          </m:r>
                        </m:sup>
                      </m:sSubSup>
                      <m:r>
                        <a:rPr lang="en-GB" b="0" i="1" smtClean="0">
                          <a:latin typeface="Cambria Math" panose="02040503050406030204" pitchFamily="18" charset="0"/>
                        </a:rPr>
                        <m:t>𝐼</m:t>
                      </m:r>
                    </m:oMath>
                  </m:oMathPara>
                </a14:m>
                <a:endParaRPr lang="en-GB" b="0" dirty="0"/>
              </a:p>
            </p:txBody>
          </p:sp>
        </mc:Choice>
        <mc:Fallback>
          <p:sp>
            <p:nvSpPr>
              <p:cNvPr id="36" name="Rectangle: Rounded Corners 35">
                <a:extLst>
                  <a:ext uri="{FF2B5EF4-FFF2-40B4-BE49-F238E27FC236}">
                    <a16:creationId xmlns:a16="http://schemas.microsoft.com/office/drawing/2014/main" id="{51F93385-D625-464D-A534-51B6CAF3A1D4}"/>
                  </a:ext>
                </a:extLst>
              </p:cNvPr>
              <p:cNvSpPr>
                <a:spLocks noRot="1" noChangeAspect="1" noMove="1" noResize="1" noEditPoints="1" noAdjustHandles="1" noChangeArrowheads="1" noChangeShapeType="1" noTextEdit="1"/>
              </p:cNvSpPr>
              <p:nvPr/>
            </p:nvSpPr>
            <p:spPr>
              <a:xfrm>
                <a:off x="10270170" y="1098687"/>
                <a:ext cx="1972094" cy="1601418"/>
              </a:xfrm>
              <a:prstGeom prst="round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8" name="Rectangle: Rounded Corners 37">
                <a:extLst>
                  <a:ext uri="{FF2B5EF4-FFF2-40B4-BE49-F238E27FC236}">
                    <a16:creationId xmlns:a16="http://schemas.microsoft.com/office/drawing/2014/main" id="{DE870406-1BA3-4E32-BF53-723A02F56F2E}"/>
                  </a:ext>
                </a:extLst>
              </p:cNvPr>
              <p:cNvSpPr/>
              <p:nvPr/>
            </p:nvSpPr>
            <p:spPr>
              <a:xfrm>
                <a:off x="5591206" y="63380"/>
                <a:ext cx="2400114" cy="1375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solidFill>
                      <a:schemeClr val="tx1"/>
                    </a:solidFill>
                  </a:rPr>
                  <a:t>MLR3*</a:t>
                </a:r>
              </a:p>
              <a:p>
                <a:pPr algn="ctr"/>
                <a14:m>
                  <m:oMath xmlns:m="http://schemas.openxmlformats.org/officeDocument/2006/math">
                    <m:r>
                      <a:rPr lang="en-GB" i="1" dirty="0">
                        <a:solidFill>
                          <a:schemeClr val="tx1"/>
                        </a:solidFill>
                        <a:latin typeface="Cambria Math" panose="02040503050406030204" pitchFamily="18" charset="0"/>
                      </a:rPr>
                      <m:t>𝑄</m:t>
                    </m:r>
                    <m:r>
                      <a:rPr lang="en-GB" i="1" dirty="0">
                        <a:solidFill>
                          <a:schemeClr val="tx1"/>
                        </a:solidFill>
                        <a:latin typeface="Cambria Math" panose="02040503050406030204" pitchFamily="18" charset="0"/>
                      </a:rPr>
                      <m:t> =</m:t>
                    </m:r>
                    <m:func>
                      <m:funcPr>
                        <m:ctrlPr>
                          <a:rPr lang="en-GB" i="1">
                            <a:solidFill>
                              <a:schemeClr val="tx1"/>
                            </a:solidFill>
                            <a:latin typeface="Cambria Math" panose="02040503050406030204" pitchFamily="18" charset="0"/>
                          </a:rPr>
                        </m:ctrlPr>
                      </m:funcPr>
                      <m:fName>
                        <m:limLow>
                          <m:limLowPr>
                            <m:ctrlPr>
                              <a:rPr lang="en-GB" i="1">
                                <a:solidFill>
                                  <a:schemeClr val="tx1"/>
                                </a:solidFill>
                                <a:latin typeface="Cambria Math" panose="02040503050406030204" pitchFamily="18" charset="0"/>
                              </a:rPr>
                            </m:ctrlPr>
                          </m:limLowPr>
                          <m:e>
                            <m:r>
                              <m:rPr>
                                <m:sty m:val="p"/>
                              </m:rPr>
                              <a:rPr lang="en-GB">
                                <a:solidFill>
                                  <a:schemeClr val="tx1"/>
                                </a:solidFill>
                                <a:latin typeface="Cambria Math" panose="02040503050406030204" pitchFamily="18" charset="0"/>
                              </a:rPr>
                              <m:t>plim</m:t>
                            </m:r>
                          </m:e>
                          <m:lim>
                            <m:r>
                              <a:rPr lang="en-GB" i="1">
                                <a:solidFill>
                                  <a:schemeClr val="tx1"/>
                                </a:solidFill>
                                <a:latin typeface="Cambria Math" panose="02040503050406030204" pitchFamily="18" charset="0"/>
                              </a:rPr>
                              <m:t>𝑛</m:t>
                            </m:r>
                            <m:r>
                              <a:rPr lang="en-GB" i="1">
                                <a:solidFill>
                                  <a:schemeClr val="tx1"/>
                                </a:solidFill>
                                <a:latin typeface="Cambria Math" panose="02040503050406030204" pitchFamily="18" charset="0"/>
                              </a:rPr>
                              <m:t>→∞</m:t>
                            </m:r>
                          </m:lim>
                        </m:limLow>
                      </m:fName>
                      <m:e>
                        <m:f>
                          <m:fPr>
                            <m:ctrlPr>
                              <a:rPr lang="en-GB" i="1">
                                <a:solidFill>
                                  <a:schemeClr val="tx1"/>
                                </a:solidFill>
                                <a:latin typeface="Cambria Math" panose="02040503050406030204" pitchFamily="18" charset="0"/>
                              </a:rPr>
                            </m:ctrlPr>
                          </m:fPr>
                          <m:num>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𝑋</m:t>
                                </m:r>
                              </m:e>
                              <m:sup>
                                <m:r>
                                  <a:rPr lang="en-GB" i="1">
                                    <a:solidFill>
                                      <a:schemeClr val="tx1"/>
                                    </a:solidFill>
                                    <a:latin typeface="Cambria Math" panose="02040503050406030204" pitchFamily="18" charset="0"/>
                                  </a:rPr>
                                  <m:t>′</m:t>
                                </m:r>
                              </m:sup>
                            </m:sSup>
                            <m:r>
                              <a:rPr lang="en-GB" i="1">
                                <a:solidFill>
                                  <a:schemeClr val="tx1"/>
                                </a:solidFill>
                                <a:latin typeface="Cambria Math" panose="02040503050406030204" pitchFamily="18" charset="0"/>
                              </a:rPr>
                              <m:t>𝑋</m:t>
                            </m:r>
                          </m:num>
                          <m:den>
                            <m:r>
                              <a:rPr lang="en-GB" i="1">
                                <a:solidFill>
                                  <a:schemeClr val="tx1"/>
                                </a:solidFill>
                                <a:latin typeface="Cambria Math" panose="02040503050406030204" pitchFamily="18" charset="0"/>
                              </a:rPr>
                              <m:t>𝑛</m:t>
                            </m:r>
                          </m:den>
                        </m:f>
                      </m:e>
                    </m:func>
                  </m:oMath>
                </a14:m>
                <a:r>
                  <a:rPr lang="en-GB" dirty="0">
                    <a:solidFill>
                      <a:schemeClr val="tx1"/>
                    </a:solidFill>
                  </a:rPr>
                  <a:t> has rank </a:t>
                </a:r>
                <a14:m>
                  <m:oMath xmlns:m="http://schemas.openxmlformats.org/officeDocument/2006/math">
                    <m:r>
                      <a:rPr lang="en-GB" i="1" dirty="0" smtClean="0">
                        <a:solidFill>
                          <a:schemeClr val="tx1"/>
                        </a:solidFill>
                        <a:latin typeface="Cambria Math" panose="02040503050406030204" pitchFamily="18" charset="0"/>
                      </a:rPr>
                      <m:t>𝐾</m:t>
                    </m:r>
                  </m:oMath>
                </a14:m>
                <a:r>
                  <a:rPr lang="en-GB" dirty="0">
                    <a:solidFill>
                      <a:schemeClr val="tx1"/>
                    </a:solidFill>
                  </a:rPr>
                  <a:t> i.e. is positive definite</a:t>
                </a:r>
              </a:p>
            </p:txBody>
          </p:sp>
        </mc:Choice>
        <mc:Fallback>
          <p:sp>
            <p:nvSpPr>
              <p:cNvPr id="38" name="Rectangle: Rounded Corners 37">
                <a:extLst>
                  <a:ext uri="{FF2B5EF4-FFF2-40B4-BE49-F238E27FC236}">
                    <a16:creationId xmlns:a16="http://schemas.microsoft.com/office/drawing/2014/main" id="{DE870406-1BA3-4E32-BF53-723A02F56F2E}"/>
                  </a:ext>
                </a:extLst>
              </p:cNvPr>
              <p:cNvSpPr>
                <a:spLocks noRot="1" noChangeAspect="1" noMove="1" noResize="1" noEditPoints="1" noAdjustHandles="1" noChangeArrowheads="1" noChangeShapeType="1" noTextEdit="1"/>
              </p:cNvSpPr>
              <p:nvPr/>
            </p:nvSpPr>
            <p:spPr>
              <a:xfrm>
                <a:off x="5591206" y="63380"/>
                <a:ext cx="2400114" cy="1375652"/>
              </a:xfrm>
              <a:prstGeom prst="roundRect">
                <a:avLst/>
              </a:prstGeom>
              <a:blipFill>
                <a:blip r:embed="rId16"/>
                <a:stretch>
                  <a:fillRect t="-3524" b="-7930"/>
                </a:stretch>
              </a:blipFill>
            </p:spPr>
            <p:txBody>
              <a:bodyPr/>
              <a:lstStyle/>
              <a:p>
                <a:r>
                  <a:rPr lang="en-GB">
                    <a:noFill/>
                  </a:rPr>
                  <a:t> </a:t>
                </a:r>
              </a:p>
            </p:txBody>
          </p:sp>
        </mc:Fallback>
      </mc:AlternateContent>
    </p:spTree>
    <p:extLst>
      <p:ext uri="{BB962C8B-B14F-4D97-AF65-F5344CB8AC3E}">
        <p14:creationId xmlns:p14="http://schemas.microsoft.com/office/powerpoint/2010/main" val="361919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4A60-36E7-4B6D-8386-F7719BFB067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15836FA-36CB-45CB-A551-07616785EB0D}"/>
              </a:ext>
            </a:extLst>
          </p:cNvPr>
          <p:cNvSpPr>
            <a:spLocks noGrp="1"/>
          </p:cNvSpPr>
          <p:nvPr>
            <p:ph idx="1"/>
          </p:nvPr>
        </p:nvSpPr>
        <p:spPr/>
        <p:txBody>
          <a:bodyPr/>
          <a:lstStyle/>
          <a:p>
            <a:endParaRPr lang="en-GB" dirty="0"/>
          </a:p>
        </p:txBody>
      </p:sp>
      <p:grpSp>
        <p:nvGrpSpPr>
          <p:cNvPr id="11" name="Group 10">
            <a:extLst>
              <a:ext uri="{FF2B5EF4-FFF2-40B4-BE49-F238E27FC236}">
                <a16:creationId xmlns:a16="http://schemas.microsoft.com/office/drawing/2014/main" id="{2C959526-B74D-4420-A9A4-2195DF0272BA}"/>
              </a:ext>
            </a:extLst>
          </p:cNvPr>
          <p:cNvGrpSpPr/>
          <p:nvPr/>
        </p:nvGrpSpPr>
        <p:grpSpPr>
          <a:xfrm>
            <a:off x="1799771" y="3744686"/>
            <a:ext cx="2989943" cy="1277257"/>
            <a:chOff x="2859314" y="4775200"/>
            <a:chExt cx="2989943" cy="1277257"/>
          </a:xfrm>
        </p:grpSpPr>
        <p:sp>
          <p:nvSpPr>
            <p:cNvPr id="10" name="Rectangle 9">
              <a:extLst>
                <a:ext uri="{FF2B5EF4-FFF2-40B4-BE49-F238E27FC236}">
                  <a16:creationId xmlns:a16="http://schemas.microsoft.com/office/drawing/2014/main" id="{A113CF29-90FE-468E-A355-069FEBCADFC9}"/>
                </a:ext>
              </a:extLst>
            </p:cNvPr>
            <p:cNvSpPr/>
            <p:nvPr/>
          </p:nvSpPr>
          <p:spPr>
            <a:xfrm>
              <a:off x="2859314" y="4775200"/>
              <a:ext cx="2989943" cy="127725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3">
              <a:extLst>
                <a:ext uri="{FF2B5EF4-FFF2-40B4-BE49-F238E27FC236}">
                  <a16:creationId xmlns:a16="http://schemas.microsoft.com/office/drawing/2014/main" id="{9386D1C2-CD9B-4123-8533-2C6475B8DF38}"/>
                </a:ext>
              </a:extLst>
            </p:cNvPr>
            <p:cNvGrpSpPr/>
            <p:nvPr/>
          </p:nvGrpSpPr>
          <p:grpSpPr>
            <a:xfrm>
              <a:off x="3050650" y="5011867"/>
              <a:ext cx="2609365" cy="891988"/>
              <a:chOff x="2066837" y="10112188"/>
              <a:chExt cx="2609365" cy="891988"/>
            </a:xfrm>
          </p:grpSpPr>
          <p:sp>
            <p:nvSpPr>
              <p:cNvPr id="5" name="Rectangle 4">
                <a:extLst>
                  <a:ext uri="{FF2B5EF4-FFF2-40B4-BE49-F238E27FC236}">
                    <a16:creationId xmlns:a16="http://schemas.microsoft.com/office/drawing/2014/main" id="{0C2D69D3-EC9C-4DD4-A23C-8B53034D8C8D}"/>
                  </a:ext>
                </a:extLst>
              </p:cNvPr>
              <p:cNvSpPr/>
              <p:nvPr/>
            </p:nvSpPr>
            <p:spPr>
              <a:xfrm>
                <a:off x="2066838" y="10112188"/>
                <a:ext cx="385009"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10299A0-3914-4EB3-A137-C6F6953062C5}"/>
                      </a:ext>
                    </a:extLst>
                  </p:cNvPr>
                  <p:cNvSpPr/>
                  <p:nvPr/>
                </p:nvSpPr>
                <p:spPr>
                  <a:xfrm>
                    <a:off x="3001296" y="10112188"/>
                    <a:ext cx="167490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 </m:t>
                          </m:r>
                          <m:box>
                            <m:boxPr>
                              <m:ctrlPr>
                                <a:rPr lang="en-GB" b="0" i="1" smtClean="0">
                                  <a:latin typeface="Cambria Math" panose="02040503050406030204" pitchFamily="18" charset="0"/>
                                </a:rPr>
                              </m:ctrlPr>
                            </m:boxPr>
                            <m:e>
                              <m:r>
                                <a:rPr lang="en-GB" b="0" i="1" smtClean="0">
                                  <a:latin typeface="Cambria Math" panose="02040503050406030204" pitchFamily="18" charset="0"/>
                                </a:rPr>
                                <m:t>≔</m:t>
                              </m:r>
                            </m:e>
                          </m:box>
                          <m:r>
                            <a:rPr lang="en-GB" b="0" i="1" smtClean="0">
                              <a:latin typeface="Cambria Math" panose="02040503050406030204" pitchFamily="18" charset="0"/>
                            </a:rPr>
                            <m:t>𝑋</m:t>
                          </m:r>
                          <m:r>
                            <a:rPr lang="en-GB" b="0" i="1" smtClean="0">
                              <a:latin typeface="Cambria Math" panose="02040503050406030204" pitchFamily="18" charset="0"/>
                            </a:rPr>
                            <m:t>𝛽</m:t>
                          </m:r>
                          <m:r>
                            <a:rPr lang="en-GB" b="0" i="1" smtClean="0">
                              <a:latin typeface="Cambria Math" panose="02040503050406030204" pitchFamily="18" charset="0"/>
                            </a:rPr>
                            <m:t>+</m:t>
                          </m:r>
                          <m:r>
                            <a:rPr lang="en-GB" b="0" i="1" smtClean="0">
                              <a:latin typeface="Cambria Math" panose="02040503050406030204" pitchFamily="18" charset="0"/>
                            </a:rPr>
                            <m:t>𝑈</m:t>
                          </m:r>
                        </m:oMath>
                      </m:oMathPara>
                    </a14:m>
                    <a:endParaRPr lang="en-GB" dirty="0"/>
                  </a:p>
                </p:txBody>
              </p:sp>
            </mc:Choice>
            <mc:Fallback xmlns="">
              <p:sp>
                <p:nvSpPr>
                  <p:cNvPr id="6" name="Rectangle 5">
                    <a:extLst>
                      <a:ext uri="{FF2B5EF4-FFF2-40B4-BE49-F238E27FC236}">
                        <a16:creationId xmlns:a16="http://schemas.microsoft.com/office/drawing/2014/main" id="{D10299A0-3914-4EB3-A137-C6F6953062C5}"/>
                      </a:ext>
                    </a:extLst>
                  </p:cNvPr>
                  <p:cNvSpPr>
                    <a:spLocks noRot="1" noChangeAspect="1" noMove="1" noResize="1" noEditPoints="1" noAdjustHandles="1" noChangeArrowheads="1" noChangeShapeType="1" noTextEdit="1"/>
                  </p:cNvSpPr>
                  <p:nvPr/>
                </p:nvSpPr>
                <p:spPr>
                  <a:xfrm>
                    <a:off x="3001296" y="10112188"/>
                    <a:ext cx="1674906" cy="381000"/>
                  </a:xfrm>
                  <a:prstGeom prst="rect">
                    <a:avLst/>
                  </a:prstGeom>
                  <a:blipFill>
                    <a:blip r:embed="rId2"/>
                    <a:stretch>
                      <a:fillRect b="-9231"/>
                    </a:stretch>
                  </a:blipFill>
                </p:spPr>
                <p:txBody>
                  <a:bodyPr/>
                  <a:lstStyle/>
                  <a:p>
                    <a:r>
                      <a:rPr lang="en-GB">
                        <a:noFill/>
                      </a:rPr>
                      <a:t> </a:t>
                    </a:r>
                  </a:p>
                </p:txBody>
              </p:sp>
            </mc:Fallback>
          </mc:AlternateContent>
          <p:sp>
            <p:nvSpPr>
              <p:cNvPr id="7" name="Rectangle 6">
                <a:extLst>
                  <a:ext uri="{FF2B5EF4-FFF2-40B4-BE49-F238E27FC236}">
                    <a16:creationId xmlns:a16="http://schemas.microsoft.com/office/drawing/2014/main" id="{27F6BD76-56A2-4C98-98E7-E42D8D263848}"/>
                  </a:ext>
                </a:extLst>
              </p:cNvPr>
              <p:cNvSpPr/>
              <p:nvPr/>
            </p:nvSpPr>
            <p:spPr>
              <a:xfrm>
                <a:off x="2066837" y="10623176"/>
                <a:ext cx="385009"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a:t>
                </a:r>
              </a:p>
            </p:txBody>
          </p:sp>
          <p:cxnSp>
            <p:nvCxnSpPr>
              <p:cNvPr id="8" name="Straight Arrow Connector 7">
                <a:extLst>
                  <a:ext uri="{FF2B5EF4-FFF2-40B4-BE49-F238E27FC236}">
                    <a16:creationId xmlns:a16="http://schemas.microsoft.com/office/drawing/2014/main" id="{9DD45871-6EB8-4A7F-B2B4-1A82BE388015}"/>
                  </a:ext>
                </a:extLst>
              </p:cNvPr>
              <p:cNvCxnSpPr>
                <a:cxnSpLocks/>
                <a:stCxn id="5" idx="3"/>
                <a:endCxn id="6" idx="1"/>
              </p:cNvCxnSpPr>
              <p:nvPr/>
            </p:nvCxnSpPr>
            <p:spPr>
              <a:xfrm>
                <a:off x="2451847" y="10302688"/>
                <a:ext cx="549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D440D44-E3B3-42DF-9BE1-F27D297DB921}"/>
                  </a:ext>
                </a:extLst>
              </p:cNvPr>
              <p:cNvCxnSpPr>
                <a:cxnSpLocks/>
                <a:stCxn id="7" idx="3"/>
                <a:endCxn id="6" idx="2"/>
              </p:cNvCxnSpPr>
              <p:nvPr/>
            </p:nvCxnSpPr>
            <p:spPr>
              <a:xfrm flipV="1">
                <a:off x="2451846" y="10493188"/>
                <a:ext cx="1386903" cy="3204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98395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2571</TotalTime>
  <Words>746</Words>
  <Application>Microsoft Office PowerPoint</Application>
  <PresentationFormat>Widescreen</PresentationFormat>
  <Paragraphs>121</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Sittler</dc:creator>
  <cp:lastModifiedBy>Thomas Sittler</cp:lastModifiedBy>
  <cp:revision>25</cp:revision>
  <dcterms:created xsi:type="dcterms:W3CDTF">2017-11-03T14:55:22Z</dcterms:created>
  <dcterms:modified xsi:type="dcterms:W3CDTF">2018-06-06T14:24:01Z</dcterms:modified>
</cp:coreProperties>
</file>