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70" autoAdjust="0"/>
  </p:normalViewPr>
  <p:slideViewPr>
    <p:cSldViewPr>
      <p:cViewPr varScale="1">
        <p:scale>
          <a:sx n="65" d="100"/>
          <a:sy n="65" d="100"/>
        </p:scale>
        <p:origin x="-129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38C87DCA-B278-4A8F-95B8-365DD475D1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531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D4FAE975-5B71-4980-8165-AB37644BDB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0051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4" name="Rectangle 32"/>
          <p:cNvSpPr>
            <a:spLocks noGrp="1" noChangeArrowheads="1"/>
          </p:cNvSpPr>
          <p:nvPr>
            <p:ph type="ctrTitle" sz="quarter"/>
          </p:nvPr>
        </p:nvSpPr>
        <p:spPr>
          <a:xfrm>
            <a:off x="2362200" y="1143000"/>
            <a:ext cx="5638800" cy="24384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105" name="Rectangle 3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667000" y="3886200"/>
            <a:ext cx="5334000" cy="1285875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8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166" name="Rectangle 94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67" name="Rectangle 9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68" name="Rectangle 9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833929A-932D-4BB1-85ED-7CD28430134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EDB7E2-D1EF-4758-91CC-4E5E793CF2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5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228600"/>
            <a:ext cx="16383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1200" y="228600"/>
            <a:ext cx="47625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3158C6-08AC-45CA-AC85-ABE930CA58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37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C5F582-E697-4E23-8F11-D6690FD2B5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23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BA77FC-CA66-4EF7-8441-2300BAF8F6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62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0" y="1371600"/>
            <a:ext cx="3048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1371600"/>
            <a:ext cx="3048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A910A9-1926-4A3C-BCA5-03257B89C66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607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74A44-711A-49EC-80C0-D6590BA81B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823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90AC5F-CFCC-48F2-AC13-DD26CF45BA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61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C5664F-A80C-45D0-817D-B421CAA8FF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73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204BB7-F22C-4696-9411-A92A52E089E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22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298110-D54C-4B0E-A4F0-4DEDF383A1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94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Rectangle 3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228600"/>
            <a:ext cx="65532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57" name="Rectangle 3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0" y="1371600"/>
            <a:ext cx="62484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1524000" y="6324600"/>
            <a:ext cx="1371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0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69" name="Rectangle 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324600"/>
            <a:ext cx="426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70" name="Rectangle 4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6324600"/>
            <a:ext cx="1066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</a:defRPr>
            </a:lvl1pPr>
          </a:lstStyle>
          <a:p>
            <a:fld id="{E02F2AC9-67BD-4028-A04B-566955C0B9D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10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Verdana" pitchFamily="34" charset="0"/>
        <a:buChar char="−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Verdana" pitchFamily="34" charset="0"/>
        <a:buChar char="−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Tweeted Trips</a:t>
            </a:r>
            <a:endParaRPr lang="en-US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Mashup Analysis</a:t>
            </a:r>
            <a:endParaRPr lang="en-US" dirty="0"/>
          </a:p>
          <a:p>
            <a:r>
              <a:rPr lang="en-US" dirty="0" smtClean="0"/>
              <a:t>Thomas Johnston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Is project on track for delivery as expected?</a:t>
            </a:r>
          </a:p>
          <a:p>
            <a:r>
              <a:rPr lang="en-US"/>
              <a:t>What is final date for delivery?</a:t>
            </a:r>
          </a:p>
          <a:p>
            <a:r>
              <a:rPr lang="en-US"/>
              <a:t>What are final cost estimates?</a:t>
            </a:r>
          </a:p>
          <a:p>
            <a:r>
              <a:rPr lang="en-US"/>
              <a:t>Status against any other high-level shipping goals </a:t>
            </a:r>
          </a:p>
          <a:p>
            <a:pPr lvl="1"/>
            <a:r>
              <a:rPr lang="en-US"/>
              <a:t>Manufacturing rate</a:t>
            </a:r>
          </a:p>
          <a:p>
            <a:pPr lvl="1"/>
            <a:r>
              <a:rPr lang="en-US"/>
              <a:t>Delivery</a:t>
            </a:r>
          </a:p>
          <a:p>
            <a:pPr lvl="1"/>
            <a:r>
              <a:rPr lang="en-US"/>
              <a:t>Partners, etc.</a:t>
            </a:r>
          </a:p>
        </p:txBody>
      </p:sp>
      <p:pic>
        <p:nvPicPr>
          <p:cNvPr id="2" name="Picture 1" descr="Tweeted Trips - Google Chro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38400" y="-762000"/>
            <a:ext cx="14454877" cy="77724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Description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Web app that allows people to geo-locate their tweets from a road trip or safari</a:t>
            </a:r>
          </a:p>
          <a:p>
            <a:r>
              <a:rPr lang="en-US" dirty="0" smtClean="0"/>
              <a:t>Pins the Tweets to an interactive Google Maps map.</a:t>
            </a:r>
          </a:p>
          <a:p>
            <a:r>
              <a:rPr lang="en-US" dirty="0" smtClean="0"/>
              <a:t>Uses Twitter and Google Maps API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 on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the Twitter API to </a:t>
            </a:r>
            <a:r>
              <a:rPr lang="en-US" dirty="0" err="1" smtClean="0"/>
              <a:t>retreive</a:t>
            </a:r>
            <a:r>
              <a:rPr lang="en-US" dirty="0" smtClean="0"/>
              <a:t> tweets content, date/time, and GPS location</a:t>
            </a:r>
          </a:p>
          <a:p>
            <a:r>
              <a:rPr lang="en-US" dirty="0" smtClean="0"/>
              <a:t>Overlays (</a:t>
            </a:r>
            <a:r>
              <a:rPr lang="en-US" i="1" dirty="0" smtClean="0"/>
              <a:t>“mashes”</a:t>
            </a:r>
            <a:r>
              <a:rPr lang="en-US" dirty="0" smtClean="0"/>
              <a:t>) this data onto an interactive Google Maps map</a:t>
            </a:r>
          </a:p>
          <a:p>
            <a:r>
              <a:rPr lang="en-US" dirty="0" smtClean="0"/>
              <a:t>Backend features PHP or some backend scripting</a:t>
            </a:r>
          </a:p>
          <a:p>
            <a:r>
              <a:rPr lang="en-US" dirty="0" smtClean="0"/>
              <a:t>Also features jQuery and Myriad Pro 700 font.</a:t>
            </a:r>
          </a:p>
        </p:txBody>
      </p:sp>
    </p:spTree>
    <p:extLst>
      <p:ext uri="{BB962C8B-B14F-4D97-AF65-F5344CB8AC3E}">
        <p14:creationId xmlns:p14="http://schemas.microsoft.com/office/powerpoint/2010/main" val="317910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view-source:tweetedtrips.com - Google Chrome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40" b="51776"/>
          <a:stretch/>
        </p:blipFill>
        <p:spPr>
          <a:xfrm>
            <a:off x="1" y="1435617"/>
            <a:ext cx="9144000" cy="2374383"/>
          </a:xfrm>
        </p:spPr>
      </p:pic>
      <p:pic>
        <p:nvPicPr>
          <p:cNvPr id="5" name="Picture 4" descr="view-source:tweetedtrips.com - Google Chrom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" y="4684463"/>
            <a:ext cx="9144000" cy="49167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0" y="3886200"/>
            <a:ext cx="4545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Server-Side (PHP) Generated Code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 bwMode="auto">
          <a:xfrm>
            <a:off x="3796545" y="4347865"/>
            <a:ext cx="775455" cy="1824335"/>
          </a:xfrm>
          <a:prstGeom prst="straightConnector1">
            <a:avLst/>
          </a:prstGeom>
          <a:solidFill>
            <a:schemeClr val="accent1"/>
          </a:solidFill>
          <a:ln w="762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7620000" y="2590800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jQuery</a:t>
            </a:r>
            <a:endParaRPr lang="en-US" dirty="0"/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 bwMode="auto">
          <a:xfrm flipH="1">
            <a:off x="3505200" y="2821633"/>
            <a:ext cx="4114800" cy="425200"/>
          </a:xfrm>
          <a:prstGeom prst="straightConnector1">
            <a:avLst/>
          </a:prstGeom>
          <a:solidFill>
            <a:schemeClr val="accent1"/>
          </a:solidFill>
          <a:ln w="762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7019193" y="3096234"/>
            <a:ext cx="18610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Myriad Pro 700 Font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 bwMode="auto">
          <a:xfrm flipH="1" flipV="1">
            <a:off x="3200400" y="3493016"/>
            <a:ext cx="3828372" cy="1"/>
          </a:xfrm>
          <a:prstGeom prst="straightConnector1">
            <a:avLst/>
          </a:prstGeom>
          <a:solidFill>
            <a:schemeClr val="accent1"/>
          </a:solidFill>
          <a:ln w="762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6553200" cy="990600"/>
          </a:xfrm>
        </p:spPr>
        <p:txBody>
          <a:bodyPr/>
          <a:lstStyle/>
          <a:p>
            <a:r>
              <a:rPr lang="en-US" dirty="0" smtClean="0"/>
              <a:t>Homepage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00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ject status report">
  <a:themeElements>
    <a:clrScheme name="Default Design 1">
      <a:dk1>
        <a:srgbClr val="333300"/>
      </a:dk1>
      <a:lt1>
        <a:srgbClr val="FFFFFF"/>
      </a:lt1>
      <a:dk2>
        <a:srgbClr val="000000"/>
      </a:dk2>
      <a:lt2>
        <a:srgbClr val="969696"/>
      </a:lt2>
      <a:accent1>
        <a:srgbClr val="E5D58A"/>
      </a:accent1>
      <a:accent2>
        <a:srgbClr val="CCCC00"/>
      </a:accent2>
      <a:accent3>
        <a:srgbClr val="FFFFFF"/>
      </a:accent3>
      <a:accent4>
        <a:srgbClr val="2A2A00"/>
      </a:accent4>
      <a:accent5>
        <a:srgbClr val="F0E7C4"/>
      </a:accent5>
      <a:accent6>
        <a:srgbClr val="B9B900"/>
      </a:accent6>
      <a:hlink>
        <a:srgbClr val="999933"/>
      </a:hlink>
      <a:folHlink>
        <a:srgbClr val="666633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333300"/>
        </a:dk1>
        <a:lt1>
          <a:srgbClr val="FFFFFF"/>
        </a:lt1>
        <a:dk2>
          <a:srgbClr val="000000"/>
        </a:dk2>
        <a:lt2>
          <a:srgbClr val="969696"/>
        </a:lt2>
        <a:accent1>
          <a:srgbClr val="E5D58A"/>
        </a:accent1>
        <a:accent2>
          <a:srgbClr val="CCCC00"/>
        </a:accent2>
        <a:accent3>
          <a:srgbClr val="FFFFFF"/>
        </a:accent3>
        <a:accent4>
          <a:srgbClr val="2A2A00"/>
        </a:accent4>
        <a:accent5>
          <a:srgbClr val="F0E7C4"/>
        </a:accent5>
        <a:accent6>
          <a:srgbClr val="B9B900"/>
        </a:accent6>
        <a:hlink>
          <a:srgbClr val="999933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8EA1C0"/>
        </a:lt1>
        <a:dk2>
          <a:srgbClr val="FFFFFF"/>
        </a:dk2>
        <a:lt2>
          <a:srgbClr val="5F5F5F"/>
        </a:lt2>
        <a:accent1>
          <a:srgbClr val="B6CDDE"/>
        </a:accent1>
        <a:accent2>
          <a:srgbClr val="8A7CA2"/>
        </a:accent2>
        <a:accent3>
          <a:srgbClr val="C6CDDC"/>
        </a:accent3>
        <a:accent4>
          <a:srgbClr val="000000"/>
        </a:accent4>
        <a:accent5>
          <a:srgbClr val="D7E3EC"/>
        </a:accent5>
        <a:accent6>
          <a:srgbClr val="7D7092"/>
        </a:accent6>
        <a:hlink>
          <a:srgbClr val="336699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333300"/>
        </a:dk1>
        <a:lt1>
          <a:srgbClr val="FFFFFF"/>
        </a:lt1>
        <a:dk2>
          <a:srgbClr val="000000"/>
        </a:dk2>
        <a:lt2>
          <a:srgbClr val="969696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2A2A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</Template>
  <TotalTime>14</TotalTime>
  <Words>134</Words>
  <Application>Microsoft Office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Times New Roman</vt:lpstr>
      <vt:lpstr>Verdana</vt:lpstr>
      <vt:lpstr>Wingdings</vt:lpstr>
      <vt:lpstr>Project status report</vt:lpstr>
      <vt:lpstr>Tweeted Trips</vt:lpstr>
      <vt:lpstr>PowerPoint Presentation</vt:lpstr>
      <vt:lpstr>General Description</vt:lpstr>
      <vt:lpstr>Details on integration</vt:lpstr>
      <vt:lpstr>Homepage Analysis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Tweeted Trips</dc:title>
  <dc:creator>Thomas</dc:creator>
  <cp:lastModifiedBy>Thomas</cp:lastModifiedBy>
  <cp:revision>3</cp:revision>
  <cp:lastPrinted>1601-01-01T00:00:00Z</cp:lastPrinted>
  <dcterms:created xsi:type="dcterms:W3CDTF">2013-01-17T20:50:43Z</dcterms:created>
  <dcterms:modified xsi:type="dcterms:W3CDTF">2013-01-17T21:04:53Z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TC062070741033</vt:lpwstr>
  </property>
</Properties>
</file>