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204000" cy="687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trip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" y="1080000"/>
            <a:ext cx="251999" cy="5115599"/>
          </a:xfrm>
          <a:prstGeom prst="rect">
            <a:avLst/>
          </a:prstGeom>
        </p:spPr>
      </p:pic>
      <p:pic>
        <p:nvPicPr>
          <p:cNvPr id="4" name="Picture 3" descr="mock_strip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00" y="1080000"/>
            <a:ext cx="251999" cy="51155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2430000" y="72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Control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2826000" y="72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Overlay</a:t>
            </a:r>
          </a:p>
        </p:txBody>
      </p:sp>
      <p:pic>
        <p:nvPicPr>
          <p:cNvPr id="7" name="Picture 6" descr="graph_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999" y="792000"/>
            <a:ext cx="3959352" cy="54772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trip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" y="1080000"/>
            <a:ext cx="251999" cy="5115599"/>
          </a:xfrm>
          <a:prstGeom prst="rect">
            <a:avLst/>
          </a:prstGeom>
        </p:spPr>
      </p:pic>
      <p:pic>
        <p:nvPicPr>
          <p:cNvPr id="4" name="Picture 3" descr="mock_strip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00" y="1080000"/>
            <a:ext cx="251999" cy="51155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2430000" y="72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Control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2826000" y="72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Overlay</a:t>
            </a:r>
          </a:p>
        </p:txBody>
      </p:sp>
      <p:pic>
        <p:nvPicPr>
          <p:cNvPr id="7" name="Picture 6" descr="graph_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999" y="792000"/>
            <a:ext cx="3959352" cy="54772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